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4" r:id="rId2"/>
  </p:sldMasterIdLst>
  <p:notesMasterIdLst>
    <p:notesMasterId r:id="rId3"/>
  </p:notesMasterIdLst>
  <p:handoutMasterIdLst>
    <p:handoutMasterId r:id="rId4"/>
  </p:handoutMasterIdLst>
  <p:sldIdLst>
    <p:sldId id="286" r:id="rId5"/>
    <p:sldId id="258" r:id="rId6"/>
    <p:sldId id="261" r:id="rId7"/>
    <p:sldId id="275" r:id="rId8"/>
    <p:sldId id="278" r:id="rId9"/>
    <p:sldId id="265" r:id="rId10"/>
    <p:sldId id="284" r:id="rId11"/>
    <p:sldId id="266" r:id="rId12"/>
    <p:sldId id="283" r:id="rId13"/>
    <p:sldId id="270" r:id="rId14"/>
    <p:sldId id="274" r:id="rId15"/>
    <p:sldId id="273" r:id="rId16"/>
    <p:sldId id="285" r:id="rId17"/>
    <p:sldId id="267" r:id="rId18"/>
    <p:sldId id="271" r:id="rId19"/>
    <p:sldId id="282" r:id="rId20"/>
    <p:sldId id="269" r:id="rId21"/>
    <p:sldId id="276" r:id="rId22"/>
    <p:sldId id="268" r:id="rId23"/>
    <p:sldId id="279" r:id="rId24"/>
    <p:sldId id="280" r:id="rId25"/>
    <p:sldId id="277" r:id="rId26"/>
    <p:sldId id="272" r:id="rId27"/>
    <p:sldId id="281" r:id="rId28"/>
    <p:sldId id="264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1ED2AFDE-AF93-4774-915D-A4810575E78B}">
          <p14:sldIdLst>
            <p14:sldId id="286"/>
          </p14:sldIdLst>
        </p14:section>
        <p14:section name="目录" id="{0107910D-7D04-4C26-BD07-4D4C6B45D7C9}">
          <p14:sldIdLst>
            <p14:sldId id="258"/>
          </p14:sldIdLst>
        </p14:section>
        <p14:section name="无标题节" id="{CA97DC11-217C-4E7C-B082-5CDA30B528BA}">
          <p14:sldIdLst>
            <p14:sldId id="261"/>
            <p14:sldId id="275"/>
            <p14:sldId id="278"/>
            <p14:sldId id="265"/>
            <p14:sldId id="284"/>
          </p14:sldIdLst>
        </p14:section>
        <p14:section name="无标题节" id="{DA64D578-8DD1-456F-9596-6EAFE4A33423}">
          <p14:sldIdLst>
            <p14:sldId id="266"/>
            <p14:sldId id="283"/>
            <p14:sldId id="270"/>
            <p14:sldId id="274"/>
            <p14:sldId id="273"/>
            <p14:sldId id="285"/>
          </p14:sldIdLst>
        </p14:section>
        <p14:section name="无标题节" id="{481424DE-B1A1-4ADD-879D-56BA2DA77025}">
          <p14:sldIdLst>
            <p14:sldId id="267"/>
            <p14:sldId id="271"/>
            <p14:sldId id="282"/>
            <p14:sldId id="269"/>
            <p14:sldId id="276"/>
          </p14:sldIdLst>
        </p14:section>
        <p14:section name="无标题节" id="{36437518-D594-457B-B685-32DAA06818DB}">
          <p14:sldIdLst>
            <p14:sldId id="268"/>
            <p14:sldId id="279"/>
            <p14:sldId id="280"/>
            <p14:sldId id="277"/>
            <p14:sldId id="272"/>
            <p14:sldId id="281"/>
          </p14:sldIdLst>
        </p14:section>
        <p14:section name="结束页" id="{14354EA2-586F-427C-ABE3-8963D380384A}">
          <p14:sldIdLst>
            <p14:sldId id="264"/>
          </p14:sldIdLst>
        </p14:section>
      </p14:section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Rg st="1" end="25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1040"/>
    </p:cViewPr>
  </p:sorterViewPr>
  <p:notesViewPr>
    <p:cSldViewPr snapToGrid="0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26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248DEC-B9A4-40B0-9842-181504578F6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65FB8-F623-46A0-9B58-BCD1B914548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/>
        </p:nvSpPr>
        <p:spPr>
          <a:xfrm>
            <a:off x="4572000" y="1408399"/>
            <a:ext cx="6096000" cy="2168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rgbClr val="DE26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感谢您下载小木头平台上提供的</a:t>
            </a:r>
            <a:r>
              <a:rPr lang="en-US" altLang="zh-CN" sz="1800">
                <a:solidFill>
                  <a:srgbClr val="DE26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rgbClr val="DE26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en-US" altLang="zh-CN" sz="1800">
              <a:solidFill>
                <a:srgbClr val="DE26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55" t="-508" r="20791" b="622"/>
          <a:stretch>
            <a:fillRect/>
          </a:stretch>
        </p:blipFill>
        <p:spPr>
          <a:xfrm>
            <a:off x="16042" y="-64333"/>
            <a:ext cx="12175958" cy="692233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" t="186" r="53024" b="-72"/>
          <a:stretch>
            <a:fillRect/>
          </a:stretch>
        </p:blipFill>
        <p:spPr>
          <a:xfrm>
            <a:off x="0" y="0"/>
            <a:ext cx="12224084" cy="692233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slideLayout" Target="../slideLayouts/slideLayout25.xml" /><Relationship Id="rId11" Type="http://schemas.openxmlformats.org/officeDocument/2006/relationships/slideLayout" Target="../slideLayouts/slideLayout26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7.xml" /><Relationship Id="rId3" Type="http://schemas.openxmlformats.org/officeDocument/2006/relationships/slideLayout" Target="../slideLayouts/slideLayout18.xml" /><Relationship Id="rId4" Type="http://schemas.openxmlformats.org/officeDocument/2006/relationships/slideLayout" Target="../slideLayouts/slideLayout19.xml" /><Relationship Id="rId5" Type="http://schemas.openxmlformats.org/officeDocument/2006/relationships/slideLayout" Target="../slideLayouts/slideLayout20.xml" /><Relationship Id="rId6" Type="http://schemas.openxmlformats.org/officeDocument/2006/relationships/slideLayout" Target="../slideLayouts/slideLayout21.xml" /><Relationship Id="rId7" Type="http://schemas.openxmlformats.org/officeDocument/2006/relationships/slideLayout" Target="../slideLayouts/slideLayout22.xml" /><Relationship Id="rId8" Type="http://schemas.openxmlformats.org/officeDocument/2006/relationships/slideLayout" Target="../slideLayouts/slideLayout23.xml" /><Relationship Id="rId9" Type="http://schemas.openxmlformats.org/officeDocument/2006/relationships/slideLayout" Target="../slideLayouts/slideLayout2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5A9A0-FF77-40FC-B3E2-5379D8C837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55EFA-FB3E-408A-B05D-1B5AC08F2EDC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3DB5-CAA3-45B6-BA5D-67401569AE5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8E43A-4AA8-470A-9C47-BAA840E8DB7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microsoft.com/office/2007/relationships/media" Target="../media/media1.mp3" /><Relationship Id="rId7" Type="http://schemas.microsoft.com/office/2007/relationships/media" Target="../media/media1.mp3" TargetMode="Internal" /><Relationship Id="rId8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tags" Target="../tags/tag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Relationship Id="rId6" Type="http://schemas.openxmlformats.org/officeDocument/2006/relationships/image" Target="../media/image17.png" /><Relationship Id="rId7" Type="http://schemas.openxmlformats.org/officeDocument/2006/relationships/image" Target="../media/image18.png" /><Relationship Id="rId8" Type="http://schemas.openxmlformats.org/officeDocument/2006/relationships/tags" Target="../tags/tag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Relationship Id="rId6" Type="http://schemas.openxmlformats.org/officeDocument/2006/relationships/image" Target="../media/image21.png" /><Relationship Id="rId7" Type="http://schemas.openxmlformats.org/officeDocument/2006/relationships/image" Target="../media/image22.png" /><Relationship Id="rId8" Type="http://schemas.openxmlformats.org/officeDocument/2006/relationships/image" Target="../media/image23.png" /><Relationship Id="rId9" Type="http://schemas.openxmlformats.org/officeDocument/2006/relationships/tags" Target="../tags/tag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tags" Target="../tags/tag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24.jpeg" /><Relationship Id="rId4" Type="http://schemas.openxmlformats.org/officeDocument/2006/relationships/image" Target="../media/image7.png" /><Relationship Id="rId5" Type="http://schemas.openxmlformats.org/officeDocument/2006/relationships/tags" Target="../tags/tag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25.png" /><Relationship Id="rId5" Type="http://schemas.openxmlformats.org/officeDocument/2006/relationships/tags" Target="../tags/tag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png" /><Relationship Id="rId3" Type="http://schemas.openxmlformats.org/officeDocument/2006/relationships/image" Target="../media/image27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tags" Target="../tags/tag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Relationship Id="rId3" Type="http://schemas.openxmlformats.org/officeDocument/2006/relationships/image" Target="../media/image7.png" /><Relationship Id="rId4" Type="http://schemas.openxmlformats.org/officeDocument/2006/relationships/image" Target="../media/image6.png" /><Relationship Id="rId5" Type="http://schemas.openxmlformats.org/officeDocument/2006/relationships/tags" Target="../tags/tag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29.png" /><Relationship Id="rId5" Type="http://schemas.openxmlformats.org/officeDocument/2006/relationships/tags" Target="../tags/tag2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tags" Target="../tags/tag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7.png" /><Relationship Id="rId8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12.png" /><Relationship Id="rId5" Type="http://schemas.openxmlformats.org/officeDocument/2006/relationships/tags" Target="../tags/tag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964" y="200748"/>
            <a:ext cx="6708071" cy="66572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575288" y="-182887"/>
            <a:ext cx="2524404" cy="35008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9817768" y="2453682"/>
            <a:ext cx="2796221" cy="3771012"/>
          </a:xfrm>
          <a:prstGeom prst="rect">
            <a:avLst/>
          </a:prstGeom>
        </p:spPr>
      </p:pic>
      <p:pic>
        <p:nvPicPr>
          <p:cNvPr id="6" name="Lullatone - checking things off of a to-do list early in the morning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599" y="6224694"/>
            <a:ext cx="609600" cy="6096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497560" y="2537848"/>
            <a:ext cx="2846403" cy="2846403"/>
          </a:xfrm>
          <a:prstGeom prst="ellipse">
            <a:avLst/>
          </a:prstGeom>
          <a:solidFill>
            <a:srgbClr val="1A895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554550" y="2060248"/>
            <a:ext cx="953180" cy="955199"/>
          </a:xfrm>
          <a:prstGeom prst="ellipse">
            <a:avLst/>
          </a:prstGeom>
          <a:solidFill>
            <a:srgbClr val="1A895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11381" y="2852284"/>
            <a:ext cx="656321" cy="654301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>
            <a:stCxn id="4" idx="6"/>
            <a:endCxn id="5" idx="2"/>
          </p:cNvCxnSpPr>
          <p:nvPr/>
        </p:nvCxnSpPr>
        <p:spPr>
          <a:xfrm flipV="1">
            <a:off x="8343963" y="2537848"/>
            <a:ext cx="2210587" cy="1423202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1" idx="2"/>
            <a:endCxn id="7" idx="6"/>
          </p:cNvCxnSpPr>
          <p:nvPr/>
        </p:nvCxnSpPr>
        <p:spPr>
          <a:xfrm flipH="1">
            <a:off x="3567702" y="2460406"/>
            <a:ext cx="1170989" cy="7190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738691" y="1397898"/>
            <a:ext cx="2087872" cy="2125015"/>
          </a:xfrm>
          <a:prstGeom prst="ellipse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7"/>
          <p:cNvSpPr txBox="1">
            <a:spLocks noChangeArrowheads="1"/>
          </p:cNvSpPr>
          <p:nvPr/>
        </p:nvSpPr>
        <p:spPr bwMode="auto">
          <a:xfrm>
            <a:off x="367598" y="2317567"/>
            <a:ext cx="2478087" cy="216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47"/>
          <p:cNvSpPr txBox="1">
            <a:spLocks noChangeArrowheads="1"/>
          </p:cNvSpPr>
          <p:nvPr/>
        </p:nvSpPr>
        <p:spPr bwMode="auto">
          <a:xfrm>
            <a:off x="8209385" y="334495"/>
            <a:ext cx="2538105" cy="223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5479152" y="1717222"/>
            <a:ext cx="537134" cy="1012438"/>
          </a:xfrm>
          <a:custGeom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6253580" y="3398456"/>
            <a:ext cx="1322954" cy="983347"/>
          </a:xfrm>
          <a:custGeom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2" grpId="0"/>
      <p:bldP spid="13" grpId="0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91" y="0"/>
            <a:ext cx="3480817" cy="34808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4524053" y="2127286"/>
            <a:ext cx="1425575" cy="1427163"/>
          </a:xfrm>
          <a:custGeom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54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949628" y="2127286"/>
            <a:ext cx="1427163" cy="1427163"/>
          </a:xfrm>
          <a:custGeom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FFD83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zh-CN" altLang="en-US" sz="54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524053" y="3554448"/>
            <a:ext cx="1425575" cy="1427162"/>
          </a:xfrm>
          <a:custGeom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solidFill>
            <a:srgbClr val="1A895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en-US" sz="54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949628" y="3554448"/>
            <a:ext cx="1427163" cy="1427162"/>
          </a:xfrm>
          <a:custGeom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solidFill>
            <a:srgbClr val="40C0E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en-US" sz="5400" b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41"/>
          <p:cNvSpPr txBox="1"/>
          <p:nvPr/>
        </p:nvSpPr>
        <p:spPr>
          <a:xfrm>
            <a:off x="1524204" y="2243320"/>
            <a:ext cx="2711295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优势包括有利的竞争态势；充足的财政来源；良好的企业形象；产品质量；成本优势等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42"/>
          <p:cNvSpPr txBox="1"/>
          <p:nvPr/>
        </p:nvSpPr>
        <p:spPr>
          <a:xfrm>
            <a:off x="1524200" y="3816592"/>
            <a:ext cx="288714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机会包括新产品；新市场；新需求；外国市场壁垒解除；竞争对手失误等</a:t>
            </a:r>
            <a:r>
              <a:rPr lang="zh-CN" altLang="en-US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43"/>
          <p:cNvSpPr txBox="1"/>
          <p:nvPr/>
        </p:nvSpPr>
        <p:spPr>
          <a:xfrm>
            <a:off x="7488717" y="2243320"/>
            <a:ext cx="3607932" cy="10064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劣势包括设备老化；管理混乱；资金短缺；经营不善；产品积压；竞争力差等。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44"/>
          <p:cNvSpPr txBox="1"/>
          <p:nvPr/>
        </p:nvSpPr>
        <p:spPr>
          <a:xfrm>
            <a:off x="7489503" y="3803102"/>
            <a:ext cx="3361748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威胁包括新的竞争对手；替代产品增多；市场紧缩；行业政策变化；经济衰退；客户偏好改变；突发事件等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椭圆 1"/>
          <p:cNvSpPr/>
          <p:nvPr/>
        </p:nvSpPr>
        <p:spPr>
          <a:xfrm rot="1618597">
            <a:off x="4845998" y="2966227"/>
            <a:ext cx="2980385" cy="3296947"/>
          </a:xfrm>
          <a:custGeom>
            <a:rect l="l" t="t" r="r" b="b"/>
            <a:pathLst>
              <a:path w="3463470" h="3831342">
                <a:moveTo>
                  <a:pt x="1889309" y="419"/>
                </a:moveTo>
                <a:cubicBezTo>
                  <a:pt x="2651670" y="-25411"/>
                  <a:pt x="3463470" y="1149223"/>
                  <a:pt x="3463470" y="2203099"/>
                </a:cubicBezTo>
                <a:cubicBezTo>
                  <a:pt x="3463470" y="3256975"/>
                  <a:pt x="2496686" y="3713521"/>
                  <a:pt x="1982298" y="3816843"/>
                </a:cubicBezTo>
                <a:cubicBezTo>
                  <a:pt x="1561743" y="3901318"/>
                  <a:pt x="766270" y="3608532"/>
                  <a:pt x="482184" y="3150910"/>
                </a:cubicBezTo>
                <a:lnTo>
                  <a:pt x="0" y="3063821"/>
                </a:lnTo>
                <a:lnTo>
                  <a:pt x="378954" y="2837254"/>
                </a:lnTo>
                <a:cubicBezTo>
                  <a:pt x="377433" y="2832565"/>
                  <a:pt x="377257" y="2827803"/>
                  <a:pt x="377141" y="2823031"/>
                </a:cubicBezTo>
                <a:cubicBezTo>
                  <a:pt x="361643" y="2186961"/>
                  <a:pt x="1126948" y="26249"/>
                  <a:pt x="1889309" y="419"/>
                </a:cubicBezTo>
                <a:close/>
              </a:path>
            </a:pathLst>
          </a:custGeom>
          <a:solidFill>
            <a:srgbClr val="40C0E8"/>
          </a:solidFill>
          <a:ln w="76200" cap="flat" cmpd="sng" algn="ctr">
            <a:solidFill>
              <a:sysClr val="window" lastClr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sp>
        <p:nvSpPr>
          <p:cNvPr id="4" name="椭圆 1"/>
          <p:cNvSpPr/>
          <p:nvPr/>
        </p:nvSpPr>
        <p:spPr>
          <a:xfrm rot="20474180" flipH="1">
            <a:off x="2789652" y="1315248"/>
            <a:ext cx="2980385" cy="3296947"/>
          </a:xfrm>
          <a:custGeom>
            <a:rect l="l" t="t" r="r" b="b"/>
            <a:pathLst>
              <a:path w="3463470" h="3831342">
                <a:moveTo>
                  <a:pt x="1889309" y="419"/>
                </a:moveTo>
                <a:cubicBezTo>
                  <a:pt x="2651670" y="-25411"/>
                  <a:pt x="3463470" y="1149223"/>
                  <a:pt x="3463470" y="2203099"/>
                </a:cubicBezTo>
                <a:cubicBezTo>
                  <a:pt x="3463470" y="3256975"/>
                  <a:pt x="2496686" y="3713521"/>
                  <a:pt x="1982298" y="3816843"/>
                </a:cubicBezTo>
                <a:cubicBezTo>
                  <a:pt x="1561743" y="3901318"/>
                  <a:pt x="766270" y="3608532"/>
                  <a:pt x="482184" y="3150910"/>
                </a:cubicBezTo>
                <a:lnTo>
                  <a:pt x="0" y="3063821"/>
                </a:lnTo>
                <a:lnTo>
                  <a:pt x="378954" y="2837254"/>
                </a:lnTo>
                <a:cubicBezTo>
                  <a:pt x="377433" y="2832565"/>
                  <a:pt x="377257" y="2827803"/>
                  <a:pt x="377141" y="2823031"/>
                </a:cubicBezTo>
                <a:cubicBezTo>
                  <a:pt x="361643" y="2186961"/>
                  <a:pt x="1126948" y="26249"/>
                  <a:pt x="1889309" y="419"/>
                </a:cubicBezTo>
                <a:close/>
              </a:path>
            </a:pathLst>
          </a:custGeom>
          <a:solidFill>
            <a:srgbClr val="C00000"/>
          </a:solidFill>
          <a:ln w="76200" cap="flat" cmpd="sng" algn="ctr">
            <a:solidFill>
              <a:sysClr val="window" lastClr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椭圆 1"/>
          <p:cNvSpPr/>
          <p:nvPr/>
        </p:nvSpPr>
        <p:spPr>
          <a:xfrm>
            <a:off x="5146312" y="151632"/>
            <a:ext cx="3429593" cy="3307565"/>
          </a:xfrm>
          <a:custGeom>
            <a:rect l="l" t="t" r="r" b="b"/>
            <a:pathLst>
              <a:path w="3463470" h="3831342">
                <a:moveTo>
                  <a:pt x="1889309" y="419"/>
                </a:moveTo>
                <a:cubicBezTo>
                  <a:pt x="2651670" y="-25411"/>
                  <a:pt x="3463470" y="1149223"/>
                  <a:pt x="3463470" y="2203099"/>
                </a:cubicBezTo>
                <a:cubicBezTo>
                  <a:pt x="3463470" y="3256975"/>
                  <a:pt x="2496686" y="3713521"/>
                  <a:pt x="1982298" y="3816843"/>
                </a:cubicBezTo>
                <a:cubicBezTo>
                  <a:pt x="1561743" y="3901318"/>
                  <a:pt x="766270" y="3608532"/>
                  <a:pt x="482184" y="3150910"/>
                </a:cubicBezTo>
                <a:lnTo>
                  <a:pt x="0" y="3063821"/>
                </a:lnTo>
                <a:lnTo>
                  <a:pt x="378954" y="2837254"/>
                </a:lnTo>
                <a:cubicBezTo>
                  <a:pt x="377433" y="2832565"/>
                  <a:pt x="377257" y="2827803"/>
                  <a:pt x="377141" y="2823031"/>
                </a:cubicBezTo>
                <a:cubicBezTo>
                  <a:pt x="361643" y="2186961"/>
                  <a:pt x="1126948" y="26249"/>
                  <a:pt x="1889309" y="419"/>
                </a:cubicBezTo>
                <a:close/>
              </a:path>
            </a:pathLst>
          </a:custGeom>
          <a:solidFill>
            <a:srgbClr val="1A8954"/>
          </a:solidFill>
          <a:ln w="76200" cap="flat" cmpd="sng" algn="ctr">
            <a:solidFill>
              <a:sysClr val="window" lastClr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17"/>
          <p:cNvSpPr txBox="1"/>
          <p:nvPr/>
        </p:nvSpPr>
        <p:spPr>
          <a:xfrm flipH="1">
            <a:off x="6935902" y="508016"/>
            <a:ext cx="1284655" cy="85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01</a:t>
            </a:r>
            <a:endParaRPr kumimoji="0" lang="zh-CN" altLang="en-US" sz="6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6194608" y="1691027"/>
            <a:ext cx="2025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TextBox 19"/>
          <p:cNvSpPr txBox="1"/>
          <p:nvPr/>
        </p:nvSpPr>
        <p:spPr>
          <a:xfrm flipH="1">
            <a:off x="6542361" y="1192108"/>
            <a:ext cx="167819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Box 20"/>
          <p:cNvSpPr txBox="1"/>
          <p:nvPr/>
        </p:nvSpPr>
        <p:spPr>
          <a:xfrm flipH="1">
            <a:off x="3189789" y="1813212"/>
            <a:ext cx="1284655" cy="85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02</a:t>
            </a:r>
            <a:endParaRPr kumimoji="0" lang="zh-CN" altLang="en-US" sz="6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Box 21"/>
          <p:cNvSpPr txBox="1"/>
          <p:nvPr/>
        </p:nvSpPr>
        <p:spPr>
          <a:xfrm>
            <a:off x="3189789" y="2932113"/>
            <a:ext cx="20367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Click here to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your text. Click here to add your text. 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TextBox 22"/>
          <p:cNvSpPr txBox="1"/>
          <p:nvPr/>
        </p:nvSpPr>
        <p:spPr>
          <a:xfrm flipH="1">
            <a:off x="3189789" y="2556516"/>
            <a:ext cx="167819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TextBox 23"/>
          <p:cNvSpPr txBox="1"/>
          <p:nvPr/>
        </p:nvSpPr>
        <p:spPr>
          <a:xfrm flipH="1">
            <a:off x="6031908" y="3639154"/>
            <a:ext cx="1284655" cy="85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03</a:t>
            </a:r>
            <a:endParaRPr kumimoji="0" lang="zh-CN" altLang="en-US" sz="6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5372347" y="4734670"/>
            <a:ext cx="19442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TextBox 25"/>
          <p:cNvSpPr txBox="1"/>
          <p:nvPr/>
        </p:nvSpPr>
        <p:spPr>
          <a:xfrm flipH="1">
            <a:off x="5638367" y="4335167"/>
            <a:ext cx="167819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6"/>
          <p:cNvSpPr txBox="1"/>
          <p:nvPr/>
        </p:nvSpPr>
        <p:spPr>
          <a:xfrm>
            <a:off x="262765" y="4846619"/>
            <a:ext cx="3833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Click here to add your title</a:t>
            </a:r>
            <a:endParaRPr kumimoji="0" lang="en-US" altLang="zh-CN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" grpId="0" animBg="1"/>
      <p:bldP spid="5" grpId="0" animBg="1"/>
      <p:bldP spid="7" grpId="0"/>
      <p:bldP spid="9" grpId="0"/>
      <p:bldP spid="10" grpId="0"/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2560944" y="1389185"/>
            <a:ext cx="1687377" cy="1689039"/>
            <a:chExt cx="957943" cy="957943"/>
          </a:xfrm>
        </p:grpSpPr>
        <p:grpSp>
          <p:nvGrpSpPr>
            <p:cNvPr id="89" name="组合 88"/>
            <p:cNvGrpSpPr/>
            <p:nvPr/>
          </p:nvGrpSpPr>
          <p:grpSpPr>
            <a:xfrm>
              <a:off x="0" y="0"/>
              <a:ext cx="957943" cy="957943"/>
              <a:chExt cx="957943" cy="957943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1A8954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57613" y="152743"/>
                <a:ext cx="642718" cy="642086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0" name="Freeform 135"/>
            <p:cNvSpPr>
              <a:spLocks noEditPoints="1"/>
            </p:cNvSpPr>
            <p:nvPr/>
          </p:nvSpPr>
          <p:spPr>
            <a:xfrm>
              <a:off x="349251" y="284981"/>
              <a:ext cx="259441" cy="387979"/>
            </a:xfrm>
            <a:custGeom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rect l="0" t="0" r="0" b="0"/>
              <a:pathLst>
                <a:path w="139" h="208">
                  <a:moveTo>
                    <a:pt x="14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55" y="193"/>
                  </a:moveTo>
                  <a:cubicBezTo>
                    <a:pt x="83" y="193"/>
                    <a:pt x="83" y="193"/>
                    <a:pt x="83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193"/>
                    <a:pt x="55" y="193"/>
                    <a:pt x="55" y="193"/>
                  </a:cubicBezTo>
                  <a:close/>
                  <a:moveTo>
                    <a:pt x="52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2"/>
                    <a:pt x="6" y="208"/>
                    <a:pt x="13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34" y="208"/>
                    <a:pt x="139" y="202"/>
                    <a:pt x="139" y="195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6"/>
                    <a:pt x="134" y="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321606" y="1389185"/>
            <a:ext cx="1689039" cy="1689039"/>
            <a:chExt cx="957943" cy="957943"/>
          </a:xfrm>
        </p:grpSpPr>
        <p:grpSp>
          <p:nvGrpSpPr>
            <p:cNvPr id="85" name="组合 84"/>
            <p:cNvGrpSpPr/>
            <p:nvPr/>
          </p:nvGrpSpPr>
          <p:grpSpPr>
            <a:xfrm>
              <a:off x="0" y="0"/>
              <a:ext cx="957943" cy="957943"/>
              <a:chExt cx="957943" cy="95794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FFD833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157457" y="152743"/>
                <a:ext cx="643029" cy="642086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6" name="Freeform 153"/>
            <p:cNvSpPr>
              <a:spLocks noEditPoints="1"/>
            </p:cNvSpPr>
            <p:nvPr/>
          </p:nvSpPr>
          <p:spPr>
            <a:xfrm>
              <a:off x="258423" y="293401"/>
              <a:ext cx="384825" cy="369842"/>
            </a:xfrm>
            <a:custGeom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06" h="198">
                  <a:moveTo>
                    <a:pt x="104" y="19"/>
                  </a:moveTo>
                  <a:cubicBezTo>
                    <a:pt x="183" y="19"/>
                    <a:pt x="183" y="19"/>
                    <a:pt x="183" y="19"/>
                  </a:cubicBezTo>
                  <a:cubicBezTo>
                    <a:pt x="196" y="19"/>
                    <a:pt x="206" y="30"/>
                    <a:pt x="206" y="42"/>
                  </a:cubicBezTo>
                  <a:cubicBezTo>
                    <a:pt x="206" y="175"/>
                    <a:pt x="206" y="175"/>
                    <a:pt x="206" y="175"/>
                  </a:cubicBezTo>
                  <a:cubicBezTo>
                    <a:pt x="206" y="187"/>
                    <a:pt x="196" y="198"/>
                    <a:pt x="183" y="198"/>
                  </a:cubicBezTo>
                  <a:cubicBezTo>
                    <a:pt x="104" y="198"/>
                    <a:pt x="104" y="198"/>
                    <a:pt x="104" y="198"/>
                  </a:cubicBezTo>
                  <a:cubicBezTo>
                    <a:pt x="94" y="198"/>
                    <a:pt x="85" y="19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62" y="178"/>
                    <a:pt x="44" y="171"/>
                    <a:pt x="32" y="161"/>
                  </a:cubicBezTo>
                  <a:cubicBezTo>
                    <a:pt x="19" y="150"/>
                    <a:pt x="12" y="135"/>
                    <a:pt x="13" y="117"/>
                  </a:cubicBezTo>
                  <a:cubicBezTo>
                    <a:pt x="13" y="116"/>
                    <a:pt x="13" y="115"/>
                    <a:pt x="13" y="113"/>
                  </a:cubicBezTo>
                  <a:cubicBezTo>
                    <a:pt x="14" y="106"/>
                    <a:pt x="17" y="98"/>
                    <a:pt x="21" y="90"/>
                  </a:cubicBezTo>
                  <a:cubicBezTo>
                    <a:pt x="6" y="77"/>
                    <a:pt x="0" y="60"/>
                    <a:pt x="16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47" y="0"/>
                    <a:pt x="53" y="4"/>
                  </a:cubicBezTo>
                  <a:cubicBezTo>
                    <a:pt x="59" y="7"/>
                    <a:pt x="64" y="13"/>
                    <a:pt x="64" y="1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17" y="58"/>
                    <a:pt x="19" y="69"/>
                    <a:pt x="28" y="78"/>
                  </a:cubicBezTo>
                  <a:cubicBezTo>
                    <a:pt x="33" y="71"/>
                    <a:pt x="39" y="63"/>
                    <a:pt x="47" y="54"/>
                  </a:cubicBezTo>
                  <a:cubicBezTo>
                    <a:pt x="46" y="52"/>
                    <a:pt x="46" y="50"/>
                    <a:pt x="46" y="48"/>
                  </a:cubicBezTo>
                  <a:cubicBezTo>
                    <a:pt x="46" y="43"/>
                    <a:pt x="48" y="39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4" y="32"/>
                    <a:pt x="58" y="31"/>
                    <a:pt x="63" y="31"/>
                  </a:cubicBezTo>
                  <a:cubicBezTo>
                    <a:pt x="67" y="31"/>
                    <a:pt x="72" y="32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8" y="39"/>
                    <a:pt x="80" y="43"/>
                    <a:pt x="80" y="48"/>
                  </a:cubicBezTo>
                  <a:cubicBezTo>
                    <a:pt x="80" y="52"/>
                    <a:pt x="78" y="56"/>
                    <a:pt x="75" y="60"/>
                  </a:cubicBezTo>
                  <a:cubicBezTo>
                    <a:pt x="72" y="63"/>
                    <a:pt x="67" y="65"/>
                    <a:pt x="63" y="65"/>
                  </a:cubicBezTo>
                  <a:cubicBezTo>
                    <a:pt x="61" y="65"/>
                    <a:pt x="59" y="64"/>
                    <a:pt x="57" y="63"/>
                  </a:cubicBezTo>
                  <a:cubicBezTo>
                    <a:pt x="49" y="71"/>
                    <a:pt x="43" y="79"/>
                    <a:pt x="38" y="86"/>
                  </a:cubicBezTo>
                  <a:cubicBezTo>
                    <a:pt x="38" y="86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3" y="90"/>
                    <a:pt x="48" y="94"/>
                    <a:pt x="54" y="98"/>
                  </a:cubicBezTo>
                  <a:cubicBezTo>
                    <a:pt x="64" y="103"/>
                    <a:pt x="73" y="109"/>
                    <a:pt x="81" y="116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0"/>
                    <a:pt x="92" y="19"/>
                    <a:pt x="104" y="19"/>
                  </a:cubicBezTo>
                  <a:close/>
                  <a:moveTo>
                    <a:pt x="68" y="43"/>
                  </a:moveTo>
                  <a:cubicBezTo>
                    <a:pt x="66" y="41"/>
                    <a:pt x="65" y="40"/>
                    <a:pt x="63" y="40"/>
                  </a:cubicBezTo>
                  <a:cubicBezTo>
                    <a:pt x="61" y="40"/>
                    <a:pt x="59" y="41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6" y="44"/>
                    <a:pt x="56" y="46"/>
                    <a:pt x="56" y="48"/>
                  </a:cubicBezTo>
                  <a:cubicBezTo>
                    <a:pt x="56" y="50"/>
                    <a:pt x="56" y="51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61" y="55"/>
                    <a:pt x="63" y="55"/>
                  </a:cubicBezTo>
                  <a:cubicBezTo>
                    <a:pt x="65" y="55"/>
                    <a:pt x="66" y="54"/>
                    <a:pt x="68" y="53"/>
                  </a:cubicBezTo>
                  <a:cubicBezTo>
                    <a:pt x="69" y="51"/>
                    <a:pt x="70" y="50"/>
                    <a:pt x="70" y="48"/>
                  </a:cubicBezTo>
                  <a:cubicBezTo>
                    <a:pt x="70" y="46"/>
                    <a:pt x="69" y="44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lose/>
                  <a:moveTo>
                    <a:pt x="81" y="167"/>
                  </a:moveTo>
                  <a:cubicBezTo>
                    <a:pt x="81" y="134"/>
                    <a:pt x="81" y="134"/>
                    <a:pt x="81" y="134"/>
                  </a:cubicBezTo>
                  <a:cubicBezTo>
                    <a:pt x="72" y="124"/>
                    <a:pt x="60" y="116"/>
                    <a:pt x="48" y="109"/>
                  </a:cubicBezTo>
                  <a:cubicBezTo>
                    <a:pt x="42" y="106"/>
                    <a:pt x="36" y="102"/>
                    <a:pt x="31" y="99"/>
                  </a:cubicBezTo>
                  <a:cubicBezTo>
                    <a:pt x="29" y="104"/>
                    <a:pt x="27" y="110"/>
                    <a:pt x="26" y="115"/>
                  </a:cubicBezTo>
                  <a:cubicBezTo>
                    <a:pt x="26" y="116"/>
                    <a:pt x="26" y="117"/>
                    <a:pt x="26" y="118"/>
                  </a:cubicBezTo>
                  <a:cubicBezTo>
                    <a:pt x="25" y="131"/>
                    <a:pt x="31" y="142"/>
                    <a:pt x="41" y="151"/>
                  </a:cubicBezTo>
                  <a:cubicBezTo>
                    <a:pt x="51" y="159"/>
                    <a:pt x="65" y="165"/>
                    <a:pt x="81" y="167"/>
                  </a:cubicBezTo>
                  <a:close/>
                  <a:moveTo>
                    <a:pt x="104" y="43"/>
                  </a:moveTo>
                  <a:cubicBezTo>
                    <a:pt x="104" y="119"/>
                    <a:pt x="104" y="119"/>
                    <a:pt x="104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04" y="43"/>
                    <a:pt x="104" y="43"/>
                    <a:pt x="104" y="43"/>
                  </a:cubicBezTo>
                  <a:close/>
                  <a:moveTo>
                    <a:pt x="143" y="131"/>
                  </a:moveTo>
                  <a:cubicBezTo>
                    <a:pt x="138" y="131"/>
                    <a:pt x="133" y="133"/>
                    <a:pt x="129" y="136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4" y="133"/>
                    <a:pt x="149" y="131"/>
                    <a:pt x="143" y="131"/>
                  </a:cubicBezTo>
                  <a:close/>
                  <a:moveTo>
                    <a:pt x="164" y="142"/>
                  </a:moveTo>
                  <a:cubicBezTo>
                    <a:pt x="150" y="157"/>
                    <a:pt x="150" y="157"/>
                    <a:pt x="150" y="157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7" y="167"/>
                    <a:pt x="169" y="162"/>
                    <a:pt x="169" y="157"/>
                  </a:cubicBezTo>
                  <a:cubicBezTo>
                    <a:pt x="169" y="152"/>
                    <a:pt x="167" y="147"/>
                    <a:pt x="164" y="142"/>
                  </a:cubicBezTo>
                  <a:close/>
                  <a:moveTo>
                    <a:pt x="159" y="178"/>
                  </a:moveTo>
                  <a:cubicBezTo>
                    <a:pt x="144" y="163"/>
                    <a:pt x="144" y="163"/>
                    <a:pt x="144" y="163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33" y="181"/>
                    <a:pt x="138" y="183"/>
                    <a:pt x="143" y="183"/>
                  </a:cubicBezTo>
                  <a:cubicBezTo>
                    <a:pt x="149" y="183"/>
                    <a:pt x="154" y="181"/>
                    <a:pt x="159" y="178"/>
                  </a:cubicBezTo>
                  <a:close/>
                  <a:moveTo>
                    <a:pt x="123" y="172"/>
                  </a:moveTo>
                  <a:cubicBezTo>
                    <a:pt x="138" y="157"/>
                    <a:pt x="138" y="157"/>
                    <a:pt x="138" y="157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20" y="146"/>
                    <a:pt x="118" y="151"/>
                    <a:pt x="118" y="157"/>
                  </a:cubicBezTo>
                  <a:cubicBezTo>
                    <a:pt x="118" y="163"/>
                    <a:pt x="120" y="168"/>
                    <a:pt x="123" y="17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0631" y="3511893"/>
            <a:ext cx="2187771" cy="2195487"/>
            <a:chExt cx="2089301" cy="2095057"/>
          </a:xfrm>
        </p:grpSpPr>
        <p:sp>
          <p:nvSpPr>
            <p:cNvPr id="83" name="文本框 38"/>
            <p:cNvSpPr txBox="1"/>
            <p:nvPr/>
          </p:nvSpPr>
          <p:spPr>
            <a:xfrm>
              <a:off x="0" y="0"/>
              <a:ext cx="2089301" cy="3818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FBCF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2000" b="1">
                <a:solidFill>
                  <a:srgbClr val="FBCF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39"/>
            <p:cNvSpPr txBox="1"/>
            <p:nvPr/>
          </p:nvSpPr>
          <p:spPr>
            <a:xfrm>
              <a:off x="123834" y="342661"/>
              <a:ext cx="1965467" cy="17523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It just means that you realize in that moment. 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020356" y="1389185"/>
            <a:ext cx="1689039" cy="1689039"/>
            <a:chExt cx="957943" cy="957943"/>
          </a:xfrm>
        </p:grpSpPr>
        <p:grpSp>
          <p:nvGrpSpPr>
            <p:cNvPr id="79" name="组合 78"/>
            <p:cNvGrpSpPr/>
            <p:nvPr/>
          </p:nvGrpSpPr>
          <p:grpSpPr>
            <a:xfrm>
              <a:off x="0" y="0"/>
              <a:ext cx="957943" cy="957943"/>
              <a:chExt cx="957943" cy="957943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57457" y="152743"/>
                <a:ext cx="643029" cy="642086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0" name="Freeform 170"/>
            <p:cNvSpPr>
              <a:spLocks noEditPoints="1"/>
            </p:cNvSpPr>
            <p:nvPr/>
          </p:nvSpPr>
          <p:spPr>
            <a:xfrm>
              <a:off x="286663" y="329234"/>
              <a:ext cx="384617" cy="364711"/>
            </a:xfrm>
            <a:custGeom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29" h="216">
                  <a:moveTo>
                    <a:pt x="19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20" y="0"/>
                    <a:pt x="229" y="9"/>
                    <a:pt x="229" y="2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51"/>
                    <a:pt x="220" y="160"/>
                    <a:pt x="209" y="16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8" y="160"/>
                    <a:pt x="0" y="151"/>
                    <a:pt x="0" y="14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lose/>
                  <a:moveTo>
                    <a:pt x="56" y="203"/>
                  </a:moveTo>
                  <a:cubicBezTo>
                    <a:pt x="69" y="201"/>
                    <a:pt x="81" y="199"/>
                    <a:pt x="94" y="19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52" y="200"/>
                    <a:pt x="164" y="201"/>
                    <a:pt x="176" y="203"/>
                  </a:cubicBezTo>
                  <a:cubicBezTo>
                    <a:pt x="176" y="217"/>
                    <a:pt x="176" y="217"/>
                    <a:pt x="176" y="217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6" y="213"/>
                    <a:pt x="56" y="208"/>
                    <a:pt x="56" y="203"/>
                  </a:cubicBezTo>
                  <a:close/>
                  <a:moveTo>
                    <a:pt x="17" y="19"/>
                  </a:moveTo>
                  <a:cubicBezTo>
                    <a:pt x="17" y="124"/>
                    <a:pt x="17" y="124"/>
                    <a:pt x="17" y="124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191" y="134"/>
                  </a:moveTo>
                  <a:cubicBezTo>
                    <a:pt x="186" y="134"/>
                    <a:pt x="183" y="137"/>
                    <a:pt x="183" y="142"/>
                  </a:cubicBezTo>
                  <a:cubicBezTo>
                    <a:pt x="183" y="146"/>
                    <a:pt x="186" y="150"/>
                    <a:pt x="191" y="150"/>
                  </a:cubicBezTo>
                  <a:cubicBezTo>
                    <a:pt x="195" y="150"/>
                    <a:pt x="199" y="146"/>
                    <a:pt x="199" y="142"/>
                  </a:cubicBezTo>
                  <a:cubicBezTo>
                    <a:pt x="199" y="137"/>
                    <a:pt x="195" y="134"/>
                    <a:pt x="191" y="13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58431" y="3507131"/>
            <a:ext cx="2187771" cy="2195487"/>
            <a:chExt cx="2089301" cy="2095057"/>
          </a:xfrm>
        </p:grpSpPr>
        <p:sp>
          <p:nvSpPr>
            <p:cNvPr id="59" name="文本框 41"/>
            <p:cNvSpPr txBox="1"/>
            <p:nvPr/>
          </p:nvSpPr>
          <p:spPr>
            <a:xfrm>
              <a:off x="0" y="0"/>
              <a:ext cx="2089301" cy="3818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42"/>
            <p:cNvSpPr txBox="1"/>
            <p:nvPr/>
          </p:nvSpPr>
          <p:spPr>
            <a:xfrm>
              <a:off x="123834" y="342661"/>
              <a:ext cx="1965467" cy="17523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It just means that you realize in that moment. 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>
            <a:off x="6966257" y="1752264"/>
            <a:ext cx="1100535" cy="1100535"/>
          </a:xfrm>
          <a:custGeom>
            <a:cxnLst>
              <a:cxn ang="0">
                <a:pos x="139332" y="216541"/>
              </a:cxn>
              <a:cxn ang="0">
                <a:pos x="911833" y="216541"/>
              </a:cxn>
              <a:cxn ang="0">
                <a:pos x="911833" y="463774"/>
              </a:cxn>
              <a:cxn ang="0">
                <a:pos x="139332" y="463774"/>
              </a:cxn>
              <a:cxn ang="0">
                <a:pos x="139332" y="216541"/>
              </a:cxn>
              <a:cxn ang="0">
                <a:pos x="139332" y="587391"/>
              </a:cxn>
              <a:cxn ang="0">
                <a:pos x="911833" y="587391"/>
              </a:cxn>
              <a:cxn ang="0">
                <a:pos x="911833" y="834624"/>
              </a:cxn>
              <a:cxn ang="0">
                <a:pos x="139332" y="834624"/>
              </a:cxn>
              <a:cxn ang="0">
                <a:pos x="139332" y="587391"/>
              </a:cxn>
            </a:cxnLst>
            <a:rect l="0" t="0" r="0" b="0"/>
            <a:pathLst>
              <a:path w="1050805" h="1050805">
                <a:moveTo>
                  <a:pt x="139284" y="216466"/>
                </a:moveTo>
                <a:lnTo>
                  <a:pt x="911521" y="216466"/>
                </a:lnTo>
                <a:lnTo>
                  <a:pt x="911521" y="463615"/>
                </a:lnTo>
                <a:lnTo>
                  <a:pt x="139284" y="463615"/>
                </a:lnTo>
                <a:lnTo>
                  <a:pt x="139284" y="216466"/>
                </a:lnTo>
                <a:close/>
                <a:moveTo>
                  <a:pt x="139284" y="587190"/>
                </a:moveTo>
                <a:lnTo>
                  <a:pt x="911521" y="587190"/>
                </a:lnTo>
                <a:lnTo>
                  <a:pt x="911521" y="834339"/>
                </a:lnTo>
                <a:lnTo>
                  <a:pt x="139284" y="834339"/>
                </a:lnTo>
                <a:lnTo>
                  <a:pt x="139284" y="58719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183369" y="1752264"/>
            <a:ext cx="1100535" cy="1100535"/>
          </a:xfrm>
          <a:custGeom>
            <a:cxnLst>
              <a:cxn ang="0">
                <a:pos x="139332" y="401966"/>
              </a:cxn>
              <a:cxn ang="0">
                <a:pos x="401966" y="401966"/>
              </a:cxn>
              <a:cxn ang="0">
                <a:pos x="401966" y="139332"/>
              </a:cxn>
              <a:cxn ang="0">
                <a:pos x="649199" y="139332"/>
              </a:cxn>
              <a:cxn ang="0">
                <a:pos x="649199" y="401966"/>
              </a:cxn>
              <a:cxn ang="0">
                <a:pos x="911833" y="401966"/>
              </a:cxn>
              <a:cxn ang="0">
                <a:pos x="911833" y="649199"/>
              </a:cxn>
              <a:cxn ang="0">
                <a:pos x="649199" y="649199"/>
              </a:cxn>
              <a:cxn ang="0">
                <a:pos x="649199" y="911833"/>
              </a:cxn>
              <a:cxn ang="0">
                <a:pos x="401966" y="911833"/>
              </a:cxn>
              <a:cxn ang="0">
                <a:pos x="401966" y="649199"/>
              </a:cxn>
              <a:cxn ang="0">
                <a:pos x="139332" y="649199"/>
              </a:cxn>
              <a:cxn ang="0">
                <a:pos x="139332" y="401966"/>
              </a:cxn>
            </a:cxnLst>
            <a:rect l="0" t="0" r="0" b="0"/>
            <a:pathLst>
              <a:path w="1050805" h="1050805">
                <a:moveTo>
                  <a:pt x="139284" y="401828"/>
                </a:moveTo>
                <a:lnTo>
                  <a:pt x="401828" y="401828"/>
                </a:lnTo>
                <a:lnTo>
                  <a:pt x="401828" y="139284"/>
                </a:lnTo>
                <a:lnTo>
                  <a:pt x="648977" y="139284"/>
                </a:lnTo>
                <a:lnTo>
                  <a:pt x="648977" y="401828"/>
                </a:lnTo>
                <a:lnTo>
                  <a:pt x="911521" y="401828"/>
                </a:lnTo>
                <a:lnTo>
                  <a:pt x="911521" y="648977"/>
                </a:lnTo>
                <a:lnTo>
                  <a:pt x="648977" y="648977"/>
                </a:lnTo>
                <a:lnTo>
                  <a:pt x="648977" y="911521"/>
                </a:lnTo>
                <a:lnTo>
                  <a:pt x="401828" y="911521"/>
                </a:lnTo>
                <a:lnTo>
                  <a:pt x="401828" y="648977"/>
                </a:lnTo>
                <a:lnTo>
                  <a:pt x="139284" y="648977"/>
                </a:lnTo>
                <a:lnTo>
                  <a:pt x="139284" y="401828"/>
                </a:lnTo>
                <a:close/>
              </a:path>
            </a:pathLst>
          </a:custGeom>
          <a:solidFill>
            <a:srgbClr val="FFD833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2422831" y="3503623"/>
            <a:ext cx="2187771" cy="2195487"/>
            <a:chExt cx="2089301" cy="2095057"/>
          </a:xfrm>
        </p:grpSpPr>
        <p:sp>
          <p:nvSpPr>
            <p:cNvPr id="117" name="文本框 38"/>
            <p:cNvSpPr txBox="1"/>
            <p:nvPr/>
          </p:nvSpPr>
          <p:spPr>
            <a:xfrm>
              <a:off x="0" y="0"/>
              <a:ext cx="2089301" cy="3818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1A8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zh-CN" altLang="en-US" sz="2000" b="1">
                <a:solidFill>
                  <a:srgbClr val="1A89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39"/>
            <p:cNvSpPr txBox="1"/>
            <p:nvPr/>
          </p:nvSpPr>
          <p:spPr>
            <a:xfrm>
              <a:off x="123834" y="342661"/>
              <a:ext cx="1965467" cy="17523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It just means that you realize in that moment. 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03"/>
          <a:stretch>
            <a:fillRect/>
          </a:stretch>
        </p:blipFill>
        <p:spPr>
          <a:xfrm>
            <a:off x="10258474" y="-578066"/>
            <a:ext cx="1933526" cy="3766864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9817768" y="2838693"/>
            <a:ext cx="2796221" cy="3771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3823814" y="-598604"/>
            <a:ext cx="2524404" cy="3500863"/>
          </a:xfrm>
          <a:prstGeom prst="rect">
            <a:avLst/>
          </a:prstGeom>
        </p:spPr>
      </p:pic>
      <p:sp>
        <p:nvSpPr>
          <p:cNvPr id="23" name="矩形​​ 3"/>
          <p:cNvSpPr/>
          <p:nvPr/>
        </p:nvSpPr>
        <p:spPr>
          <a:xfrm>
            <a:off x="1038588" y="2506092"/>
            <a:ext cx="2697829" cy="2195475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716736" y="2680642"/>
            <a:ext cx="2332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3 </a:t>
            </a:r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endParaRPr lang="zh-CN" altLang="en-US" sz="72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7935" y="2865307"/>
            <a:ext cx="76879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7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7200">
              <a:solidFill>
                <a:srgbClr val="DE26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5843239" y="344472"/>
            <a:ext cx="0" cy="5692163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50000"/>
              </a:sysClr>
            </a:solidFill>
            <a:prstDash val="sysDash"/>
          </a:ln>
          <a:effectLst/>
        </p:spPr>
      </p:cxnSp>
      <p:sp>
        <p:nvSpPr>
          <p:cNvPr id="5" name="椭圆 4"/>
          <p:cNvSpPr/>
          <p:nvPr/>
        </p:nvSpPr>
        <p:spPr>
          <a:xfrm>
            <a:off x="5771239" y="1633417"/>
            <a:ext cx="144000" cy="144000"/>
          </a:xfrm>
          <a:prstGeom prst="ellipse">
            <a:avLst/>
          </a:prstGeom>
          <a:gradFill flip="none" rotWithShape="1">
            <a:gsLst>
              <a:gs pos="0">
                <a:srgbClr val="F79646">
                  <a:lumMod val="75000"/>
                </a:srgbClr>
              </a:gs>
              <a:gs pos="54000">
                <a:srgbClr val="FFCE33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8575" cap="flat" cmpd="sng" algn="ctr">
            <a:solidFill>
              <a:srgbClr val="A47D00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71239" y="2975811"/>
            <a:ext cx="144000" cy="144000"/>
          </a:xfrm>
          <a:prstGeom prst="ellipse">
            <a:avLst/>
          </a:prstGeom>
          <a:gradFill flip="none" rotWithShape="1">
            <a:gsLst>
              <a:gs pos="0">
                <a:srgbClr val="F79646">
                  <a:lumMod val="75000"/>
                </a:srgbClr>
              </a:gs>
              <a:gs pos="54000">
                <a:srgbClr val="FFCE33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8575" cap="flat" cmpd="sng" algn="ctr">
            <a:solidFill>
              <a:srgbClr val="A47D00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71239" y="4308941"/>
            <a:ext cx="144000" cy="144000"/>
          </a:xfrm>
          <a:prstGeom prst="ellipse">
            <a:avLst/>
          </a:prstGeom>
          <a:gradFill flip="none" rotWithShape="1">
            <a:gsLst>
              <a:gs pos="0">
                <a:srgbClr val="F79646">
                  <a:lumMod val="75000"/>
                </a:srgbClr>
              </a:gs>
              <a:gs pos="54000">
                <a:srgbClr val="FFCE33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</a:gradFill>
          <a:ln w="28575" cap="flat" cmpd="sng" algn="ctr">
            <a:solidFill>
              <a:srgbClr val="A47D00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等腰三角形 9"/>
          <p:cNvSpPr/>
          <p:nvPr/>
        </p:nvSpPr>
        <p:spPr>
          <a:xfrm rot="16200000" flipH="1">
            <a:off x="5968989" y="1532905"/>
            <a:ext cx="288032" cy="314047"/>
          </a:xfrm>
          <a:prstGeom prst="triangle">
            <a:avLst/>
          </a:prstGeom>
          <a:solidFill>
            <a:srgbClr val="DE265F"/>
          </a:solidFill>
          <a:ln w="28575" cap="flat" cmpd="sng" algn="ctr">
            <a:solidFill>
              <a:schemeClr val="bg1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203287" y="987793"/>
            <a:ext cx="3205408" cy="1304426"/>
          </a:xfrm>
          <a:prstGeom prst="roundRect">
            <a:avLst>
              <a:gd name="adj" fmla="val 5371"/>
            </a:avLst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0029" y="1182053"/>
            <a:ext cx="2880320" cy="353737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72647" y="1221781"/>
            <a:ext cx="868409" cy="274280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1A8954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270029" y="1605472"/>
            <a:ext cx="281357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ash"/>
          </a:ln>
          <a:effectLst>
            <a:outerShdw dist="12700" dir="5400000" algn="t" rotWithShape="0">
              <a:srgbClr val="FFFF00">
                <a:alpha val="40000"/>
              </a:srgbClr>
            </a:outerShdw>
          </a:effectLst>
        </p:spPr>
      </p:cxnSp>
      <p:sp>
        <p:nvSpPr>
          <p:cNvPr id="15" name="等腰三角形 14"/>
          <p:cNvSpPr/>
          <p:nvPr/>
        </p:nvSpPr>
        <p:spPr>
          <a:xfrm rot="16200000" flipH="1">
            <a:off x="5968989" y="4228636"/>
            <a:ext cx="288032" cy="314047"/>
          </a:xfrm>
          <a:prstGeom prst="triangle">
            <a:avLst/>
          </a:prstGeom>
          <a:solidFill>
            <a:srgbClr val="C00000"/>
          </a:solidFill>
          <a:ln w="28575" cap="flat" cmpd="sng" algn="ctr">
            <a:solidFill>
              <a:schemeClr val="bg1">
                <a:lumMod val="95000"/>
              </a:schemeClr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203287" y="3814346"/>
            <a:ext cx="3024336" cy="1173604"/>
          </a:xfrm>
          <a:prstGeom prst="roundRect">
            <a:avLst>
              <a:gd name="adj" fmla="val 5371"/>
            </a:avLst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70029" y="3877784"/>
            <a:ext cx="2880320" cy="353737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2647" y="3917512"/>
            <a:ext cx="868409" cy="274280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1A8954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270029" y="4301203"/>
            <a:ext cx="2813578" cy="0"/>
          </a:xfrm>
          <a:prstGeom prst="line">
            <a:avLst/>
          </a:prstGeom>
          <a:noFill/>
          <a:ln w="19050" cap="flat" cmpd="sng" algn="ctr">
            <a:solidFill>
              <a:srgbClr val="B88C00"/>
            </a:solidFill>
            <a:prstDash val="sysDash"/>
          </a:ln>
          <a:effectLst>
            <a:outerShdw dist="12700" dir="5400000" algn="t" rotWithShape="0">
              <a:srgbClr val="FFFF00">
                <a:alpha val="40000"/>
              </a:srgbClr>
            </a:outerShdw>
          </a:effectLst>
        </p:spPr>
      </p:cxnSp>
      <p:sp>
        <p:nvSpPr>
          <p:cNvPr id="20" name="等腰三角形 19"/>
          <p:cNvSpPr/>
          <p:nvPr/>
        </p:nvSpPr>
        <p:spPr>
          <a:xfrm rot="5400000">
            <a:off x="5372562" y="2897683"/>
            <a:ext cx="288032" cy="314047"/>
          </a:xfrm>
          <a:prstGeom prst="triangle">
            <a:avLst/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386863" y="2461009"/>
            <a:ext cx="3024336" cy="2180808"/>
          </a:xfrm>
          <a:prstGeom prst="roundRect">
            <a:avLst>
              <a:gd name="adj" fmla="val 5371"/>
            </a:avLst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53605" y="2524447"/>
            <a:ext cx="2880320" cy="38624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56223" y="2564175"/>
            <a:ext cx="868409" cy="274280"/>
          </a:xfrm>
          <a:prstGeom prst="rect">
            <a:avLst/>
          </a:prstGeom>
          <a:solidFill>
            <a:srgbClr val="C00000"/>
          </a:solidFill>
          <a:ln w="25400" cap="flat" cmpd="sng" algn="ctr">
            <a:solidFill>
              <a:srgbClr val="1A8954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453605" y="2947866"/>
            <a:ext cx="2813578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ysDash"/>
          </a:ln>
          <a:effectLst>
            <a:outerShdw dist="12700" dir="5400000" algn="t" rotWithShape="0">
              <a:srgbClr val="FFFF00">
                <a:alpha val="40000"/>
              </a:srgbClr>
            </a:outerShdw>
          </a:effectLst>
        </p:spPr>
      </p:cxnSp>
      <p:sp>
        <p:nvSpPr>
          <p:cNvPr id="25" name="TextBox 20"/>
          <p:cNvSpPr txBox="1"/>
          <p:nvPr/>
        </p:nvSpPr>
        <p:spPr>
          <a:xfrm>
            <a:off x="2445210" y="2387905"/>
            <a:ext cx="1008112" cy="60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en-US" altLang="zh-CN" sz="2800" kern="0">
                <a:solidFill>
                  <a:srgbClr val="1A8954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Calibri" panose="020f0502020204030204" pitchFamily="34" charset="0"/>
              </a:rPr>
              <a:t>2016</a:t>
            </a:r>
            <a:endParaRPr lang="en-US" altLang="zh-CN" sz="2800" kern="0">
              <a:solidFill>
                <a:srgbClr val="1A8954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392497" y="128448"/>
            <a:ext cx="939580" cy="43204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8575" cap="flat" cmpd="sng" algn="ctr">
            <a:solidFill>
              <a:schemeClr val="bg1">
                <a:lumMod val="95000"/>
              </a:scheme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392497" y="5964627"/>
            <a:ext cx="939580" cy="43204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5360815" y="70828"/>
            <a:ext cx="1008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ndara" panose="020e050203030302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TEXT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ndara" panose="020e0502030303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5339183" y="5930291"/>
            <a:ext cx="1008112" cy="460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ndara" panose="020e050203030302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TEXT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ndara" panose="020e0502030303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6239005" y="1003796"/>
            <a:ext cx="1008112" cy="60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>
                <a:ln>
                  <a:noFill/>
                </a:ln>
                <a:solidFill>
                  <a:srgbClr val="1A8954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Calibri" panose="020f0502020204030204" pitchFamily="34" charset="0"/>
              </a:rPr>
              <a:t>2011</a:t>
            </a:r>
            <a:endParaRPr kumimoji="0" lang="en-US" altLang="zh-CN" sz="3200" i="0" u="none" strike="noStrike" kern="0" cap="none" spc="0" normalizeH="0" baseline="0" noProof="0">
              <a:ln>
                <a:noFill/>
              </a:ln>
              <a:solidFill>
                <a:srgbClr val="1A8954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1" name="TextBox 26"/>
          <p:cNvSpPr txBox="1"/>
          <p:nvPr/>
        </p:nvSpPr>
        <p:spPr>
          <a:xfrm>
            <a:off x="6239005" y="3679630"/>
            <a:ext cx="1008112" cy="60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kern="0">
                <a:solidFill>
                  <a:srgbClr val="1A8954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Calibri" panose="020f0502020204030204" pitchFamily="34" charset="0"/>
              </a:rPr>
              <a:t>2017</a:t>
            </a:r>
            <a:endParaRPr lang="en-US" altLang="zh-CN" sz="2800" kern="0">
              <a:solidFill>
                <a:srgbClr val="1A8954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6287392" y="1679987"/>
            <a:ext cx="2888715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6287392" y="4380941"/>
            <a:ext cx="2888715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TextBox 29"/>
          <p:cNvSpPr txBox="1"/>
          <p:nvPr/>
        </p:nvSpPr>
        <p:spPr>
          <a:xfrm>
            <a:off x="2445210" y="3018251"/>
            <a:ext cx="2888715" cy="1600438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</a:t>
            </a:r>
            <a:r>
              <a:rPr lang="en-US" altLang="zh-CN" sz="1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Click here to add your text. Click here to add your text. </a:t>
            </a:r>
            <a:endParaRPr lang="en-US" altLang="zh-CN" sz="1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en-US" altLang="zh-CN" sz="1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</a:t>
            </a:r>
            <a:endParaRPr lang="en-US" altLang="zh-CN" sz="1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/>
      <p:bldP spid="26" grpId="0" animBg="1"/>
      <p:bldP spid="27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6087268" y="1080294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210718" y="1080294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963818" y="1080294"/>
            <a:ext cx="0" cy="4697413"/>
          </a:xfrm>
          <a:prstGeom prst="line">
            <a:avLst/>
          </a:prstGeom>
          <a:ln w="158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表 7"/>
          <p:cNvPicPr/>
          <p:nvPr/>
        </p:nvPicPr>
        <p:blipFill>
          <a:blip r:embed="rId4"/>
          <a:stretch>
            <a:fillRect/>
          </a:stretch>
        </p:blipFill>
        <p:spPr>
          <a:xfrm>
            <a:off x="2708404" y="1573391"/>
            <a:ext cx="3562350" cy="2481262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10" name="图表 10"/>
          <p:cNvPicPr/>
          <p:nvPr/>
        </p:nvPicPr>
        <p:blipFill>
          <a:blip r:embed="rId5"/>
          <a:stretch>
            <a:fillRect/>
          </a:stretch>
        </p:blipFill>
        <p:spPr>
          <a:xfrm>
            <a:off x="5596731" y="1516857"/>
            <a:ext cx="3562350" cy="2481262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11" name="文本框 12"/>
          <p:cNvSpPr txBox="1"/>
          <p:nvPr/>
        </p:nvSpPr>
        <p:spPr>
          <a:xfrm>
            <a:off x="1307306" y="2245519"/>
            <a:ext cx="109196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62%</a:t>
            </a:r>
            <a:endParaRPr kumimoji="0" lang="zh-CN" altLang="en-US" sz="4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4121943" y="2245519"/>
            <a:ext cx="109196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72%</a:t>
            </a:r>
            <a:endParaRPr kumimoji="0" lang="zh-CN" altLang="en-US" sz="4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961981" y="2226469"/>
            <a:ext cx="109196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83%</a:t>
            </a:r>
            <a:endParaRPr kumimoji="0" lang="zh-CN" altLang="en-US" sz="4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5"/>
          <p:cNvSpPr txBox="1"/>
          <p:nvPr/>
        </p:nvSpPr>
        <p:spPr>
          <a:xfrm>
            <a:off x="9781381" y="2245519"/>
            <a:ext cx="109196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24%</a:t>
            </a:r>
            <a:endParaRPr kumimoji="0" lang="zh-CN" altLang="en-US" sz="4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1054893" y="3886994"/>
            <a:ext cx="15953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￥</a:t>
            </a:r>
            <a:r>
              <a:rPr kumimoji="0" lang="en-US" altLang="zh-CN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100,000</a:t>
            </a:r>
            <a:endParaRPr kumimoji="0" lang="zh-CN" altLang="en-US" sz="2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356" y="4374357"/>
            <a:ext cx="2489200" cy="646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faith I mean a vision of good one cherishes.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3952081" y="3886994"/>
            <a:ext cx="15953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￥</a:t>
            </a:r>
            <a:r>
              <a:rPr kumimoji="0" lang="en-US" altLang="zh-CN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100,000</a:t>
            </a:r>
            <a:endParaRPr kumimoji="0" lang="zh-CN" altLang="en-US" sz="2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23443" y="4374357"/>
            <a:ext cx="2487613" cy="646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faith I mean a vision of good one cherishes.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6792118" y="3886994"/>
            <a:ext cx="15953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￥</a:t>
            </a:r>
            <a:r>
              <a:rPr kumimoji="0" lang="en-US" altLang="zh-CN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100,000</a:t>
            </a:r>
            <a:endParaRPr kumimoji="0" lang="zh-CN" altLang="en-US" sz="2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80943" y="4374357"/>
            <a:ext cx="2487613" cy="646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faith I mean a vision of good one cherishes.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9611518" y="3886994"/>
            <a:ext cx="15953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eaLnBrk="1" fontAlgn="auto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￥</a:t>
            </a:r>
            <a:r>
              <a:rPr kumimoji="0" lang="en-US" altLang="zh-CN" sz="2400" b="1" kern="1200" cap="none" spc="0" normalizeH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100,000</a:t>
            </a:r>
            <a:endParaRPr kumimoji="0" lang="zh-CN" altLang="en-US" sz="2400" b="1" kern="1200" cap="none" spc="0" normalizeH="0" baseline="0" noProof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38443" y="4374357"/>
            <a:ext cx="2489200" cy="646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faith I mean a vision of good one cherishes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3902" y="1516857"/>
            <a:ext cx="3561905" cy="24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2161" y="1573391"/>
            <a:ext cx="3561905" cy="2485714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sp>
        <p:nvSpPr>
          <p:cNvPr id="13" name="AutoShape 3"/>
          <p:cNvSpPr>
            <a:spLocks noChangeArrowheads="1"/>
          </p:cNvSpPr>
          <p:nvPr/>
        </p:nvSpPr>
        <p:spPr bwMode="gray">
          <a:xfrm>
            <a:off x="7032268" y="1783835"/>
            <a:ext cx="2927613" cy="3006738"/>
          </a:xfrm>
          <a:prstGeom prst="chevron">
            <a:avLst>
              <a:gd name="adj" fmla="val 16468"/>
            </a:avLst>
          </a:prstGeom>
          <a:solidFill>
            <a:srgbClr val="1A8954"/>
          </a:soli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4670068" y="1783835"/>
            <a:ext cx="3085863" cy="3006738"/>
          </a:xfrm>
          <a:prstGeom prst="chevron">
            <a:avLst>
              <a:gd name="adj" fmla="val 17842"/>
            </a:avLst>
          </a:prstGeom>
          <a:solidFill>
            <a:srgbClr val="FFD833"/>
          </a:soli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gray">
          <a:xfrm>
            <a:off x="2307868" y="1783835"/>
            <a:ext cx="3085863" cy="3006738"/>
          </a:xfrm>
          <a:prstGeom prst="chevron">
            <a:avLst>
              <a:gd name="adj" fmla="val 17842"/>
            </a:avLst>
          </a:prstGeom>
          <a:solidFill>
            <a:srgbClr val="C00000"/>
          </a:soli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gray">
          <a:xfrm>
            <a:off x="2536467" y="1034716"/>
            <a:ext cx="2136367" cy="59673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38100" algn="ctr">
            <a:solidFill>
              <a:srgbClr val="FFFFFF"/>
            </a:solidFill>
            <a:rou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gray">
          <a:xfrm>
            <a:off x="4855805" y="1034716"/>
            <a:ext cx="2136367" cy="596732"/>
          </a:xfrm>
          <a:prstGeom prst="roundRect">
            <a:avLst>
              <a:gd name="adj" fmla="val 50000"/>
            </a:avLst>
          </a:prstGeom>
          <a:solidFill>
            <a:srgbClr val="FFD833"/>
          </a:solidFill>
          <a:ln w="38100" algn="ctr">
            <a:solidFill>
              <a:srgbClr val="FFFFFF"/>
            </a:solidFill>
            <a:rou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2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gray">
          <a:xfrm>
            <a:off x="7184667" y="1034716"/>
            <a:ext cx="2136367" cy="596732"/>
          </a:xfrm>
          <a:prstGeom prst="roundRect">
            <a:avLst>
              <a:gd name="adj" fmla="val 50000"/>
            </a:avLst>
          </a:prstGeom>
          <a:solidFill>
            <a:srgbClr val="1A8954"/>
          </a:solidFill>
          <a:ln w="38100" algn="ctr">
            <a:solidFill>
              <a:srgbClr val="FFFFFF"/>
            </a:solidFill>
            <a:rou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3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62950" y="2436813"/>
            <a:ext cx="21859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极致简约风潮流所向，通用设计，完美兼容，打造最实用，最具个性的演示方案，让你的演示卓越非凡。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93731" y="2436813"/>
            <a:ext cx="20173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极致简约风潮流所向，通用设计，完美兼容，打造最实用，最具个性的演示方案，让你的演示卓越非凡。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91670" y="2419184"/>
            <a:ext cx="1771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极致简约风潮流所向，通用设计，完美兼容，打造最实用，最具个性的演示方案，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325" y="3598782"/>
            <a:ext cx="2081976" cy="165893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7465" y="2136845"/>
            <a:ext cx="193594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3438708" y="696685"/>
            <a:ext cx="4968552" cy="1584176"/>
          </a:xfrm>
          <a:prstGeom prst="roundRect">
            <a:avLst/>
          </a:prstGeom>
          <a:noFill/>
          <a:ln w="762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38708" y="1041735"/>
            <a:ext cx="4968552" cy="93610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9862" y="2500643"/>
            <a:ext cx="4968552" cy="936104"/>
          </a:xfrm>
          <a:prstGeom prst="rect">
            <a:avLst/>
          </a:prstGeom>
          <a:solidFill>
            <a:srgbClr val="F7964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518" y="2135282"/>
            <a:ext cx="311231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2990618" y="3922528"/>
            <a:ext cx="4968552" cy="936104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2896" y="3610042"/>
            <a:ext cx="2966274" cy="165893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29"/>
          <p:cNvSpPr txBox="1"/>
          <p:nvPr/>
        </p:nvSpPr>
        <p:spPr>
          <a:xfrm flipH="1">
            <a:off x="4407589" y="1205719"/>
            <a:ext cx="1191360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01</a:t>
            </a:r>
            <a:endParaRPr kumimoji="0" lang="zh-CN" altLang="en-US" sz="48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TextBox 30"/>
          <p:cNvSpPr txBox="1"/>
          <p:nvPr/>
        </p:nvSpPr>
        <p:spPr>
          <a:xfrm>
            <a:off x="5475037" y="1253585"/>
            <a:ext cx="2860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TextBox 31"/>
          <p:cNvSpPr txBox="1"/>
          <p:nvPr/>
        </p:nvSpPr>
        <p:spPr>
          <a:xfrm flipH="1">
            <a:off x="5703733" y="2659219"/>
            <a:ext cx="1191360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02</a:t>
            </a:r>
            <a:endParaRPr kumimoji="0" lang="zh-CN" altLang="en-US" sz="48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TextBox 32"/>
          <p:cNvSpPr txBox="1"/>
          <p:nvPr/>
        </p:nvSpPr>
        <p:spPr>
          <a:xfrm>
            <a:off x="6771181" y="2707085"/>
            <a:ext cx="2860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33"/>
          <p:cNvSpPr txBox="1"/>
          <p:nvPr/>
        </p:nvSpPr>
        <p:spPr>
          <a:xfrm flipH="1">
            <a:off x="3942765" y="4097951"/>
            <a:ext cx="1191360" cy="7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03</a:t>
            </a:r>
            <a:endParaRPr kumimoji="0" lang="zh-CN" altLang="en-US" sz="48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5010213" y="4145817"/>
            <a:ext cx="2860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4158789" y="1323883"/>
            <a:ext cx="248800" cy="288032"/>
          </a:xfrm>
          <a:prstGeom prst="chevron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5442489" y="2824679"/>
            <a:ext cx="248800" cy="288032"/>
          </a:xfrm>
          <a:prstGeom prst="chevron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3719150" y="4263411"/>
            <a:ext cx="248800" cy="288032"/>
          </a:xfrm>
          <a:prstGeom prst="chevron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38"/>
          <p:cNvSpPr txBox="1"/>
          <p:nvPr/>
        </p:nvSpPr>
        <p:spPr>
          <a:xfrm>
            <a:off x="112940" y="5609863"/>
            <a:ext cx="6792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</a:rPr>
              <a:t>Click here to add your </a:t>
            </a:r>
            <a:endParaRPr kumimoji="0" lang="en-US" altLang="zh-CN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597" y="-218412"/>
            <a:ext cx="3975928" cy="3975928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9817768" y="2838693"/>
            <a:ext cx="2796221" cy="3771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3823814" y="-598604"/>
            <a:ext cx="2524404" cy="3500863"/>
          </a:xfrm>
          <a:prstGeom prst="rect">
            <a:avLst/>
          </a:prstGeom>
        </p:spPr>
      </p:pic>
      <p:sp>
        <p:nvSpPr>
          <p:cNvPr id="23" name="矩形​​ 3"/>
          <p:cNvSpPr/>
          <p:nvPr/>
        </p:nvSpPr>
        <p:spPr>
          <a:xfrm>
            <a:off x="1038588" y="2297543"/>
            <a:ext cx="2697829" cy="2195475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716736" y="2472093"/>
            <a:ext cx="2332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4 </a:t>
            </a:r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endParaRPr lang="zh-CN" altLang="en-US" sz="72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7935" y="2656758"/>
            <a:ext cx="76879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zh-CN" altLang="en-US" sz="7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7200">
              <a:solidFill>
                <a:srgbClr val="DE26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9817768" y="2821710"/>
            <a:ext cx="2796221" cy="3771012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9817768" y="2838693"/>
            <a:ext cx="2796221" cy="3771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3823814" y="-598604"/>
            <a:ext cx="2524404" cy="3500863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863837" y="649642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8678" y="1735907"/>
            <a:ext cx="211628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400" b="1" spc="5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CONTENTS</a:t>
            </a:r>
            <a:endParaRPr lang="zh-CN" altLang="en-US" sz="2400" b="1" spc="5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2919" y="663730"/>
            <a:ext cx="2231550" cy="150546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DE265F"/>
              </a:solidFill>
            </a:endParaRPr>
          </a:p>
        </p:txBody>
      </p:sp>
      <p:sp>
        <p:nvSpPr>
          <p:cNvPr id="13" name="矩形​​ 3"/>
          <p:cNvSpPr/>
          <p:nvPr/>
        </p:nvSpPr>
        <p:spPr>
          <a:xfrm>
            <a:off x="3805849" y="1708018"/>
            <a:ext cx="774913" cy="630619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4" name="矩形​​ 3"/>
          <p:cNvSpPr/>
          <p:nvPr/>
        </p:nvSpPr>
        <p:spPr>
          <a:xfrm>
            <a:off x="3809860" y="2788646"/>
            <a:ext cx="774913" cy="629550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latin typeface="华文琥珀" panose="02010800040101010101" pitchFamily="2" charset="-122"/>
                <a:ea typeface="华文琥珀" panose="02010800040101010101" pitchFamily="2" charset="-122"/>
              </a:rPr>
              <a:t>2</a:t>
            </a:r>
            <a:endParaRPr lang="zh-CN" altLang="en-US" sz="36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" name="矩形​​ 3"/>
          <p:cNvSpPr/>
          <p:nvPr/>
        </p:nvSpPr>
        <p:spPr>
          <a:xfrm>
            <a:off x="3809860" y="3868605"/>
            <a:ext cx="774913" cy="630619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latin typeface="华文琥珀" panose="02010800040101010101" pitchFamily="2" charset="-122"/>
                <a:ea typeface="华文琥珀" panose="02010800040101010101" pitchFamily="2" charset="-122"/>
              </a:rPr>
              <a:t>3</a:t>
            </a:r>
            <a:endParaRPr lang="zh-CN" altLang="en-US" sz="36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6" name="矩形​​ 9"/>
          <p:cNvSpPr/>
          <p:nvPr/>
        </p:nvSpPr>
        <p:spPr>
          <a:xfrm>
            <a:off x="5056799" y="1666258"/>
            <a:ext cx="4199495" cy="53335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300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7" name="矩形​​ 10"/>
          <p:cNvSpPr/>
          <p:nvPr/>
        </p:nvSpPr>
        <p:spPr>
          <a:xfrm>
            <a:off x="5056799" y="2747346"/>
            <a:ext cx="4199495" cy="53335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300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8" name="矩形​​ 11"/>
          <p:cNvSpPr/>
          <p:nvPr/>
        </p:nvSpPr>
        <p:spPr>
          <a:xfrm>
            <a:off x="5056799" y="3826846"/>
            <a:ext cx="4199495" cy="53335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300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9" name="TextBox 13"/>
          <p:cNvSpPr txBox="1"/>
          <p:nvPr/>
        </p:nvSpPr>
        <p:spPr>
          <a:xfrm>
            <a:off x="5544686" y="1735907"/>
            <a:ext cx="29881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5451046" y="2816994"/>
            <a:ext cx="31273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>
                <a:solidFill>
                  <a:srgbClr val="DE26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6076755" y="3868605"/>
            <a:ext cx="2581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​​ 3"/>
          <p:cNvSpPr/>
          <p:nvPr/>
        </p:nvSpPr>
        <p:spPr>
          <a:xfrm>
            <a:off x="3809860" y="4863220"/>
            <a:ext cx="774913" cy="630619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latin typeface="华文琥珀" panose="02010800040101010101" pitchFamily="2" charset="-122"/>
                <a:ea typeface="华文琥珀" panose="02010800040101010101" pitchFamily="2" charset="-122"/>
              </a:rPr>
              <a:t>4</a:t>
            </a:r>
            <a:endParaRPr lang="zh-CN" altLang="en-US" sz="36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8" name="矩形​​ 11"/>
          <p:cNvSpPr/>
          <p:nvPr/>
        </p:nvSpPr>
        <p:spPr>
          <a:xfrm>
            <a:off x="5064821" y="4821461"/>
            <a:ext cx="4199495" cy="53335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300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2" name="TextBox 16"/>
          <p:cNvSpPr txBox="1"/>
          <p:nvPr/>
        </p:nvSpPr>
        <p:spPr>
          <a:xfrm>
            <a:off x="5706779" y="4834524"/>
            <a:ext cx="27121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8356" y="1660107"/>
            <a:ext cx="669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 </a:t>
            </a:r>
            <a:r>
              <a:rPr lang="en-US" altLang="zh-CN" sz="36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  </a:t>
            </a:r>
            <a:endParaRPr lang="zh-CN" altLang="en-US" sz="36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7" grpId="0" animBg="1"/>
      <p:bldP spid="28" grpId="0" animBg="1"/>
      <p:bldP spid="22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3429" t="21849" b="17825"/>
          <a:stretch>
            <a:fillRect/>
          </a:stretch>
        </p:blipFill>
        <p:spPr>
          <a:xfrm>
            <a:off x="511298" y="509994"/>
            <a:ext cx="10798175" cy="3790950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1364400" y="3785188"/>
            <a:ext cx="1089025" cy="1087438"/>
            <a:chExt cx="1088571" cy="1088571"/>
          </a:xfrm>
        </p:grpSpPr>
        <p:grpSp>
          <p:nvGrpSpPr>
            <p:cNvPr id="28" name="组合 27"/>
            <p:cNvGrpSpPr/>
            <p:nvPr/>
          </p:nvGrpSpPr>
          <p:grpSpPr>
            <a:xfrm>
              <a:off x="0" y="0"/>
              <a:ext cx="1088571" cy="1088571"/>
              <a:chExt cx="957943" cy="957943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40C0E8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57795" y="152432"/>
                <a:ext cx="642352" cy="641891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9" name="Freeform 141"/>
            <p:cNvSpPr>
              <a:spLocks noEditPoints="1"/>
            </p:cNvSpPr>
            <p:nvPr/>
          </p:nvSpPr>
          <p:spPr>
            <a:xfrm>
              <a:off x="323843" y="400995"/>
              <a:ext cx="440885" cy="274209"/>
            </a:xfrm>
            <a:custGeom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08" h="129">
                  <a:moveTo>
                    <a:pt x="2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7" y="0"/>
                    <a:pt x="208" y="11"/>
                    <a:pt x="208" y="25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17"/>
                    <a:pt x="197" y="129"/>
                    <a:pt x="183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12" y="129"/>
                    <a:pt x="0" y="117"/>
                    <a:pt x="0" y="10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lose/>
                  <a:moveTo>
                    <a:pt x="26" y="20"/>
                  </a:moveTo>
                  <a:cubicBezTo>
                    <a:pt x="26" y="109"/>
                    <a:pt x="26" y="109"/>
                    <a:pt x="26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20"/>
                    <a:pt x="184" y="20"/>
                    <a:pt x="184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6" y="51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93" y="51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200" y="76"/>
                    <a:pt x="200" y="76"/>
                    <a:pt x="200" y="76"/>
                  </a:cubicBezTo>
                  <a:cubicBezTo>
                    <a:pt x="200" y="51"/>
                    <a:pt x="200" y="51"/>
                    <a:pt x="200" y="51"/>
                  </a:cubicBezTo>
                  <a:lnTo>
                    <a:pt x="193" y="51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52050" y="3785188"/>
            <a:ext cx="1087437" cy="1087438"/>
            <a:chExt cx="1088571" cy="1088571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0"/>
              <a:ext cx="1088571" cy="1088571"/>
              <a:chExt cx="957943" cy="957943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1A8954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58025" y="152432"/>
                <a:ext cx="641892" cy="641891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" name="Freeform 135"/>
            <p:cNvSpPr>
              <a:spLocks noEditPoints="1"/>
            </p:cNvSpPr>
            <p:nvPr/>
          </p:nvSpPr>
          <p:spPr>
            <a:xfrm>
              <a:off x="396876" y="323842"/>
              <a:ext cx="294819" cy="440885"/>
            </a:xfrm>
            <a:custGeom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rect l="0" t="0" r="0" b="0"/>
              <a:pathLst>
                <a:path w="139" h="208">
                  <a:moveTo>
                    <a:pt x="14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55" y="193"/>
                  </a:moveTo>
                  <a:cubicBezTo>
                    <a:pt x="83" y="193"/>
                    <a:pt x="83" y="193"/>
                    <a:pt x="83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193"/>
                    <a:pt x="55" y="193"/>
                    <a:pt x="55" y="193"/>
                  </a:cubicBezTo>
                  <a:close/>
                  <a:moveTo>
                    <a:pt x="52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2"/>
                    <a:pt x="6" y="208"/>
                    <a:pt x="13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34" y="208"/>
                    <a:pt x="139" y="202"/>
                    <a:pt x="139" y="195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6"/>
                    <a:pt x="134" y="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38112" y="3785188"/>
            <a:ext cx="1089025" cy="1087438"/>
            <a:chExt cx="1088571" cy="1088571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0"/>
              <a:ext cx="1088571" cy="1088571"/>
              <a:chExt cx="957943" cy="957943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FFD833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57796" y="152432"/>
                <a:ext cx="642352" cy="641891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" name="Freeform 153"/>
            <p:cNvSpPr>
              <a:spLocks noEditPoints="1"/>
            </p:cNvSpPr>
            <p:nvPr/>
          </p:nvSpPr>
          <p:spPr>
            <a:xfrm>
              <a:off x="293662" y="333410"/>
              <a:ext cx="437301" cy="420275"/>
            </a:xfrm>
            <a:custGeom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06" h="198">
                  <a:moveTo>
                    <a:pt x="104" y="19"/>
                  </a:moveTo>
                  <a:cubicBezTo>
                    <a:pt x="183" y="19"/>
                    <a:pt x="183" y="19"/>
                    <a:pt x="183" y="19"/>
                  </a:cubicBezTo>
                  <a:cubicBezTo>
                    <a:pt x="196" y="19"/>
                    <a:pt x="206" y="30"/>
                    <a:pt x="206" y="42"/>
                  </a:cubicBezTo>
                  <a:cubicBezTo>
                    <a:pt x="206" y="175"/>
                    <a:pt x="206" y="175"/>
                    <a:pt x="206" y="175"/>
                  </a:cubicBezTo>
                  <a:cubicBezTo>
                    <a:pt x="206" y="187"/>
                    <a:pt x="196" y="198"/>
                    <a:pt x="183" y="198"/>
                  </a:cubicBezTo>
                  <a:cubicBezTo>
                    <a:pt x="104" y="198"/>
                    <a:pt x="104" y="198"/>
                    <a:pt x="104" y="198"/>
                  </a:cubicBezTo>
                  <a:cubicBezTo>
                    <a:pt x="94" y="198"/>
                    <a:pt x="85" y="19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62" y="178"/>
                    <a:pt x="44" y="171"/>
                    <a:pt x="32" y="161"/>
                  </a:cubicBezTo>
                  <a:cubicBezTo>
                    <a:pt x="19" y="150"/>
                    <a:pt x="12" y="135"/>
                    <a:pt x="13" y="117"/>
                  </a:cubicBezTo>
                  <a:cubicBezTo>
                    <a:pt x="13" y="116"/>
                    <a:pt x="13" y="115"/>
                    <a:pt x="13" y="113"/>
                  </a:cubicBezTo>
                  <a:cubicBezTo>
                    <a:pt x="14" y="106"/>
                    <a:pt x="17" y="98"/>
                    <a:pt x="21" y="90"/>
                  </a:cubicBezTo>
                  <a:cubicBezTo>
                    <a:pt x="6" y="77"/>
                    <a:pt x="0" y="60"/>
                    <a:pt x="16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47" y="0"/>
                    <a:pt x="53" y="4"/>
                  </a:cubicBezTo>
                  <a:cubicBezTo>
                    <a:pt x="59" y="7"/>
                    <a:pt x="64" y="13"/>
                    <a:pt x="64" y="1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17" y="58"/>
                    <a:pt x="19" y="69"/>
                    <a:pt x="28" y="78"/>
                  </a:cubicBezTo>
                  <a:cubicBezTo>
                    <a:pt x="33" y="71"/>
                    <a:pt x="39" y="63"/>
                    <a:pt x="47" y="54"/>
                  </a:cubicBezTo>
                  <a:cubicBezTo>
                    <a:pt x="46" y="52"/>
                    <a:pt x="46" y="50"/>
                    <a:pt x="46" y="48"/>
                  </a:cubicBezTo>
                  <a:cubicBezTo>
                    <a:pt x="46" y="43"/>
                    <a:pt x="48" y="39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4" y="32"/>
                    <a:pt x="58" y="31"/>
                    <a:pt x="63" y="31"/>
                  </a:cubicBezTo>
                  <a:cubicBezTo>
                    <a:pt x="67" y="31"/>
                    <a:pt x="72" y="32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8" y="39"/>
                    <a:pt x="80" y="43"/>
                    <a:pt x="80" y="48"/>
                  </a:cubicBezTo>
                  <a:cubicBezTo>
                    <a:pt x="80" y="52"/>
                    <a:pt x="78" y="56"/>
                    <a:pt x="75" y="60"/>
                  </a:cubicBezTo>
                  <a:cubicBezTo>
                    <a:pt x="72" y="63"/>
                    <a:pt x="67" y="65"/>
                    <a:pt x="63" y="65"/>
                  </a:cubicBezTo>
                  <a:cubicBezTo>
                    <a:pt x="61" y="65"/>
                    <a:pt x="59" y="64"/>
                    <a:pt x="57" y="63"/>
                  </a:cubicBezTo>
                  <a:cubicBezTo>
                    <a:pt x="49" y="71"/>
                    <a:pt x="43" y="79"/>
                    <a:pt x="38" y="86"/>
                  </a:cubicBezTo>
                  <a:cubicBezTo>
                    <a:pt x="38" y="86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3" y="90"/>
                    <a:pt x="48" y="94"/>
                    <a:pt x="54" y="98"/>
                  </a:cubicBezTo>
                  <a:cubicBezTo>
                    <a:pt x="64" y="103"/>
                    <a:pt x="73" y="109"/>
                    <a:pt x="81" y="116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0"/>
                    <a:pt x="92" y="19"/>
                    <a:pt x="104" y="19"/>
                  </a:cubicBezTo>
                  <a:close/>
                  <a:moveTo>
                    <a:pt x="68" y="43"/>
                  </a:moveTo>
                  <a:cubicBezTo>
                    <a:pt x="66" y="41"/>
                    <a:pt x="65" y="40"/>
                    <a:pt x="63" y="40"/>
                  </a:cubicBezTo>
                  <a:cubicBezTo>
                    <a:pt x="61" y="40"/>
                    <a:pt x="59" y="41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6" y="44"/>
                    <a:pt x="56" y="46"/>
                    <a:pt x="56" y="48"/>
                  </a:cubicBezTo>
                  <a:cubicBezTo>
                    <a:pt x="56" y="50"/>
                    <a:pt x="56" y="51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61" y="55"/>
                    <a:pt x="63" y="55"/>
                  </a:cubicBezTo>
                  <a:cubicBezTo>
                    <a:pt x="65" y="55"/>
                    <a:pt x="66" y="54"/>
                    <a:pt x="68" y="53"/>
                  </a:cubicBezTo>
                  <a:cubicBezTo>
                    <a:pt x="69" y="51"/>
                    <a:pt x="70" y="50"/>
                    <a:pt x="70" y="48"/>
                  </a:cubicBezTo>
                  <a:cubicBezTo>
                    <a:pt x="70" y="46"/>
                    <a:pt x="69" y="44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lose/>
                  <a:moveTo>
                    <a:pt x="81" y="167"/>
                  </a:moveTo>
                  <a:cubicBezTo>
                    <a:pt x="81" y="134"/>
                    <a:pt x="81" y="134"/>
                    <a:pt x="81" y="134"/>
                  </a:cubicBezTo>
                  <a:cubicBezTo>
                    <a:pt x="72" y="124"/>
                    <a:pt x="60" y="116"/>
                    <a:pt x="48" y="109"/>
                  </a:cubicBezTo>
                  <a:cubicBezTo>
                    <a:pt x="42" y="106"/>
                    <a:pt x="36" y="102"/>
                    <a:pt x="31" y="99"/>
                  </a:cubicBezTo>
                  <a:cubicBezTo>
                    <a:pt x="29" y="104"/>
                    <a:pt x="27" y="110"/>
                    <a:pt x="26" y="115"/>
                  </a:cubicBezTo>
                  <a:cubicBezTo>
                    <a:pt x="26" y="116"/>
                    <a:pt x="26" y="117"/>
                    <a:pt x="26" y="118"/>
                  </a:cubicBezTo>
                  <a:cubicBezTo>
                    <a:pt x="25" y="131"/>
                    <a:pt x="31" y="142"/>
                    <a:pt x="41" y="151"/>
                  </a:cubicBezTo>
                  <a:cubicBezTo>
                    <a:pt x="51" y="159"/>
                    <a:pt x="65" y="165"/>
                    <a:pt x="81" y="167"/>
                  </a:cubicBezTo>
                  <a:close/>
                  <a:moveTo>
                    <a:pt x="104" y="43"/>
                  </a:moveTo>
                  <a:cubicBezTo>
                    <a:pt x="104" y="119"/>
                    <a:pt x="104" y="119"/>
                    <a:pt x="104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04" y="43"/>
                    <a:pt x="104" y="43"/>
                    <a:pt x="104" y="43"/>
                  </a:cubicBezTo>
                  <a:close/>
                  <a:moveTo>
                    <a:pt x="143" y="131"/>
                  </a:moveTo>
                  <a:cubicBezTo>
                    <a:pt x="138" y="131"/>
                    <a:pt x="133" y="133"/>
                    <a:pt x="129" y="136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4" y="133"/>
                    <a:pt x="149" y="131"/>
                    <a:pt x="143" y="131"/>
                  </a:cubicBezTo>
                  <a:close/>
                  <a:moveTo>
                    <a:pt x="164" y="142"/>
                  </a:moveTo>
                  <a:cubicBezTo>
                    <a:pt x="150" y="157"/>
                    <a:pt x="150" y="157"/>
                    <a:pt x="150" y="157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7" y="167"/>
                    <a:pt x="169" y="162"/>
                    <a:pt x="169" y="157"/>
                  </a:cubicBezTo>
                  <a:cubicBezTo>
                    <a:pt x="169" y="152"/>
                    <a:pt x="167" y="147"/>
                    <a:pt x="164" y="142"/>
                  </a:cubicBezTo>
                  <a:close/>
                  <a:moveTo>
                    <a:pt x="159" y="178"/>
                  </a:moveTo>
                  <a:cubicBezTo>
                    <a:pt x="144" y="163"/>
                    <a:pt x="144" y="163"/>
                    <a:pt x="144" y="163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33" y="181"/>
                    <a:pt x="138" y="183"/>
                    <a:pt x="143" y="183"/>
                  </a:cubicBezTo>
                  <a:cubicBezTo>
                    <a:pt x="149" y="183"/>
                    <a:pt x="154" y="181"/>
                    <a:pt x="159" y="178"/>
                  </a:cubicBezTo>
                  <a:close/>
                  <a:moveTo>
                    <a:pt x="123" y="172"/>
                  </a:moveTo>
                  <a:cubicBezTo>
                    <a:pt x="138" y="157"/>
                    <a:pt x="138" y="157"/>
                    <a:pt x="138" y="157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20" y="146"/>
                    <a:pt x="118" y="151"/>
                    <a:pt x="118" y="157"/>
                  </a:cubicBezTo>
                  <a:cubicBezTo>
                    <a:pt x="118" y="163"/>
                    <a:pt x="120" y="168"/>
                    <a:pt x="123" y="17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725762" y="3785188"/>
            <a:ext cx="1089025" cy="1087438"/>
            <a:chExt cx="1088571" cy="1088571"/>
          </a:xfrm>
        </p:grpSpPr>
        <p:grpSp>
          <p:nvGrpSpPr>
            <p:cNvPr id="16" name="组合 15"/>
            <p:cNvGrpSpPr/>
            <p:nvPr/>
          </p:nvGrpSpPr>
          <p:grpSpPr>
            <a:xfrm>
              <a:off x="0" y="0"/>
              <a:ext cx="1088571" cy="1088571"/>
              <a:chExt cx="957943" cy="9579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57796" y="152432"/>
                <a:ext cx="642352" cy="641891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" name="Freeform 170"/>
            <p:cNvSpPr>
              <a:spLocks noEditPoints="1"/>
            </p:cNvSpPr>
            <p:nvPr/>
          </p:nvSpPr>
          <p:spPr>
            <a:xfrm>
              <a:off x="325753" y="374129"/>
              <a:ext cx="437065" cy="414444"/>
            </a:xfrm>
            <a:custGeom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29" h="216">
                  <a:moveTo>
                    <a:pt x="19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20" y="0"/>
                    <a:pt x="229" y="9"/>
                    <a:pt x="229" y="2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51"/>
                    <a:pt x="220" y="160"/>
                    <a:pt x="209" y="16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8" y="160"/>
                    <a:pt x="0" y="151"/>
                    <a:pt x="0" y="14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lose/>
                  <a:moveTo>
                    <a:pt x="56" y="203"/>
                  </a:moveTo>
                  <a:cubicBezTo>
                    <a:pt x="69" y="201"/>
                    <a:pt x="81" y="199"/>
                    <a:pt x="94" y="19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52" y="200"/>
                    <a:pt x="164" y="201"/>
                    <a:pt x="176" y="203"/>
                  </a:cubicBezTo>
                  <a:cubicBezTo>
                    <a:pt x="176" y="217"/>
                    <a:pt x="176" y="217"/>
                    <a:pt x="176" y="217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6" y="213"/>
                    <a:pt x="56" y="208"/>
                    <a:pt x="56" y="203"/>
                  </a:cubicBezTo>
                  <a:close/>
                  <a:moveTo>
                    <a:pt x="17" y="19"/>
                  </a:moveTo>
                  <a:cubicBezTo>
                    <a:pt x="17" y="124"/>
                    <a:pt x="17" y="124"/>
                    <a:pt x="17" y="124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191" y="134"/>
                  </a:moveTo>
                  <a:cubicBezTo>
                    <a:pt x="186" y="134"/>
                    <a:pt x="183" y="137"/>
                    <a:pt x="183" y="142"/>
                  </a:cubicBezTo>
                  <a:cubicBezTo>
                    <a:pt x="183" y="146"/>
                    <a:pt x="186" y="150"/>
                    <a:pt x="191" y="150"/>
                  </a:cubicBezTo>
                  <a:cubicBezTo>
                    <a:pt x="195" y="150"/>
                    <a:pt x="199" y="146"/>
                    <a:pt x="199" y="142"/>
                  </a:cubicBezTo>
                  <a:cubicBezTo>
                    <a:pt x="199" y="137"/>
                    <a:pt x="195" y="134"/>
                    <a:pt x="191" y="13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文本框 27"/>
          <p:cNvSpPr txBox="1"/>
          <p:nvPr/>
        </p:nvSpPr>
        <p:spPr>
          <a:xfrm>
            <a:off x="562098" y="5306539"/>
            <a:ext cx="10747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Letting go doesn‘t mean that you’re a quitter. It doesn‘t mean that you lost. Letting go doesn‘t mean. Letting go doesn‘t mean that you’re a quitter. ”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8"/>
          <p:cNvSpPr txBox="1"/>
          <p:nvPr/>
        </p:nvSpPr>
        <p:spPr>
          <a:xfrm>
            <a:off x="1151675" y="4928188"/>
            <a:ext cx="15144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>
                <a:solidFill>
                  <a:srgbClr val="5DACE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Title</a:t>
            </a:r>
            <a:endParaRPr lang="zh-CN" altLang="en-US" sz="1800" b="1">
              <a:solidFill>
                <a:srgbClr val="5DACEE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3" name="文本框 29"/>
          <p:cNvSpPr txBox="1"/>
          <p:nvPr/>
        </p:nvSpPr>
        <p:spPr>
          <a:xfrm>
            <a:off x="3937737" y="4928188"/>
            <a:ext cx="15160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>
                <a:solidFill>
                  <a:srgbClr val="1A89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Title</a:t>
            </a:r>
            <a:endParaRPr lang="zh-CN" altLang="en-US" sz="2000" b="1">
              <a:solidFill>
                <a:srgbClr val="1A8954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" name="文本框 30"/>
          <p:cNvSpPr txBox="1"/>
          <p:nvPr/>
        </p:nvSpPr>
        <p:spPr>
          <a:xfrm>
            <a:off x="6725387" y="4928188"/>
            <a:ext cx="15144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>
                <a:solidFill>
                  <a:srgbClr val="FBC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Title</a:t>
            </a:r>
            <a:endParaRPr lang="zh-CN" altLang="en-US" sz="1800" b="1">
              <a:solidFill>
                <a:srgbClr val="FBCF5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31"/>
          <p:cNvSpPr txBox="1"/>
          <p:nvPr/>
        </p:nvSpPr>
        <p:spPr>
          <a:xfrm>
            <a:off x="9513037" y="4928188"/>
            <a:ext cx="15144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Title</a:t>
            </a:r>
            <a:endParaRPr lang="zh-CN" altLang="en-US" sz="1800" b="1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pic>
        <p:nvPicPr>
          <p:cNvPr id="43" name="图片 42"/>
          <p:cNvPicPr/>
          <p:nvPr/>
        </p:nvPicPr>
        <p:blipFill>
          <a:blip r:embed="rId4"/>
          <a:stretch>
            <a:fillRect/>
          </a:stretch>
        </p:blipFill>
        <p:spPr>
          <a:xfrm>
            <a:off x="2722074" y="897229"/>
            <a:ext cx="6382555" cy="3550383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44" name="Freeform 5"/>
          <p:cNvSpPr>
            <a:spLocks noEditPoints="1"/>
          </p:cNvSpPr>
          <p:nvPr/>
        </p:nvSpPr>
        <p:spPr>
          <a:xfrm>
            <a:off x="5425073" y="2141452"/>
            <a:ext cx="976557" cy="1015618"/>
          </a:xfrm>
          <a:custGeom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65" h="68">
                <a:moveTo>
                  <a:pt x="23" y="68"/>
                </a:moveTo>
                <a:cubicBezTo>
                  <a:pt x="24" y="62"/>
                  <a:pt x="24" y="57"/>
                  <a:pt x="22" y="51"/>
                </a:cubicBezTo>
                <a:cubicBezTo>
                  <a:pt x="0" y="39"/>
                  <a:pt x="8" y="10"/>
                  <a:pt x="27" y="4"/>
                </a:cubicBezTo>
                <a:cubicBezTo>
                  <a:pt x="37" y="0"/>
                  <a:pt x="50" y="1"/>
                  <a:pt x="59" y="10"/>
                </a:cubicBezTo>
                <a:cubicBezTo>
                  <a:pt x="65" y="17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22"/>
                  <a:pt x="63" y="28"/>
                  <a:pt x="63" y="29"/>
                </a:cubicBezTo>
                <a:cubicBezTo>
                  <a:pt x="62" y="30"/>
                  <a:pt x="61" y="31"/>
                  <a:pt x="61" y="31"/>
                </a:cubicBezTo>
                <a:cubicBezTo>
                  <a:pt x="64" y="42"/>
                  <a:pt x="64" y="42"/>
                  <a:pt x="64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2" y="47"/>
                  <a:pt x="63" y="50"/>
                  <a:pt x="62" y="53"/>
                </a:cubicBezTo>
                <a:cubicBezTo>
                  <a:pt x="62" y="54"/>
                  <a:pt x="60" y="55"/>
                  <a:pt x="59" y="55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68"/>
                  <a:pt x="49" y="68"/>
                  <a:pt x="49" y="68"/>
                </a:cubicBezTo>
                <a:cubicBezTo>
                  <a:pt x="23" y="68"/>
                  <a:pt x="23" y="68"/>
                  <a:pt x="23" y="68"/>
                </a:cubicBezTo>
                <a:close/>
                <a:moveTo>
                  <a:pt x="46" y="11"/>
                </a:moveTo>
                <a:cubicBezTo>
                  <a:pt x="44" y="11"/>
                  <a:pt x="42" y="12"/>
                  <a:pt x="42" y="14"/>
                </a:cubicBezTo>
                <a:cubicBezTo>
                  <a:pt x="42" y="16"/>
                  <a:pt x="42" y="18"/>
                  <a:pt x="40" y="17"/>
                </a:cubicBezTo>
                <a:cubicBezTo>
                  <a:pt x="33" y="10"/>
                  <a:pt x="33" y="10"/>
                  <a:pt x="33" y="10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8"/>
                  <a:pt x="29" y="18"/>
                  <a:pt x="30" y="18"/>
                </a:cubicBezTo>
                <a:cubicBezTo>
                  <a:pt x="32" y="18"/>
                  <a:pt x="34" y="20"/>
                  <a:pt x="33" y="22"/>
                </a:cubicBezTo>
                <a:cubicBezTo>
                  <a:pt x="33" y="23"/>
                  <a:pt x="31" y="25"/>
                  <a:pt x="29" y="26"/>
                </a:cubicBezTo>
                <a:cubicBezTo>
                  <a:pt x="27" y="26"/>
                  <a:pt x="26" y="25"/>
                  <a:pt x="26" y="23"/>
                </a:cubicBezTo>
                <a:cubicBezTo>
                  <a:pt x="26" y="21"/>
                  <a:pt x="26" y="19"/>
                  <a:pt x="23" y="20"/>
                </a:cubicBezTo>
                <a:cubicBezTo>
                  <a:pt x="16" y="27"/>
                  <a:pt x="16" y="27"/>
                  <a:pt x="16" y="27"/>
                </a:cubicBezTo>
                <a:cubicBezTo>
                  <a:pt x="22" y="34"/>
                  <a:pt x="22" y="34"/>
                  <a:pt x="22" y="34"/>
                </a:cubicBezTo>
                <a:cubicBezTo>
                  <a:pt x="25" y="35"/>
                  <a:pt x="25" y="33"/>
                  <a:pt x="25" y="31"/>
                </a:cubicBezTo>
                <a:cubicBezTo>
                  <a:pt x="26" y="29"/>
                  <a:pt x="27" y="28"/>
                  <a:pt x="29" y="28"/>
                </a:cubicBezTo>
                <a:cubicBezTo>
                  <a:pt x="31" y="29"/>
                  <a:pt x="33" y="31"/>
                  <a:pt x="33" y="33"/>
                </a:cubicBezTo>
                <a:cubicBezTo>
                  <a:pt x="33" y="34"/>
                  <a:pt x="32" y="36"/>
                  <a:pt x="30" y="36"/>
                </a:cubicBezTo>
                <a:cubicBezTo>
                  <a:pt x="28" y="36"/>
                  <a:pt x="26" y="36"/>
                  <a:pt x="28" y="39"/>
                </a:cubicBezTo>
                <a:cubicBezTo>
                  <a:pt x="34" y="46"/>
                  <a:pt x="34" y="46"/>
                  <a:pt x="34" y="46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6"/>
                  <a:pt x="40" y="36"/>
                  <a:pt x="39" y="36"/>
                </a:cubicBezTo>
                <a:cubicBezTo>
                  <a:pt x="37" y="36"/>
                  <a:pt x="36" y="34"/>
                  <a:pt x="36" y="33"/>
                </a:cubicBezTo>
                <a:cubicBezTo>
                  <a:pt x="36" y="31"/>
                  <a:pt x="38" y="29"/>
                  <a:pt x="40" y="28"/>
                </a:cubicBezTo>
                <a:cubicBezTo>
                  <a:pt x="42" y="28"/>
                  <a:pt x="43" y="29"/>
                  <a:pt x="44" y="31"/>
                </a:cubicBezTo>
                <a:cubicBezTo>
                  <a:pt x="44" y="33"/>
                  <a:pt x="44" y="35"/>
                  <a:pt x="46" y="34"/>
                </a:cubicBezTo>
                <a:cubicBezTo>
                  <a:pt x="51" y="28"/>
                  <a:pt x="51" y="28"/>
                  <a:pt x="51" y="28"/>
                </a:cubicBezTo>
                <a:cubicBezTo>
                  <a:pt x="44" y="21"/>
                  <a:pt x="44" y="21"/>
                  <a:pt x="44" y="21"/>
                </a:cubicBezTo>
                <a:cubicBezTo>
                  <a:pt x="43" y="19"/>
                  <a:pt x="45" y="19"/>
                  <a:pt x="47" y="19"/>
                </a:cubicBezTo>
                <a:cubicBezTo>
                  <a:pt x="49" y="19"/>
                  <a:pt x="50" y="17"/>
                  <a:pt x="50" y="15"/>
                </a:cubicBezTo>
                <a:cubicBezTo>
                  <a:pt x="49" y="14"/>
                  <a:pt x="47" y="12"/>
                  <a:pt x="46" y="11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8178432">
            <a:off x="4372957" y="1574807"/>
            <a:ext cx="376974" cy="324977"/>
          </a:xfrm>
          <a:prstGeom prst="triangle">
            <a:avLst>
              <a:gd name="adj" fmla="val 50000"/>
            </a:avLst>
          </a:prstGeom>
          <a:solidFill>
            <a:srgbClr val="FBCF53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2719488">
            <a:off x="6842785" y="1327824"/>
            <a:ext cx="376974" cy="324977"/>
          </a:xfrm>
          <a:prstGeom prst="triangle">
            <a:avLst>
              <a:gd name="adj" fmla="val 50000"/>
            </a:avLst>
          </a:prstGeom>
          <a:solidFill>
            <a:srgbClr val="5DACEE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7696352">
            <a:off x="7060520" y="3485674"/>
            <a:ext cx="376974" cy="324977"/>
          </a:xfrm>
          <a:prstGeom prst="triangle">
            <a:avLst>
              <a:gd name="adj" fmla="val 50000"/>
            </a:avLst>
          </a:prstGeom>
          <a:solidFill>
            <a:srgbClr val="F55555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13063169">
            <a:off x="4764556" y="3838277"/>
            <a:ext cx="376974" cy="324977"/>
          </a:xfrm>
          <a:prstGeom prst="triangle">
            <a:avLst>
              <a:gd name="adj" fmla="val 50000"/>
            </a:avLst>
          </a:prstGeom>
          <a:solidFill>
            <a:srgbClr val="A6ED45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30550" y="870135"/>
            <a:ext cx="726324" cy="726324"/>
            <a:chExt cx="957943" cy="957943"/>
          </a:xfrm>
        </p:grpSpPr>
        <p:grpSp>
          <p:nvGrpSpPr>
            <p:cNvPr id="39" name="组合 38"/>
            <p:cNvGrpSpPr/>
            <p:nvPr/>
          </p:nvGrpSpPr>
          <p:grpSpPr>
            <a:xfrm>
              <a:off x="0" y="0"/>
              <a:ext cx="957943" cy="957943"/>
              <a:chExt cx="957943" cy="957943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5DACEE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58586" y="152156"/>
                <a:ext cx="640771" cy="642915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0" name="Freeform 141"/>
            <p:cNvSpPr>
              <a:spLocks noEditPoints="1"/>
            </p:cNvSpPr>
            <p:nvPr/>
          </p:nvSpPr>
          <p:spPr>
            <a:xfrm>
              <a:off x="284982" y="352876"/>
              <a:ext cx="387979" cy="241304"/>
            </a:xfrm>
            <a:custGeom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08" h="129">
                  <a:moveTo>
                    <a:pt x="2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7" y="0"/>
                    <a:pt x="208" y="11"/>
                    <a:pt x="208" y="25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17"/>
                    <a:pt x="197" y="129"/>
                    <a:pt x="183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12" y="129"/>
                    <a:pt x="0" y="117"/>
                    <a:pt x="0" y="10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lose/>
                  <a:moveTo>
                    <a:pt x="26" y="20"/>
                  </a:moveTo>
                  <a:cubicBezTo>
                    <a:pt x="26" y="109"/>
                    <a:pt x="26" y="109"/>
                    <a:pt x="26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20"/>
                    <a:pt x="184" y="20"/>
                    <a:pt x="184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6" y="51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93" y="51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200" y="76"/>
                    <a:pt x="200" y="76"/>
                    <a:pt x="200" y="76"/>
                  </a:cubicBezTo>
                  <a:cubicBezTo>
                    <a:pt x="200" y="51"/>
                    <a:pt x="200" y="51"/>
                    <a:pt x="200" y="51"/>
                  </a:cubicBezTo>
                  <a:lnTo>
                    <a:pt x="193" y="51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7636" y="4070535"/>
            <a:ext cx="727949" cy="726324"/>
            <a:chExt cx="957943" cy="957943"/>
          </a:xfrm>
        </p:grpSpPr>
        <p:grpSp>
          <p:nvGrpSpPr>
            <p:cNvPr id="35" name="组合 34"/>
            <p:cNvGrpSpPr/>
            <p:nvPr/>
          </p:nvGrpSpPr>
          <p:grpSpPr>
            <a:xfrm>
              <a:off x="0" y="0"/>
              <a:ext cx="957943" cy="957943"/>
              <a:chExt cx="957943" cy="95794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A6ED45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58232" y="152156"/>
                <a:ext cx="641480" cy="642915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6" name="Freeform 135"/>
            <p:cNvSpPr>
              <a:spLocks noEditPoints="1"/>
            </p:cNvSpPr>
            <p:nvPr/>
          </p:nvSpPr>
          <p:spPr>
            <a:xfrm>
              <a:off x="349251" y="284981"/>
              <a:ext cx="259441" cy="387979"/>
            </a:xfrm>
            <a:custGeom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</a:cxnLst>
              <a:rect l="0" t="0" r="0" b="0"/>
              <a:pathLst>
                <a:path w="139" h="208">
                  <a:moveTo>
                    <a:pt x="14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55" y="193"/>
                  </a:moveTo>
                  <a:cubicBezTo>
                    <a:pt x="83" y="193"/>
                    <a:pt x="83" y="193"/>
                    <a:pt x="83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193"/>
                    <a:pt x="55" y="193"/>
                    <a:pt x="55" y="193"/>
                  </a:cubicBezTo>
                  <a:close/>
                  <a:moveTo>
                    <a:pt x="52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2"/>
                    <a:pt x="6" y="208"/>
                    <a:pt x="13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34" y="208"/>
                    <a:pt x="139" y="202"/>
                    <a:pt x="139" y="195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6"/>
                    <a:pt x="134" y="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4250" y="1186010"/>
            <a:ext cx="726324" cy="727949"/>
            <a:chExt cx="957943" cy="957943"/>
          </a:xfrm>
        </p:grpSpPr>
        <p:grpSp>
          <p:nvGrpSpPr>
            <p:cNvPr id="31" name="组合 30"/>
            <p:cNvGrpSpPr/>
            <p:nvPr/>
          </p:nvGrpSpPr>
          <p:grpSpPr>
            <a:xfrm>
              <a:off x="0" y="0"/>
              <a:ext cx="957943" cy="957943"/>
              <a:chExt cx="957943" cy="957943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FBCF53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58586" y="151818"/>
                <a:ext cx="640771" cy="643617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2" name="Freeform 153"/>
            <p:cNvSpPr>
              <a:spLocks noEditPoints="1"/>
            </p:cNvSpPr>
            <p:nvPr/>
          </p:nvSpPr>
          <p:spPr>
            <a:xfrm>
              <a:off x="258423" y="293401"/>
              <a:ext cx="384825" cy="369842"/>
            </a:xfrm>
            <a:custGeom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06" h="198">
                  <a:moveTo>
                    <a:pt x="104" y="19"/>
                  </a:moveTo>
                  <a:cubicBezTo>
                    <a:pt x="183" y="19"/>
                    <a:pt x="183" y="19"/>
                    <a:pt x="183" y="19"/>
                  </a:cubicBezTo>
                  <a:cubicBezTo>
                    <a:pt x="196" y="19"/>
                    <a:pt x="206" y="30"/>
                    <a:pt x="206" y="42"/>
                  </a:cubicBezTo>
                  <a:cubicBezTo>
                    <a:pt x="206" y="175"/>
                    <a:pt x="206" y="175"/>
                    <a:pt x="206" y="175"/>
                  </a:cubicBezTo>
                  <a:cubicBezTo>
                    <a:pt x="206" y="187"/>
                    <a:pt x="196" y="198"/>
                    <a:pt x="183" y="198"/>
                  </a:cubicBezTo>
                  <a:cubicBezTo>
                    <a:pt x="104" y="198"/>
                    <a:pt x="104" y="198"/>
                    <a:pt x="104" y="198"/>
                  </a:cubicBezTo>
                  <a:cubicBezTo>
                    <a:pt x="94" y="198"/>
                    <a:pt x="85" y="19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62" y="178"/>
                    <a:pt x="44" y="171"/>
                    <a:pt x="32" y="161"/>
                  </a:cubicBezTo>
                  <a:cubicBezTo>
                    <a:pt x="19" y="150"/>
                    <a:pt x="12" y="135"/>
                    <a:pt x="13" y="117"/>
                  </a:cubicBezTo>
                  <a:cubicBezTo>
                    <a:pt x="13" y="116"/>
                    <a:pt x="13" y="115"/>
                    <a:pt x="13" y="113"/>
                  </a:cubicBezTo>
                  <a:cubicBezTo>
                    <a:pt x="14" y="106"/>
                    <a:pt x="17" y="98"/>
                    <a:pt x="21" y="90"/>
                  </a:cubicBezTo>
                  <a:cubicBezTo>
                    <a:pt x="6" y="77"/>
                    <a:pt x="0" y="60"/>
                    <a:pt x="16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47" y="0"/>
                    <a:pt x="53" y="4"/>
                  </a:cubicBezTo>
                  <a:cubicBezTo>
                    <a:pt x="59" y="7"/>
                    <a:pt x="64" y="13"/>
                    <a:pt x="64" y="1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17" y="58"/>
                    <a:pt x="19" y="69"/>
                    <a:pt x="28" y="78"/>
                  </a:cubicBezTo>
                  <a:cubicBezTo>
                    <a:pt x="33" y="71"/>
                    <a:pt x="39" y="63"/>
                    <a:pt x="47" y="54"/>
                  </a:cubicBezTo>
                  <a:cubicBezTo>
                    <a:pt x="46" y="52"/>
                    <a:pt x="46" y="50"/>
                    <a:pt x="46" y="48"/>
                  </a:cubicBezTo>
                  <a:cubicBezTo>
                    <a:pt x="46" y="43"/>
                    <a:pt x="48" y="39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4" y="32"/>
                    <a:pt x="58" y="31"/>
                    <a:pt x="63" y="31"/>
                  </a:cubicBezTo>
                  <a:cubicBezTo>
                    <a:pt x="67" y="31"/>
                    <a:pt x="72" y="32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8" y="39"/>
                    <a:pt x="80" y="43"/>
                    <a:pt x="80" y="48"/>
                  </a:cubicBezTo>
                  <a:cubicBezTo>
                    <a:pt x="80" y="52"/>
                    <a:pt x="78" y="56"/>
                    <a:pt x="75" y="60"/>
                  </a:cubicBezTo>
                  <a:cubicBezTo>
                    <a:pt x="72" y="63"/>
                    <a:pt x="67" y="65"/>
                    <a:pt x="63" y="65"/>
                  </a:cubicBezTo>
                  <a:cubicBezTo>
                    <a:pt x="61" y="65"/>
                    <a:pt x="59" y="64"/>
                    <a:pt x="57" y="63"/>
                  </a:cubicBezTo>
                  <a:cubicBezTo>
                    <a:pt x="49" y="71"/>
                    <a:pt x="43" y="79"/>
                    <a:pt x="38" y="86"/>
                  </a:cubicBezTo>
                  <a:cubicBezTo>
                    <a:pt x="38" y="86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3" y="90"/>
                    <a:pt x="48" y="94"/>
                    <a:pt x="54" y="98"/>
                  </a:cubicBezTo>
                  <a:cubicBezTo>
                    <a:pt x="64" y="103"/>
                    <a:pt x="73" y="109"/>
                    <a:pt x="81" y="116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0"/>
                    <a:pt x="92" y="19"/>
                    <a:pt x="104" y="19"/>
                  </a:cubicBezTo>
                  <a:close/>
                  <a:moveTo>
                    <a:pt x="68" y="43"/>
                  </a:moveTo>
                  <a:cubicBezTo>
                    <a:pt x="66" y="41"/>
                    <a:pt x="65" y="40"/>
                    <a:pt x="63" y="40"/>
                  </a:cubicBezTo>
                  <a:cubicBezTo>
                    <a:pt x="61" y="40"/>
                    <a:pt x="59" y="41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6" y="44"/>
                    <a:pt x="56" y="46"/>
                    <a:pt x="56" y="48"/>
                  </a:cubicBezTo>
                  <a:cubicBezTo>
                    <a:pt x="56" y="50"/>
                    <a:pt x="56" y="51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61" y="55"/>
                    <a:pt x="63" y="55"/>
                  </a:cubicBezTo>
                  <a:cubicBezTo>
                    <a:pt x="65" y="55"/>
                    <a:pt x="66" y="54"/>
                    <a:pt x="68" y="53"/>
                  </a:cubicBezTo>
                  <a:cubicBezTo>
                    <a:pt x="69" y="51"/>
                    <a:pt x="70" y="50"/>
                    <a:pt x="70" y="48"/>
                  </a:cubicBezTo>
                  <a:cubicBezTo>
                    <a:pt x="70" y="46"/>
                    <a:pt x="69" y="44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lose/>
                  <a:moveTo>
                    <a:pt x="81" y="167"/>
                  </a:moveTo>
                  <a:cubicBezTo>
                    <a:pt x="81" y="134"/>
                    <a:pt x="81" y="134"/>
                    <a:pt x="81" y="134"/>
                  </a:cubicBezTo>
                  <a:cubicBezTo>
                    <a:pt x="72" y="124"/>
                    <a:pt x="60" y="116"/>
                    <a:pt x="48" y="109"/>
                  </a:cubicBezTo>
                  <a:cubicBezTo>
                    <a:pt x="42" y="106"/>
                    <a:pt x="36" y="102"/>
                    <a:pt x="31" y="99"/>
                  </a:cubicBezTo>
                  <a:cubicBezTo>
                    <a:pt x="29" y="104"/>
                    <a:pt x="27" y="110"/>
                    <a:pt x="26" y="115"/>
                  </a:cubicBezTo>
                  <a:cubicBezTo>
                    <a:pt x="26" y="116"/>
                    <a:pt x="26" y="117"/>
                    <a:pt x="26" y="118"/>
                  </a:cubicBezTo>
                  <a:cubicBezTo>
                    <a:pt x="25" y="131"/>
                    <a:pt x="31" y="142"/>
                    <a:pt x="41" y="151"/>
                  </a:cubicBezTo>
                  <a:cubicBezTo>
                    <a:pt x="51" y="159"/>
                    <a:pt x="65" y="165"/>
                    <a:pt x="81" y="167"/>
                  </a:cubicBezTo>
                  <a:close/>
                  <a:moveTo>
                    <a:pt x="104" y="43"/>
                  </a:moveTo>
                  <a:cubicBezTo>
                    <a:pt x="104" y="119"/>
                    <a:pt x="104" y="119"/>
                    <a:pt x="104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04" y="43"/>
                    <a:pt x="104" y="43"/>
                    <a:pt x="104" y="43"/>
                  </a:cubicBezTo>
                  <a:close/>
                  <a:moveTo>
                    <a:pt x="143" y="131"/>
                  </a:moveTo>
                  <a:cubicBezTo>
                    <a:pt x="138" y="131"/>
                    <a:pt x="133" y="133"/>
                    <a:pt x="129" y="136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4" y="133"/>
                    <a:pt x="149" y="131"/>
                    <a:pt x="143" y="131"/>
                  </a:cubicBezTo>
                  <a:close/>
                  <a:moveTo>
                    <a:pt x="164" y="142"/>
                  </a:moveTo>
                  <a:cubicBezTo>
                    <a:pt x="150" y="157"/>
                    <a:pt x="150" y="157"/>
                    <a:pt x="150" y="157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7" y="167"/>
                    <a:pt x="169" y="162"/>
                    <a:pt x="169" y="157"/>
                  </a:cubicBezTo>
                  <a:cubicBezTo>
                    <a:pt x="169" y="152"/>
                    <a:pt x="167" y="147"/>
                    <a:pt x="164" y="142"/>
                  </a:cubicBezTo>
                  <a:close/>
                  <a:moveTo>
                    <a:pt x="159" y="178"/>
                  </a:moveTo>
                  <a:cubicBezTo>
                    <a:pt x="144" y="163"/>
                    <a:pt x="144" y="163"/>
                    <a:pt x="144" y="163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33" y="181"/>
                    <a:pt x="138" y="183"/>
                    <a:pt x="143" y="183"/>
                  </a:cubicBezTo>
                  <a:cubicBezTo>
                    <a:pt x="149" y="183"/>
                    <a:pt x="154" y="181"/>
                    <a:pt x="159" y="178"/>
                  </a:cubicBezTo>
                  <a:close/>
                  <a:moveTo>
                    <a:pt x="123" y="172"/>
                  </a:moveTo>
                  <a:cubicBezTo>
                    <a:pt x="138" y="157"/>
                    <a:pt x="138" y="157"/>
                    <a:pt x="138" y="157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20" y="146"/>
                    <a:pt x="118" y="151"/>
                    <a:pt x="118" y="157"/>
                  </a:cubicBezTo>
                  <a:cubicBezTo>
                    <a:pt x="118" y="163"/>
                    <a:pt x="120" y="168"/>
                    <a:pt x="123" y="17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41687" y="3700647"/>
            <a:ext cx="726325" cy="726325"/>
            <a:chExt cx="957943" cy="957943"/>
          </a:xfrm>
        </p:grpSpPr>
        <p:grpSp>
          <p:nvGrpSpPr>
            <p:cNvPr id="27" name="组合 26"/>
            <p:cNvGrpSpPr/>
            <p:nvPr/>
          </p:nvGrpSpPr>
          <p:grpSpPr>
            <a:xfrm>
              <a:off x="0" y="0"/>
              <a:ext cx="957943" cy="957943"/>
              <a:chExt cx="957943" cy="957943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0" y="0"/>
                <a:ext cx="957943" cy="957943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58586" y="152157"/>
                <a:ext cx="640772" cy="642914"/>
              </a:xfrm>
              <a:prstGeom prst="ellipse">
                <a:avLst/>
              </a:prstGeom>
              <a:noFill/>
              <a:ln w="1905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8" name="Freeform 170"/>
            <p:cNvSpPr>
              <a:spLocks noEditPoints="1"/>
            </p:cNvSpPr>
            <p:nvPr/>
          </p:nvSpPr>
          <p:spPr>
            <a:xfrm>
              <a:off x="286663" y="329234"/>
              <a:ext cx="384617" cy="364711"/>
            </a:xfrm>
            <a:custGeom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229" h="216">
                  <a:moveTo>
                    <a:pt x="19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20" y="0"/>
                    <a:pt x="229" y="9"/>
                    <a:pt x="229" y="2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51"/>
                    <a:pt x="220" y="160"/>
                    <a:pt x="209" y="16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8" y="160"/>
                    <a:pt x="0" y="151"/>
                    <a:pt x="0" y="14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lose/>
                  <a:moveTo>
                    <a:pt x="56" y="203"/>
                  </a:moveTo>
                  <a:cubicBezTo>
                    <a:pt x="69" y="201"/>
                    <a:pt x="81" y="199"/>
                    <a:pt x="94" y="19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52" y="200"/>
                    <a:pt x="164" y="201"/>
                    <a:pt x="176" y="203"/>
                  </a:cubicBezTo>
                  <a:cubicBezTo>
                    <a:pt x="176" y="217"/>
                    <a:pt x="176" y="217"/>
                    <a:pt x="176" y="217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6" y="213"/>
                    <a:pt x="56" y="208"/>
                    <a:pt x="56" y="203"/>
                  </a:cubicBezTo>
                  <a:close/>
                  <a:moveTo>
                    <a:pt x="17" y="19"/>
                  </a:moveTo>
                  <a:cubicBezTo>
                    <a:pt x="17" y="124"/>
                    <a:pt x="17" y="124"/>
                    <a:pt x="17" y="124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191" y="134"/>
                  </a:moveTo>
                  <a:cubicBezTo>
                    <a:pt x="186" y="134"/>
                    <a:pt x="183" y="137"/>
                    <a:pt x="183" y="142"/>
                  </a:cubicBezTo>
                  <a:cubicBezTo>
                    <a:pt x="183" y="146"/>
                    <a:pt x="186" y="150"/>
                    <a:pt x="191" y="150"/>
                  </a:cubicBezTo>
                  <a:cubicBezTo>
                    <a:pt x="195" y="150"/>
                    <a:pt x="199" y="146"/>
                    <a:pt x="199" y="142"/>
                  </a:cubicBezTo>
                  <a:cubicBezTo>
                    <a:pt x="199" y="137"/>
                    <a:pt x="195" y="134"/>
                    <a:pt x="191" y="13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65537" y="810463"/>
            <a:ext cx="3691742" cy="1760135"/>
            <a:chOff x="-29020" y="0"/>
            <a:chExt cx="3606362" cy="1718992"/>
          </a:xfrm>
        </p:grpSpPr>
        <p:sp>
          <p:nvSpPr>
            <p:cNvPr id="24" name="文本框 106"/>
            <p:cNvSpPr txBox="1"/>
            <p:nvPr/>
          </p:nvSpPr>
          <p:spPr>
            <a:xfrm>
              <a:off x="-29020" y="0"/>
              <a:ext cx="258928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>
                  <a:solidFill>
                    <a:srgbClr val="5DAC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Title Here</a:t>
              </a:r>
              <a:endParaRPr lang="zh-CN" altLang="en-US" sz="2400">
                <a:solidFill>
                  <a:srgbClr val="5DAC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107"/>
            <p:cNvSpPr txBox="1"/>
            <p:nvPr/>
          </p:nvSpPr>
          <p:spPr>
            <a:xfrm>
              <a:off x="158711" y="536748"/>
              <a:ext cx="3418631" cy="1182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It just means that you realize in that moment. 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65048" y="423703"/>
              <a:ext cx="1637896" cy="0"/>
            </a:xfrm>
            <a:prstGeom prst="line">
              <a:avLst/>
            </a:prstGeom>
            <a:ln w="19050" cap="flat" cmpd="sng">
              <a:solidFill>
                <a:srgbClr val="5DACEE"/>
              </a:solidFill>
              <a:prstDash val="solid"/>
              <a:headEnd type="none" w="med" len="med"/>
              <a:tailEnd type="none" w="med" len="med"/>
            </a:ln>
          </p:spPr>
        </p:cxnSp>
      </p:grpSp>
      <p:grpSp>
        <p:nvGrpSpPr>
          <p:cNvPr id="12" name="组合 11"/>
          <p:cNvGrpSpPr/>
          <p:nvPr/>
        </p:nvGrpSpPr>
        <p:grpSpPr>
          <a:xfrm>
            <a:off x="7763975" y="3604501"/>
            <a:ext cx="3690118" cy="1742470"/>
            <a:chOff x="-29034" y="0"/>
            <a:chExt cx="3606376" cy="1703402"/>
          </a:xfrm>
        </p:grpSpPr>
        <p:sp>
          <p:nvSpPr>
            <p:cNvPr id="21" name="文本框 110"/>
            <p:cNvSpPr txBox="1"/>
            <p:nvPr/>
          </p:nvSpPr>
          <p:spPr>
            <a:xfrm>
              <a:off x="-29034" y="0"/>
              <a:ext cx="258928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Title Here</a:t>
              </a:r>
              <a:endPara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111"/>
            <p:cNvSpPr txBox="1"/>
            <p:nvPr/>
          </p:nvSpPr>
          <p:spPr>
            <a:xfrm>
              <a:off x="158781" y="521591"/>
              <a:ext cx="3418561" cy="11818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It just means that you realize in that moment. 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5164" y="424118"/>
              <a:ext cx="1638623" cy="0"/>
            </a:xfrm>
            <a:prstGeom prst="line">
              <a:avLst/>
            </a:prstGeom>
            <a:ln w="19050" cap="flat" cmpd="sng">
              <a:solidFill>
                <a:srgbClr val="F55555"/>
              </a:solidFill>
              <a:prstDash val="solid"/>
              <a:headEnd type="none" w="med" len="med"/>
              <a:tailEnd type="none" w="med" len="med"/>
            </a:ln>
          </p:spPr>
        </p:cxnSp>
      </p:grpSp>
      <p:grpSp>
        <p:nvGrpSpPr>
          <p:cNvPr id="13" name="组合 12"/>
          <p:cNvGrpSpPr/>
          <p:nvPr/>
        </p:nvGrpSpPr>
        <p:grpSpPr>
          <a:xfrm>
            <a:off x="224937" y="1104898"/>
            <a:ext cx="3631622" cy="1872013"/>
            <a:chExt cx="3549358" cy="1828448"/>
          </a:xfrm>
        </p:grpSpPr>
        <p:sp>
          <p:nvSpPr>
            <p:cNvPr id="18" name="文本框 116"/>
            <p:cNvSpPr txBox="1"/>
            <p:nvPr/>
          </p:nvSpPr>
          <p:spPr>
            <a:xfrm>
              <a:off x="960076" y="0"/>
              <a:ext cx="258928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>
                  <a:solidFill>
                    <a:srgbClr val="FBCF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Title Here</a:t>
              </a:r>
              <a:endParaRPr lang="zh-CN" altLang="en-US" sz="2400">
                <a:solidFill>
                  <a:srgbClr val="FBCF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17"/>
            <p:cNvSpPr txBox="1"/>
            <p:nvPr/>
          </p:nvSpPr>
          <p:spPr>
            <a:xfrm>
              <a:off x="0" y="646082"/>
              <a:ext cx="3418699" cy="11823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r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It just means that you realize in that moment. 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646629" y="401529"/>
              <a:ext cx="1637100" cy="0"/>
            </a:xfrm>
            <a:prstGeom prst="line">
              <a:avLst/>
            </a:prstGeom>
            <a:ln w="19050" cap="flat" cmpd="sng">
              <a:solidFill>
                <a:srgbClr val="FBCF53"/>
              </a:solidFill>
              <a:prstDash val="solid"/>
              <a:headEnd type="none" w="med" len="med"/>
              <a:tailEnd type="none" w="med" len="med"/>
            </a:ln>
          </p:spPr>
        </p:cxnSp>
      </p:grpSp>
      <p:grpSp>
        <p:nvGrpSpPr>
          <p:cNvPr id="14" name="组合 13"/>
          <p:cNvGrpSpPr/>
          <p:nvPr/>
        </p:nvGrpSpPr>
        <p:grpSpPr>
          <a:xfrm>
            <a:off x="501162" y="3994148"/>
            <a:ext cx="3631622" cy="1743677"/>
            <a:chExt cx="3549358" cy="1703099"/>
          </a:xfrm>
        </p:grpSpPr>
        <p:sp>
          <p:nvSpPr>
            <p:cNvPr id="15" name="文本框 120"/>
            <p:cNvSpPr txBox="1"/>
            <p:nvPr/>
          </p:nvSpPr>
          <p:spPr>
            <a:xfrm>
              <a:off x="960076" y="0"/>
              <a:ext cx="258928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>
                  <a:solidFill>
                    <a:srgbClr val="A6ED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 Title Here</a:t>
              </a:r>
              <a:endParaRPr lang="zh-CN" altLang="en-US" sz="2400">
                <a:solidFill>
                  <a:srgbClr val="A6ED4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21"/>
            <p:cNvSpPr txBox="1"/>
            <p:nvPr/>
          </p:nvSpPr>
          <p:spPr>
            <a:xfrm>
              <a:off x="0" y="520733"/>
              <a:ext cx="3418699" cy="11823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r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It just means that you realize in that moment</a:t>
              </a:r>
              <a:r>
                <a: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lvl="0" indent="0" eaLnBrk="1" hangingPunct="1">
                <a:lnSpc>
                  <a:spcPts val="1700"/>
                </a:lnSpc>
                <a:spcBef>
                  <a:spcPct val="0"/>
                </a:spcBef>
                <a:buNone/>
              </a:pP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646629" y="401529"/>
              <a:ext cx="1637100" cy="0"/>
            </a:xfrm>
            <a:prstGeom prst="line">
              <a:avLst/>
            </a:prstGeom>
            <a:ln w="19050" cap="flat" cmpd="sng">
              <a:solidFill>
                <a:srgbClr val="A6ED45"/>
              </a:solidFill>
              <a:prstDash val="solid"/>
              <a:headEnd type="none" w="med" len="med"/>
              <a:tailEnd type="none" w="med" len="med"/>
            </a:ln>
          </p:spPr>
        </p:cxnSp>
      </p:grp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63347" y="1977507"/>
            <a:ext cx="9674225" cy="3524034"/>
            <a:chOff x="963347" y="1977507"/>
            <a:chExt cx="9674225" cy="3524034"/>
          </a:xfrm>
        </p:grpSpPr>
        <p:grpSp>
          <p:nvGrpSpPr>
            <p:cNvPr id="25" name="组合 24"/>
            <p:cNvGrpSpPr/>
            <p:nvPr/>
          </p:nvGrpSpPr>
          <p:grpSpPr>
            <a:xfrm>
              <a:off x="3919272" y="4228366"/>
              <a:ext cx="541337" cy="1252537"/>
              <a:chOff x="4214151" y="4202620"/>
              <a:chExt cx="542543" cy="1252671"/>
            </a:xfrm>
            <a:solidFill>
              <a:srgbClr val="92D050"/>
            </a:solidFill>
          </p:grpSpPr>
          <p:sp>
            <p:nvSpPr>
              <p:cNvPr id="72" name="矩形 71"/>
              <p:cNvSpPr/>
              <p:nvPr/>
            </p:nvSpPr>
            <p:spPr>
              <a:xfrm>
                <a:off x="4214151" y="4202620"/>
                <a:ext cx="542543" cy="125267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3" name="TextBox 8"/>
              <p:cNvSpPr txBox="1"/>
              <p:nvPr/>
            </p:nvSpPr>
            <p:spPr>
              <a:xfrm>
                <a:off x="4240002" y="4202622"/>
                <a:ext cx="490840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40%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459022" y="3129816"/>
              <a:ext cx="541337" cy="2351087"/>
              <a:chOff x="4753794" y="3103682"/>
              <a:chExt cx="542543" cy="2351611"/>
            </a:xfrm>
            <a:solidFill>
              <a:srgbClr val="C00000"/>
            </a:solidFill>
          </p:grpSpPr>
          <p:sp>
            <p:nvSpPr>
              <p:cNvPr id="70" name="矩形 69"/>
              <p:cNvSpPr/>
              <p:nvPr/>
            </p:nvSpPr>
            <p:spPr>
              <a:xfrm>
                <a:off x="4753794" y="3103682"/>
                <a:ext cx="542543" cy="23516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" name="TextBox 9"/>
              <p:cNvSpPr txBox="1"/>
              <p:nvPr/>
            </p:nvSpPr>
            <p:spPr>
              <a:xfrm>
                <a:off x="4782050" y="3103682"/>
                <a:ext cx="486030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70%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087297" y="4499828"/>
              <a:ext cx="542925" cy="981075"/>
              <a:chOff x="2383069" y="4473892"/>
              <a:chExt cx="542543" cy="981400"/>
            </a:xfrm>
            <a:solidFill>
              <a:srgbClr val="92D050"/>
            </a:solidFill>
          </p:grpSpPr>
          <p:sp>
            <p:nvSpPr>
              <p:cNvPr id="68" name="矩形 67"/>
              <p:cNvSpPr/>
              <p:nvPr/>
            </p:nvSpPr>
            <p:spPr>
              <a:xfrm>
                <a:off x="2383069" y="4473892"/>
                <a:ext cx="542543" cy="981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" name="TextBox 14"/>
              <p:cNvSpPr txBox="1"/>
              <p:nvPr/>
            </p:nvSpPr>
            <p:spPr>
              <a:xfrm>
                <a:off x="2404913" y="4473893"/>
                <a:ext cx="498855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30%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627047" y="3415566"/>
              <a:ext cx="542925" cy="2065337"/>
              <a:chOff x="2922713" y="3388806"/>
              <a:chExt cx="542543" cy="2066485"/>
            </a:xfrm>
            <a:solidFill>
              <a:srgbClr val="C00000"/>
            </a:solidFill>
          </p:grpSpPr>
          <p:sp>
            <p:nvSpPr>
              <p:cNvPr id="66" name="矩形 65"/>
              <p:cNvSpPr/>
              <p:nvPr/>
            </p:nvSpPr>
            <p:spPr>
              <a:xfrm>
                <a:off x="2922713" y="3388806"/>
                <a:ext cx="542543" cy="206648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" name="TextBox 15"/>
              <p:cNvSpPr txBox="1"/>
              <p:nvPr/>
            </p:nvSpPr>
            <p:spPr>
              <a:xfrm>
                <a:off x="2944557" y="3388808"/>
                <a:ext cx="498855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60%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749659" y="3758466"/>
              <a:ext cx="542925" cy="1722437"/>
              <a:chOff x="6045233" y="3731944"/>
              <a:chExt cx="542543" cy="1723349"/>
            </a:xfrm>
            <a:solidFill>
              <a:srgbClr val="92D050"/>
            </a:solidFill>
          </p:grpSpPr>
          <p:sp>
            <p:nvSpPr>
              <p:cNvPr id="64" name="矩形 63"/>
              <p:cNvSpPr/>
              <p:nvPr/>
            </p:nvSpPr>
            <p:spPr>
              <a:xfrm>
                <a:off x="6045233" y="3736709"/>
                <a:ext cx="542543" cy="171858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5" name="TextBox 20"/>
              <p:cNvSpPr txBox="1"/>
              <p:nvPr/>
            </p:nvSpPr>
            <p:spPr>
              <a:xfrm>
                <a:off x="6067878" y="3731944"/>
                <a:ext cx="497252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50%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282892" y="2691666"/>
              <a:ext cx="542925" cy="2789237"/>
              <a:chOff x="6584876" y="2665416"/>
              <a:chExt cx="542543" cy="2789875"/>
            </a:xfrm>
            <a:solidFill>
              <a:srgbClr val="C00000"/>
            </a:solidFill>
          </p:grpSpPr>
          <p:sp>
            <p:nvSpPr>
              <p:cNvPr id="62" name="矩形 61"/>
              <p:cNvSpPr/>
              <p:nvPr/>
            </p:nvSpPr>
            <p:spPr>
              <a:xfrm>
                <a:off x="6584876" y="2665416"/>
                <a:ext cx="542543" cy="27898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" name="TextBox 21"/>
              <p:cNvSpPr txBox="1"/>
              <p:nvPr/>
            </p:nvSpPr>
            <p:spPr>
              <a:xfrm>
                <a:off x="6605918" y="2665417"/>
                <a:ext cx="500458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80%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580047" y="3401278"/>
              <a:ext cx="542925" cy="2079625"/>
              <a:chOff x="7876314" y="3374953"/>
              <a:chExt cx="542543" cy="2080340"/>
            </a:xfrm>
            <a:solidFill>
              <a:srgbClr val="92D050"/>
            </a:solidFill>
          </p:grpSpPr>
          <p:sp>
            <p:nvSpPr>
              <p:cNvPr id="60" name="矩形 59"/>
              <p:cNvSpPr/>
              <p:nvPr/>
            </p:nvSpPr>
            <p:spPr>
              <a:xfrm>
                <a:off x="7876314" y="3389246"/>
                <a:ext cx="542543" cy="206604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1" name="TextBox 26"/>
              <p:cNvSpPr txBox="1"/>
              <p:nvPr/>
            </p:nvSpPr>
            <p:spPr>
              <a:xfrm>
                <a:off x="7898158" y="3374953"/>
                <a:ext cx="498855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60%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119797" y="2355116"/>
              <a:ext cx="542925" cy="3125787"/>
              <a:chOff x="8415958" y="2328678"/>
              <a:chExt cx="542543" cy="3126615"/>
            </a:xfrm>
            <a:solidFill>
              <a:srgbClr val="C00000"/>
            </a:solidFill>
          </p:grpSpPr>
          <p:sp>
            <p:nvSpPr>
              <p:cNvPr id="58" name="矩形 57"/>
              <p:cNvSpPr/>
              <p:nvPr/>
            </p:nvSpPr>
            <p:spPr>
              <a:xfrm>
                <a:off x="8415958" y="2328678"/>
                <a:ext cx="542543" cy="31266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" name="TextBox 27"/>
              <p:cNvSpPr txBox="1"/>
              <p:nvPr/>
            </p:nvSpPr>
            <p:spPr>
              <a:xfrm>
                <a:off x="8437802" y="2328678"/>
                <a:ext cx="498855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90%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9395980" y="3039328"/>
              <a:ext cx="542925" cy="2441575"/>
              <a:chOff x="9707396" y="3013258"/>
              <a:chExt cx="542543" cy="2442035"/>
            </a:xfrm>
            <a:solidFill>
              <a:srgbClr val="92D050"/>
            </a:solidFill>
          </p:grpSpPr>
          <p:sp>
            <p:nvSpPr>
              <p:cNvPr id="56" name="矩形 55"/>
              <p:cNvSpPr/>
              <p:nvPr/>
            </p:nvSpPr>
            <p:spPr>
              <a:xfrm>
                <a:off x="9707396" y="3013258"/>
                <a:ext cx="542543" cy="24420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" name="TextBox 32"/>
              <p:cNvSpPr txBox="1"/>
              <p:nvPr/>
            </p:nvSpPr>
            <p:spPr>
              <a:xfrm>
                <a:off x="9735652" y="3013258"/>
                <a:ext cx="486030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70%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9951772" y="2043966"/>
              <a:ext cx="544512" cy="3436937"/>
              <a:chOff x="10228499" y="2018409"/>
              <a:chExt cx="543739" cy="3436883"/>
            </a:xfrm>
            <a:solidFill>
              <a:srgbClr val="C00000"/>
            </a:solidFill>
          </p:grpSpPr>
          <p:sp>
            <p:nvSpPr>
              <p:cNvPr id="54" name="矩形 53"/>
              <p:cNvSpPr/>
              <p:nvPr/>
            </p:nvSpPr>
            <p:spPr>
              <a:xfrm>
                <a:off x="10228499" y="2018409"/>
                <a:ext cx="543739" cy="343688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" name="TextBox 33"/>
              <p:cNvSpPr txBox="1"/>
              <p:nvPr/>
            </p:nvSpPr>
            <p:spPr>
              <a:xfrm>
                <a:off x="10228499" y="2018596"/>
                <a:ext cx="543739" cy="338554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Agency FB" panose="020b0503020202020204" pitchFamily="34" charset="0"/>
                    <a:ea typeface="新宋体" panose="02010609030101010101" pitchFamily="49" charset="-122"/>
                  </a:rPr>
                  <a:t>100%</a:t>
                </a:r>
                <a:endParaRPr lang="zh-CN" altLang="en-US" sz="1600" b="1">
                  <a:solidFill>
                    <a:schemeClr val="bg1"/>
                  </a:solidFill>
                  <a:latin typeface="Agency FB" panose="020b0503020202020204" pitchFamily="34" charset="0"/>
                  <a:ea typeface="新宋体" panose="02010609030101010101" pitchFamily="49" charset="-122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flipH="1">
              <a:off x="1412609" y="2358291"/>
              <a:ext cx="0" cy="2622550"/>
            </a:xfrm>
            <a:prstGeom prst="line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1192616" y="5093859"/>
              <a:ext cx="43954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9144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kern="1200" cap="none" spc="0" normalizeH="0" baseline="0" noProof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ea typeface="新宋体" panose="02010609030101010101" pitchFamily="49" charset="-122"/>
                  <a:cs typeface="+mn-cs"/>
                </a:rPr>
                <a:t>0%</a:t>
              </a:r>
              <a:endParaRPr kumimoji="0" lang="zh-CN" altLang="en-US" kern="1200" cap="none" spc="0" normalizeH="0" baseline="0" noProof="0">
                <a:solidFill>
                  <a:schemeClr val="accent6">
                    <a:lumMod val="60000"/>
                    <a:lumOff val="40000"/>
                  </a:schemeClr>
                </a:solidFill>
                <a:latin typeface="Agency FB" panose="020b0503020202020204" pitchFamily="34" charset="0"/>
                <a:ea typeface="新宋体" panose="02010609030101010101" pitchFamily="49" charset="-122"/>
                <a:cs typeface="+mn-cs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18877" y="1977507"/>
              <a:ext cx="58702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914400" eaLnBrk="1" fontAlgn="auto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kern="1200" cap="none" spc="0" normalizeH="0" baseline="0" noProof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ea typeface="新宋体" panose="02010609030101010101" pitchFamily="49" charset="-122"/>
                  <a:cs typeface="+mn-cs"/>
                </a:rPr>
                <a:t>100%</a:t>
              </a:r>
              <a:endParaRPr kumimoji="0" lang="zh-CN" altLang="en-US" kern="1200" cap="none" spc="0" normalizeH="0" baseline="0" noProof="0">
                <a:solidFill>
                  <a:schemeClr val="accent6">
                    <a:lumMod val="60000"/>
                    <a:lumOff val="40000"/>
                  </a:schemeClr>
                </a:solidFill>
                <a:latin typeface="Agency FB" panose="020b0503020202020204" pitchFamily="34" charset="0"/>
                <a:ea typeface="新宋体" panose="02010609030101010101" pitchFamily="49" charset="-122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963347" y="5501541"/>
              <a:ext cx="9674225" cy="0"/>
            </a:xfrm>
            <a:prstGeom prst="line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087297" y="5661878"/>
            <a:ext cx="1084262" cy="536575"/>
            <a:chOff x="2383069" y="5636140"/>
            <a:chExt cx="1083724" cy="535576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2383069" y="5636140"/>
              <a:ext cx="1083724" cy="5355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3" name="TextBox 42"/>
            <p:cNvSpPr txBox="1"/>
            <p:nvPr/>
          </p:nvSpPr>
          <p:spPr>
            <a:xfrm>
              <a:off x="2554477" y="5703873"/>
              <a:ext cx="740908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C20F2A"/>
                  </a:solidFill>
                </a:rPr>
                <a:t>TITLE</a:t>
              </a:r>
              <a:endParaRPr lang="zh-CN" altLang="en-US" sz="2000" b="1">
                <a:solidFill>
                  <a:srgbClr val="C20F2A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19272" y="5661878"/>
            <a:ext cx="1082675" cy="536575"/>
            <a:chOff x="4214151" y="5636140"/>
            <a:chExt cx="1083724" cy="535576"/>
          </a:xfrm>
          <a:noFill/>
        </p:grpSpPr>
        <p:sp>
          <p:nvSpPr>
            <p:cNvPr id="50" name="矩形 49"/>
            <p:cNvSpPr/>
            <p:nvPr/>
          </p:nvSpPr>
          <p:spPr>
            <a:xfrm>
              <a:off x="4214151" y="5636140"/>
              <a:ext cx="1083724" cy="5355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1" name="TextBox 43"/>
            <p:cNvSpPr txBox="1"/>
            <p:nvPr/>
          </p:nvSpPr>
          <p:spPr>
            <a:xfrm>
              <a:off x="4386240" y="5703873"/>
              <a:ext cx="740908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C20F2A"/>
                  </a:solidFill>
                </a:rPr>
                <a:t>TITLE</a:t>
              </a:r>
              <a:endParaRPr lang="zh-CN" altLang="en-US" sz="2000" b="1">
                <a:solidFill>
                  <a:srgbClr val="C20F2A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49659" y="5661878"/>
            <a:ext cx="1084263" cy="536575"/>
            <a:chOff x="6045233" y="5636140"/>
            <a:chExt cx="1083724" cy="535576"/>
          </a:xfrm>
          <a:noFill/>
        </p:grpSpPr>
        <p:sp>
          <p:nvSpPr>
            <p:cNvPr id="48" name="矩形 47"/>
            <p:cNvSpPr/>
            <p:nvPr/>
          </p:nvSpPr>
          <p:spPr>
            <a:xfrm>
              <a:off x="6045233" y="5636140"/>
              <a:ext cx="1083724" cy="5355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9" name="TextBox 44"/>
            <p:cNvSpPr txBox="1"/>
            <p:nvPr/>
          </p:nvSpPr>
          <p:spPr>
            <a:xfrm>
              <a:off x="6216641" y="5703873"/>
              <a:ext cx="740908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C20F2A"/>
                  </a:solidFill>
                </a:rPr>
                <a:t>TITLE</a:t>
              </a:r>
              <a:endParaRPr lang="zh-CN" altLang="en-US" sz="2000" b="1">
                <a:solidFill>
                  <a:srgbClr val="C20F2A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580047" y="5661878"/>
            <a:ext cx="1084262" cy="536575"/>
            <a:chOff x="7876314" y="5636140"/>
            <a:chExt cx="1083724" cy="535576"/>
          </a:xfrm>
          <a:noFill/>
        </p:grpSpPr>
        <p:sp>
          <p:nvSpPr>
            <p:cNvPr id="46" name="矩形 45"/>
            <p:cNvSpPr/>
            <p:nvPr/>
          </p:nvSpPr>
          <p:spPr>
            <a:xfrm>
              <a:off x="7876314" y="5636140"/>
              <a:ext cx="1083724" cy="5355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8047722" y="5703873"/>
              <a:ext cx="740908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C20F2A"/>
                  </a:solidFill>
                </a:rPr>
                <a:t>TITLE</a:t>
              </a:r>
              <a:endParaRPr lang="zh-CN" altLang="en-US" sz="2000" b="1">
                <a:solidFill>
                  <a:srgbClr val="C20F2A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412022" y="5661878"/>
            <a:ext cx="1084262" cy="536575"/>
            <a:chOff x="9707396" y="5636140"/>
            <a:chExt cx="1083724" cy="535576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9707396" y="5636140"/>
              <a:ext cx="1083724" cy="5355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5" name="TextBox 46"/>
            <p:cNvSpPr txBox="1"/>
            <p:nvPr/>
          </p:nvSpPr>
          <p:spPr>
            <a:xfrm>
              <a:off x="9878123" y="5703873"/>
              <a:ext cx="740908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C20F2A"/>
                  </a:solidFill>
                </a:rPr>
                <a:t>TITLE</a:t>
              </a:r>
              <a:endParaRPr lang="zh-CN" altLang="en-US" sz="2000" b="1">
                <a:solidFill>
                  <a:srgbClr val="C20F2A"/>
                </a:solidFill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5" name="组合 44"/>
          <p:cNvGrpSpPr/>
          <p:nvPr/>
        </p:nvGrpSpPr>
        <p:grpSpPr>
          <a:xfrm flipH="1">
            <a:off x="6497552" y="3611247"/>
            <a:ext cx="3595376" cy="3441864"/>
            <a:chOff x="899592" y="471952"/>
            <a:chExt cx="4836084" cy="462959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471952"/>
              <a:ext cx="3827972" cy="3389096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592" y="495323"/>
              <a:ext cx="4464496" cy="4606226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 flipH="1">
            <a:off x="4226087" y="2180600"/>
            <a:ext cx="3595376" cy="3441864"/>
            <a:chOff x="899592" y="471952"/>
            <a:chExt cx="4836084" cy="462959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471952"/>
              <a:ext cx="3827972" cy="3389096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592" y="495323"/>
              <a:ext cx="4464496" cy="4606226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 flipH="1">
            <a:off x="1955323" y="811100"/>
            <a:ext cx="3595376" cy="3441864"/>
            <a:chOff x="899592" y="471952"/>
            <a:chExt cx="4836083" cy="4629597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471952"/>
              <a:ext cx="3827971" cy="3389096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592" y="495323"/>
              <a:ext cx="4464496" cy="4606226"/>
            </a:xfrm>
            <a:prstGeom prst="rect">
              <a:avLst/>
            </a:prstGeom>
          </p:spPr>
        </p:pic>
      </p:grpSp>
      <p:sp>
        <p:nvSpPr>
          <p:cNvPr id="34" name="TextBox 26"/>
          <p:cNvSpPr txBox="1"/>
          <p:nvPr/>
        </p:nvSpPr>
        <p:spPr>
          <a:xfrm rot="1788897" flipH="1">
            <a:off x="2413653" y="1158404"/>
            <a:ext cx="818625" cy="60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rgbClr val="ED1E79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03</a:t>
            </a:r>
            <a:endParaRPr kumimoji="0" lang="zh-CN" altLang="en-US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rgbClr val="ED1E79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TextBox 27"/>
          <p:cNvSpPr txBox="1"/>
          <p:nvPr/>
        </p:nvSpPr>
        <p:spPr>
          <a:xfrm rot="2149916">
            <a:off x="3012926" y="1467441"/>
            <a:ext cx="17148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28"/>
          <p:cNvSpPr txBox="1"/>
          <p:nvPr/>
        </p:nvSpPr>
        <p:spPr>
          <a:xfrm rot="1788897" flipH="1">
            <a:off x="4645700" y="2480062"/>
            <a:ext cx="818625" cy="60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rgbClr val="ED1E79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02</a:t>
            </a:r>
            <a:endParaRPr kumimoji="0" lang="zh-CN" altLang="en-US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rgbClr val="ED1E79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TextBox 29"/>
          <p:cNvSpPr txBox="1"/>
          <p:nvPr/>
        </p:nvSpPr>
        <p:spPr>
          <a:xfrm rot="2149916">
            <a:off x="5285985" y="2881669"/>
            <a:ext cx="17148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TextBox 30"/>
          <p:cNvSpPr txBox="1"/>
          <p:nvPr/>
        </p:nvSpPr>
        <p:spPr>
          <a:xfrm rot="1788897" flipH="1">
            <a:off x="6931238" y="3973318"/>
            <a:ext cx="818625" cy="60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rgbClr val="ED1E79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01</a:t>
            </a:r>
            <a:endParaRPr kumimoji="0" lang="zh-CN" altLang="en-US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rgbClr val="ED1E79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1"/>
          <p:cNvSpPr txBox="1"/>
          <p:nvPr/>
        </p:nvSpPr>
        <p:spPr>
          <a:xfrm rot="2149916">
            <a:off x="7571523" y="4374925"/>
            <a:ext cx="171487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your text. Click here to add your text. 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32"/>
          <p:cNvSpPr txBox="1"/>
          <p:nvPr/>
        </p:nvSpPr>
        <p:spPr>
          <a:xfrm>
            <a:off x="321591" y="4978119"/>
            <a:ext cx="47843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</a:rPr>
              <a:t>Click here to add your title</a:t>
            </a:r>
            <a:endParaRPr kumimoji="0" lang="en-US" altLang="zh-CN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841958" y="758617"/>
            <a:ext cx="6818313" cy="5148262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7920" y="1288048"/>
            <a:ext cx="4711700" cy="4392612"/>
          </a:xfrm>
          <a:prstGeom prst="rect">
            <a:avLst/>
          </a:prstGeom>
          <a:solidFill>
            <a:schemeClr val="bg2">
              <a:alpha val="70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>
          <a:xfrm>
            <a:off x="1074821" y="4540042"/>
            <a:ext cx="581025" cy="579437"/>
          </a:xfrm>
          <a:custGeom>
            <a:cxnLst>
              <a:cxn ang="0">
                <a:pos x="290513" y="0"/>
              </a:cxn>
              <a:cxn ang="0">
                <a:pos x="581026" y="289719"/>
              </a:cxn>
              <a:cxn ang="0">
                <a:pos x="290513" y="579437"/>
              </a:cxn>
              <a:cxn ang="0">
                <a:pos x="0" y="289719"/>
              </a:cxn>
              <a:cxn ang="0">
                <a:pos x="290513" y="0"/>
              </a:cxn>
              <a:cxn ang="0">
                <a:pos x="106107" y="160549"/>
              </a:cxn>
              <a:cxn ang="0">
                <a:pos x="160990" y="105817"/>
              </a:cxn>
              <a:cxn ang="0">
                <a:pos x="290513" y="234256"/>
              </a:cxn>
              <a:cxn ang="0">
                <a:pos x="420036" y="105817"/>
              </a:cxn>
              <a:cxn ang="0">
                <a:pos x="474919" y="160549"/>
              </a:cxn>
              <a:cxn ang="0">
                <a:pos x="346128" y="289719"/>
              </a:cxn>
              <a:cxn ang="0">
                <a:pos x="474919" y="418888"/>
              </a:cxn>
              <a:cxn ang="0">
                <a:pos x="420036" y="473620"/>
              </a:cxn>
              <a:cxn ang="0">
                <a:pos x="290513" y="345181"/>
              </a:cxn>
              <a:cxn ang="0">
                <a:pos x="160990" y="473620"/>
              </a:cxn>
              <a:cxn ang="0">
                <a:pos x="106107" y="418888"/>
              </a:cxn>
              <a:cxn ang="0">
                <a:pos x="234898" y="289719"/>
              </a:cxn>
              <a:cxn ang="0">
                <a:pos x="106107" y="160549"/>
              </a:cxn>
            </a:cxnLst>
            <a:rect l="0" t="0" r="0" b="0"/>
            <a:pathLst>
              <a:path w="794" h="794">
                <a:moveTo>
                  <a:pt x="397" y="0"/>
                </a:moveTo>
                <a:cubicBezTo>
                  <a:pt x="616" y="0"/>
                  <a:pt x="794" y="178"/>
                  <a:pt x="794" y="397"/>
                </a:cubicBezTo>
                <a:cubicBezTo>
                  <a:pt x="794" y="616"/>
                  <a:pt x="616" y="794"/>
                  <a:pt x="397" y="794"/>
                </a:cubicBezTo>
                <a:cubicBezTo>
                  <a:pt x="178" y="794"/>
                  <a:pt x="0" y="616"/>
                  <a:pt x="0" y="397"/>
                </a:cubicBezTo>
                <a:cubicBezTo>
                  <a:pt x="0" y="178"/>
                  <a:pt x="178" y="0"/>
                  <a:pt x="397" y="0"/>
                </a:cubicBezTo>
                <a:close/>
                <a:moveTo>
                  <a:pt x="145" y="220"/>
                </a:moveTo>
                <a:lnTo>
                  <a:pt x="220" y="145"/>
                </a:lnTo>
                <a:lnTo>
                  <a:pt x="397" y="321"/>
                </a:lnTo>
                <a:lnTo>
                  <a:pt x="574" y="145"/>
                </a:lnTo>
                <a:lnTo>
                  <a:pt x="649" y="220"/>
                </a:lnTo>
                <a:lnTo>
                  <a:pt x="473" y="397"/>
                </a:lnTo>
                <a:lnTo>
                  <a:pt x="649" y="574"/>
                </a:lnTo>
                <a:lnTo>
                  <a:pt x="574" y="649"/>
                </a:lnTo>
                <a:lnTo>
                  <a:pt x="397" y="473"/>
                </a:lnTo>
                <a:lnTo>
                  <a:pt x="220" y="649"/>
                </a:lnTo>
                <a:lnTo>
                  <a:pt x="145" y="574"/>
                </a:lnTo>
                <a:lnTo>
                  <a:pt x="321" y="397"/>
                </a:lnTo>
                <a:lnTo>
                  <a:pt x="145" y="220"/>
                </a:lnTo>
                <a:close/>
              </a:path>
            </a:pathLst>
          </a:custGeom>
          <a:solidFill>
            <a:srgbClr val="1A8954"/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>
          <a:xfrm>
            <a:off x="1074821" y="1442829"/>
            <a:ext cx="581025" cy="579438"/>
          </a:xfrm>
          <a:custGeom>
            <a:cxnLst>
              <a:cxn ang="0">
                <a:pos x="290513" y="0"/>
              </a:cxn>
              <a:cxn ang="0">
                <a:pos x="581026" y="289719"/>
              </a:cxn>
              <a:cxn ang="0">
                <a:pos x="290513" y="579437"/>
              </a:cxn>
              <a:cxn ang="0">
                <a:pos x="0" y="289719"/>
              </a:cxn>
              <a:cxn ang="0">
                <a:pos x="290513" y="0"/>
              </a:cxn>
              <a:cxn ang="0">
                <a:pos x="513703" y="182442"/>
              </a:cxn>
              <a:cxn ang="0">
                <a:pos x="458820" y="127710"/>
              </a:cxn>
              <a:cxn ang="0">
                <a:pos x="242948" y="342262"/>
              </a:cxn>
              <a:cxn ang="0">
                <a:pos x="122206" y="221850"/>
              </a:cxn>
              <a:cxn ang="0">
                <a:pos x="67323" y="276583"/>
              </a:cxn>
              <a:cxn ang="0">
                <a:pos x="188065" y="397724"/>
              </a:cxn>
              <a:cxn ang="0">
                <a:pos x="242948" y="452457"/>
              </a:cxn>
              <a:cxn ang="0">
                <a:pos x="298562" y="397724"/>
              </a:cxn>
              <a:cxn ang="0">
                <a:pos x="298562" y="397724"/>
              </a:cxn>
              <a:cxn ang="0">
                <a:pos x="513703" y="182442"/>
              </a:cxn>
            </a:cxnLst>
            <a:rect l="0" t="0" r="0" b="0"/>
            <a:pathLst>
              <a:path w="794" h="794">
                <a:moveTo>
                  <a:pt x="397" y="0"/>
                </a:moveTo>
                <a:cubicBezTo>
                  <a:pt x="616" y="0"/>
                  <a:pt x="794" y="178"/>
                  <a:pt x="794" y="397"/>
                </a:cubicBezTo>
                <a:cubicBezTo>
                  <a:pt x="794" y="617"/>
                  <a:pt x="616" y="794"/>
                  <a:pt x="397" y="794"/>
                </a:cubicBezTo>
                <a:cubicBezTo>
                  <a:pt x="178" y="794"/>
                  <a:pt x="0" y="617"/>
                  <a:pt x="0" y="397"/>
                </a:cubicBezTo>
                <a:cubicBezTo>
                  <a:pt x="0" y="178"/>
                  <a:pt x="178" y="0"/>
                  <a:pt x="397" y="0"/>
                </a:cubicBezTo>
                <a:close/>
                <a:moveTo>
                  <a:pt x="702" y="250"/>
                </a:moveTo>
                <a:lnTo>
                  <a:pt x="627" y="175"/>
                </a:lnTo>
                <a:lnTo>
                  <a:pt x="332" y="469"/>
                </a:lnTo>
                <a:lnTo>
                  <a:pt x="167" y="304"/>
                </a:lnTo>
                <a:lnTo>
                  <a:pt x="92" y="379"/>
                </a:lnTo>
                <a:lnTo>
                  <a:pt x="257" y="545"/>
                </a:lnTo>
                <a:lnTo>
                  <a:pt x="332" y="620"/>
                </a:lnTo>
                <a:lnTo>
                  <a:pt x="408" y="545"/>
                </a:lnTo>
                <a:lnTo>
                  <a:pt x="408" y="545"/>
                </a:lnTo>
                <a:lnTo>
                  <a:pt x="702" y="25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>
          <a:xfrm>
            <a:off x="1074821" y="2479467"/>
            <a:ext cx="581025" cy="579437"/>
          </a:xfrm>
          <a:custGeom>
            <a:cxnLst>
              <a:cxn ang="0">
                <a:pos x="290513" y="0"/>
              </a:cxn>
              <a:cxn ang="0">
                <a:pos x="581026" y="289719"/>
              </a:cxn>
              <a:cxn ang="0">
                <a:pos x="290513" y="579437"/>
              </a:cxn>
              <a:cxn ang="0">
                <a:pos x="0" y="289719"/>
              </a:cxn>
              <a:cxn ang="0">
                <a:pos x="290513" y="0"/>
              </a:cxn>
              <a:cxn ang="0">
                <a:pos x="513703" y="182442"/>
              </a:cxn>
              <a:cxn ang="0">
                <a:pos x="458820" y="127710"/>
              </a:cxn>
              <a:cxn ang="0">
                <a:pos x="242948" y="342262"/>
              </a:cxn>
              <a:cxn ang="0">
                <a:pos x="122206" y="221850"/>
              </a:cxn>
              <a:cxn ang="0">
                <a:pos x="67323" y="276583"/>
              </a:cxn>
              <a:cxn ang="0">
                <a:pos x="188065" y="397724"/>
              </a:cxn>
              <a:cxn ang="0">
                <a:pos x="242948" y="452457"/>
              </a:cxn>
              <a:cxn ang="0">
                <a:pos x="298562" y="397724"/>
              </a:cxn>
              <a:cxn ang="0">
                <a:pos x="298562" y="397724"/>
              </a:cxn>
              <a:cxn ang="0">
                <a:pos x="513703" y="182442"/>
              </a:cxn>
            </a:cxnLst>
            <a:rect l="0" t="0" r="0" b="0"/>
            <a:pathLst>
              <a:path w="794" h="794">
                <a:moveTo>
                  <a:pt x="397" y="0"/>
                </a:moveTo>
                <a:cubicBezTo>
                  <a:pt x="616" y="0"/>
                  <a:pt x="794" y="178"/>
                  <a:pt x="794" y="397"/>
                </a:cubicBezTo>
                <a:cubicBezTo>
                  <a:pt x="794" y="617"/>
                  <a:pt x="616" y="794"/>
                  <a:pt x="397" y="794"/>
                </a:cubicBezTo>
                <a:cubicBezTo>
                  <a:pt x="178" y="794"/>
                  <a:pt x="0" y="617"/>
                  <a:pt x="0" y="397"/>
                </a:cubicBezTo>
                <a:cubicBezTo>
                  <a:pt x="0" y="178"/>
                  <a:pt x="178" y="0"/>
                  <a:pt x="397" y="0"/>
                </a:cubicBezTo>
                <a:close/>
                <a:moveTo>
                  <a:pt x="702" y="250"/>
                </a:moveTo>
                <a:lnTo>
                  <a:pt x="627" y="175"/>
                </a:lnTo>
                <a:lnTo>
                  <a:pt x="332" y="469"/>
                </a:lnTo>
                <a:lnTo>
                  <a:pt x="167" y="304"/>
                </a:lnTo>
                <a:lnTo>
                  <a:pt x="92" y="379"/>
                </a:lnTo>
                <a:lnTo>
                  <a:pt x="257" y="545"/>
                </a:lnTo>
                <a:lnTo>
                  <a:pt x="332" y="620"/>
                </a:lnTo>
                <a:lnTo>
                  <a:pt x="408" y="545"/>
                </a:lnTo>
                <a:lnTo>
                  <a:pt x="408" y="545"/>
                </a:lnTo>
                <a:lnTo>
                  <a:pt x="702" y="25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>
          <a:xfrm>
            <a:off x="1074821" y="3490704"/>
            <a:ext cx="581025" cy="579438"/>
          </a:xfrm>
          <a:custGeom>
            <a:cxnLst>
              <a:cxn ang="0">
                <a:pos x="290513" y="0"/>
              </a:cxn>
              <a:cxn ang="0">
                <a:pos x="581026" y="289719"/>
              </a:cxn>
              <a:cxn ang="0">
                <a:pos x="290513" y="579437"/>
              </a:cxn>
              <a:cxn ang="0">
                <a:pos x="0" y="289719"/>
              </a:cxn>
              <a:cxn ang="0">
                <a:pos x="290513" y="0"/>
              </a:cxn>
              <a:cxn ang="0">
                <a:pos x="513703" y="182442"/>
              </a:cxn>
              <a:cxn ang="0">
                <a:pos x="458820" y="127710"/>
              </a:cxn>
              <a:cxn ang="0">
                <a:pos x="242948" y="342262"/>
              </a:cxn>
              <a:cxn ang="0">
                <a:pos x="122206" y="221850"/>
              </a:cxn>
              <a:cxn ang="0">
                <a:pos x="67323" y="276583"/>
              </a:cxn>
              <a:cxn ang="0">
                <a:pos x="188065" y="397724"/>
              </a:cxn>
              <a:cxn ang="0">
                <a:pos x="242948" y="452457"/>
              </a:cxn>
              <a:cxn ang="0">
                <a:pos x="298562" y="397724"/>
              </a:cxn>
              <a:cxn ang="0">
                <a:pos x="298562" y="397724"/>
              </a:cxn>
              <a:cxn ang="0">
                <a:pos x="513703" y="182442"/>
              </a:cxn>
            </a:cxnLst>
            <a:rect l="0" t="0" r="0" b="0"/>
            <a:pathLst>
              <a:path w="794" h="794">
                <a:moveTo>
                  <a:pt x="397" y="0"/>
                </a:moveTo>
                <a:cubicBezTo>
                  <a:pt x="616" y="0"/>
                  <a:pt x="794" y="178"/>
                  <a:pt x="794" y="397"/>
                </a:cubicBezTo>
                <a:cubicBezTo>
                  <a:pt x="794" y="617"/>
                  <a:pt x="616" y="794"/>
                  <a:pt x="397" y="794"/>
                </a:cubicBezTo>
                <a:cubicBezTo>
                  <a:pt x="178" y="794"/>
                  <a:pt x="0" y="617"/>
                  <a:pt x="0" y="397"/>
                </a:cubicBezTo>
                <a:cubicBezTo>
                  <a:pt x="0" y="178"/>
                  <a:pt x="178" y="0"/>
                  <a:pt x="397" y="0"/>
                </a:cubicBezTo>
                <a:close/>
                <a:moveTo>
                  <a:pt x="702" y="250"/>
                </a:moveTo>
                <a:lnTo>
                  <a:pt x="627" y="175"/>
                </a:lnTo>
                <a:lnTo>
                  <a:pt x="332" y="469"/>
                </a:lnTo>
                <a:lnTo>
                  <a:pt x="167" y="304"/>
                </a:lnTo>
                <a:lnTo>
                  <a:pt x="92" y="379"/>
                </a:lnTo>
                <a:lnTo>
                  <a:pt x="257" y="545"/>
                </a:lnTo>
                <a:lnTo>
                  <a:pt x="332" y="620"/>
                </a:lnTo>
                <a:lnTo>
                  <a:pt x="408" y="545"/>
                </a:lnTo>
                <a:lnTo>
                  <a:pt x="408" y="545"/>
                </a:lnTo>
                <a:lnTo>
                  <a:pt x="702" y="25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TextBox 9"/>
          <p:cNvSpPr txBox="1"/>
          <p:nvPr/>
        </p:nvSpPr>
        <p:spPr>
          <a:xfrm>
            <a:off x="1795546" y="1409492"/>
            <a:ext cx="34559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>
                <a:solidFill>
                  <a:srgbClr val="1A89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这里可以输入你的文字内容这里可以输入你的文字内容这里可以</a:t>
            </a:r>
            <a:endParaRPr lang="zh-CN" altLang="en-US">
              <a:solidFill>
                <a:srgbClr val="1A89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795546" y="2474704"/>
            <a:ext cx="34559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>
                <a:solidFill>
                  <a:srgbClr val="1A89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这里可以输入你的文字内容这里可以输入你的文字内容这里可以</a:t>
            </a:r>
            <a:endParaRPr lang="zh-CN" altLang="en-US">
              <a:solidFill>
                <a:srgbClr val="1A89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1795546" y="3484354"/>
            <a:ext cx="34559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>
                <a:solidFill>
                  <a:srgbClr val="1A89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这里可以输入你的文字内容这里可以输入你的文字内容这里可以</a:t>
            </a:r>
            <a:endParaRPr lang="zh-CN" altLang="en-US">
              <a:solidFill>
                <a:srgbClr val="1A89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2"/>
          <p:cNvSpPr txBox="1"/>
          <p:nvPr/>
        </p:nvSpPr>
        <p:spPr>
          <a:xfrm>
            <a:off x="1795546" y="4520992"/>
            <a:ext cx="34559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>
                <a:solidFill>
                  <a:srgbClr val="1A89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这里可以输入你的文字内容这里可以输入你的文字内容这里可以</a:t>
            </a:r>
            <a:endParaRPr lang="zh-CN" altLang="en-US">
              <a:solidFill>
                <a:srgbClr val="1A89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2440652" y="2902259"/>
            <a:ext cx="2796221" cy="3771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3823814" y="-598604"/>
            <a:ext cx="2524404" cy="35008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539" y="-645861"/>
            <a:ext cx="7503861" cy="750386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27109" y="2444349"/>
            <a:ext cx="46618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zh-CN" altLang="en-US" sz="8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9817768" y="2838693"/>
            <a:ext cx="2796221" cy="3771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3823814" y="-598604"/>
            <a:ext cx="2524404" cy="3500863"/>
          </a:xfrm>
          <a:prstGeom prst="rect">
            <a:avLst/>
          </a:prstGeom>
        </p:spPr>
      </p:pic>
      <p:sp>
        <p:nvSpPr>
          <p:cNvPr id="23" name="矩形​​ 3"/>
          <p:cNvSpPr/>
          <p:nvPr/>
        </p:nvSpPr>
        <p:spPr>
          <a:xfrm>
            <a:off x="990462" y="2105039"/>
            <a:ext cx="2697829" cy="2195475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668610" y="2279589"/>
            <a:ext cx="2332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 </a:t>
            </a:r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endParaRPr lang="zh-CN" altLang="en-US" sz="72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79809" y="2464254"/>
            <a:ext cx="76879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  <a:endParaRPr lang="zh-CN" altLang="en-US" sz="7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sp>
        <p:nvSpPr>
          <p:cNvPr id="4" name="Freeform 5"/>
          <p:cNvSpPr/>
          <p:nvPr/>
        </p:nvSpPr>
        <p:spPr>
          <a:xfrm>
            <a:off x="1014815" y="3106698"/>
            <a:ext cx="10547350" cy="104775"/>
          </a:xfrm>
          <a:custGeom>
            <a:cxnLst>
              <a:cxn ang="0">
                <a:pos x="2147483646" y="196034025"/>
              </a:cxn>
              <a:cxn ang="0">
                <a:pos x="2147483646" y="0"/>
              </a:cxn>
              <a:cxn ang="0">
                <a:pos x="748252581" y="0"/>
              </a:cxn>
              <a:cxn ang="0">
                <a:pos x="0" y="196034025"/>
              </a:cxn>
              <a:cxn ang="0">
                <a:pos x="0" y="196034025"/>
              </a:cxn>
              <a:cxn ang="0">
                <a:pos x="748252581" y="392064308"/>
              </a:cxn>
              <a:cxn ang="0">
                <a:pos x="2147483646" y="392064308"/>
              </a:cxn>
              <a:cxn ang="0">
                <a:pos x="2147483646" y="196034025"/>
              </a:cxn>
            </a:cxnLst>
            <a:rect l="0" t="0" r="0" b="0"/>
            <a:pathLst>
              <a:path w="2112" h="28">
                <a:moveTo>
                  <a:pt x="2112" y="14"/>
                </a:moveTo>
                <a:cubicBezTo>
                  <a:pt x="2112" y="7"/>
                  <a:pt x="2098" y="0"/>
                  <a:pt x="208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7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13" y="28"/>
                  <a:pt x="30" y="28"/>
                </a:cubicBezTo>
                <a:cubicBezTo>
                  <a:pt x="2081" y="28"/>
                  <a:pt x="2081" y="28"/>
                  <a:pt x="2081" y="28"/>
                </a:cubicBezTo>
                <a:cubicBezTo>
                  <a:pt x="2098" y="28"/>
                  <a:pt x="2112" y="22"/>
                  <a:pt x="2112" y="14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568853" y="2933661"/>
            <a:ext cx="446087" cy="450850"/>
            <a:chOff x="3424238" y="2347913"/>
            <a:chExt cx="446087" cy="450850"/>
          </a:xfrm>
          <a:solidFill>
            <a:srgbClr val="DE265F"/>
          </a:solidFill>
        </p:grpSpPr>
        <p:sp>
          <p:nvSpPr>
            <p:cNvPr id="25" name="Oval 8"/>
            <p:cNvSpPr/>
            <p:nvPr/>
          </p:nvSpPr>
          <p:spPr>
            <a:xfrm>
              <a:off x="3424238" y="2347913"/>
              <a:ext cx="446087" cy="450850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/>
            </a:p>
          </p:txBody>
        </p:sp>
        <p:sp>
          <p:nvSpPr>
            <p:cNvPr id="26" name="Oval 9"/>
            <p:cNvSpPr/>
            <p:nvPr/>
          </p:nvSpPr>
          <p:spPr>
            <a:xfrm>
              <a:off x="3487738" y="2416175"/>
              <a:ext cx="317500" cy="31750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6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66053" y="2933661"/>
            <a:ext cx="446087" cy="450850"/>
            <a:chOff x="3424238" y="2347913"/>
            <a:chExt cx="446087" cy="450850"/>
          </a:xfrm>
        </p:grpSpPr>
        <p:sp>
          <p:nvSpPr>
            <p:cNvPr id="23" name="Oval 8"/>
            <p:cNvSpPr/>
            <p:nvPr/>
          </p:nvSpPr>
          <p:spPr>
            <a:xfrm>
              <a:off x="3424238" y="2347913"/>
              <a:ext cx="446087" cy="450850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/>
            </a:p>
          </p:txBody>
        </p:sp>
        <p:sp>
          <p:nvSpPr>
            <p:cNvPr id="24" name="Oval 9"/>
            <p:cNvSpPr/>
            <p:nvPr/>
          </p:nvSpPr>
          <p:spPr>
            <a:xfrm>
              <a:off x="3471696" y="2400133"/>
              <a:ext cx="317500" cy="31750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6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64840" y="2933661"/>
            <a:ext cx="446088" cy="450850"/>
            <a:chOff x="3424238" y="2347913"/>
            <a:chExt cx="446087" cy="450850"/>
          </a:xfrm>
        </p:grpSpPr>
        <p:sp>
          <p:nvSpPr>
            <p:cNvPr id="21" name="Oval 8"/>
            <p:cNvSpPr/>
            <p:nvPr/>
          </p:nvSpPr>
          <p:spPr>
            <a:xfrm>
              <a:off x="3424238" y="2347913"/>
              <a:ext cx="446087" cy="450850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/>
            </a:p>
          </p:txBody>
        </p:sp>
        <p:sp>
          <p:nvSpPr>
            <p:cNvPr id="22" name="Oval 9"/>
            <p:cNvSpPr/>
            <p:nvPr/>
          </p:nvSpPr>
          <p:spPr>
            <a:xfrm>
              <a:off x="3487738" y="2416175"/>
              <a:ext cx="317500" cy="31750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6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562040" y="2933661"/>
            <a:ext cx="446088" cy="450850"/>
            <a:chOff x="3424238" y="2347913"/>
            <a:chExt cx="446087" cy="450850"/>
          </a:xfrm>
        </p:grpSpPr>
        <p:sp>
          <p:nvSpPr>
            <p:cNvPr id="19" name="Oval 8"/>
            <p:cNvSpPr/>
            <p:nvPr/>
          </p:nvSpPr>
          <p:spPr>
            <a:xfrm>
              <a:off x="3424238" y="2347913"/>
              <a:ext cx="446087" cy="450850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/>
            </a:p>
          </p:txBody>
        </p:sp>
        <p:sp>
          <p:nvSpPr>
            <p:cNvPr id="20" name="Oval 9"/>
            <p:cNvSpPr/>
            <p:nvPr/>
          </p:nvSpPr>
          <p:spPr>
            <a:xfrm>
              <a:off x="3487738" y="2416175"/>
              <a:ext cx="317500" cy="31750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600"/>
            </a:p>
          </p:txBody>
        </p:sp>
      </p:grpSp>
      <p:sp>
        <p:nvSpPr>
          <p:cNvPr id="11" name="文本框 16"/>
          <p:cNvSpPr txBox="1"/>
          <p:nvPr/>
        </p:nvSpPr>
        <p:spPr>
          <a:xfrm>
            <a:off x="1226072" y="3420633"/>
            <a:ext cx="99899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2014</a:t>
            </a:r>
            <a:endParaRPr lang="zh-CN" altLang="en-US" b="1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文本框 17"/>
          <p:cNvSpPr txBox="1"/>
          <p:nvPr/>
        </p:nvSpPr>
        <p:spPr>
          <a:xfrm>
            <a:off x="7286007" y="3424198"/>
            <a:ext cx="99899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2016</a:t>
            </a:r>
            <a:endParaRPr lang="zh-CN" altLang="en-US" b="1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" name="文本框 18"/>
          <p:cNvSpPr txBox="1"/>
          <p:nvPr/>
        </p:nvSpPr>
        <p:spPr>
          <a:xfrm>
            <a:off x="4288013" y="2392323"/>
            <a:ext cx="99899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2015</a:t>
            </a:r>
            <a:endParaRPr lang="zh-CN" altLang="en-US" b="1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" name="文本框 19"/>
          <p:cNvSpPr txBox="1"/>
          <p:nvPr/>
        </p:nvSpPr>
        <p:spPr>
          <a:xfrm>
            <a:off x="10324668" y="2392323"/>
            <a:ext cx="99899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2017</a:t>
            </a:r>
            <a:endParaRPr lang="zh-CN" altLang="en-US" b="1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" name="文本框 56"/>
          <p:cNvSpPr txBox="1"/>
          <p:nvPr/>
        </p:nvSpPr>
        <p:spPr>
          <a:xfrm>
            <a:off x="698902" y="1456150"/>
            <a:ext cx="2233613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 click to add subtitle click to add subtitle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56"/>
          <p:cNvSpPr txBox="1"/>
          <p:nvPr/>
        </p:nvSpPr>
        <p:spPr>
          <a:xfrm>
            <a:off x="6667903" y="1606511"/>
            <a:ext cx="2235200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en-US" altLang="zh-CN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defRPr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 click to add subtitle click to add subtitle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56"/>
          <p:cNvSpPr txBox="1"/>
          <p:nvPr/>
        </p:nvSpPr>
        <p:spPr>
          <a:xfrm>
            <a:off x="3670703" y="3509923"/>
            <a:ext cx="2233613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 click to add subtitle click to add subtitle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6"/>
          <p:cNvSpPr txBox="1"/>
          <p:nvPr/>
        </p:nvSpPr>
        <p:spPr>
          <a:xfrm>
            <a:off x="9673040" y="3509923"/>
            <a:ext cx="2235200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 click to add subtitle click to add subtitle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sp>
        <p:nvSpPr>
          <p:cNvPr id="129" name="矩形 128"/>
          <p:cNvSpPr/>
          <p:nvPr/>
        </p:nvSpPr>
        <p:spPr>
          <a:xfrm>
            <a:off x="9017850" y="1213654"/>
            <a:ext cx="541337" cy="4460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E26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0" name="Freeform 5"/>
          <p:cNvSpPr/>
          <p:nvPr/>
        </p:nvSpPr>
        <p:spPr>
          <a:xfrm>
            <a:off x="9131507" y="1274508"/>
            <a:ext cx="294444" cy="278591"/>
          </a:xfrm>
          <a:custGeom>
            <a:cxnLst>
              <a:cxn ang="0">
                <a:pos x="255786" y="59679"/>
              </a:cxn>
              <a:cxn ang="0">
                <a:pos x="292824" y="74974"/>
              </a:cxn>
              <a:cxn ang="0">
                <a:pos x="448640" y="225370"/>
              </a:cxn>
              <a:cxn ang="0">
                <a:pos x="456304" y="245763"/>
              </a:cxn>
              <a:cxn ang="0">
                <a:pos x="456304" y="317137"/>
              </a:cxn>
              <a:cxn ang="0">
                <a:pos x="456304" y="322235"/>
              </a:cxn>
              <a:cxn ang="0">
                <a:pos x="456304" y="429296"/>
              </a:cxn>
              <a:cxn ang="0">
                <a:pos x="456304" y="431527"/>
              </a:cxn>
              <a:cxn ang="0">
                <a:pos x="456304" y="447140"/>
              </a:cxn>
              <a:cxn ang="0">
                <a:pos x="417988" y="485376"/>
              </a:cxn>
              <a:cxn ang="0">
                <a:pos x="310705" y="485376"/>
              </a:cxn>
              <a:cxn ang="0">
                <a:pos x="310705" y="363020"/>
              </a:cxn>
              <a:cxn ang="0">
                <a:pos x="290269" y="345177"/>
              </a:cxn>
              <a:cxn ang="0">
                <a:pos x="221302" y="345177"/>
              </a:cxn>
              <a:cxn ang="0">
                <a:pos x="200866" y="363020"/>
              </a:cxn>
              <a:cxn ang="0">
                <a:pos x="200866" y="485376"/>
              </a:cxn>
              <a:cxn ang="0">
                <a:pos x="93582" y="485376"/>
              </a:cxn>
              <a:cxn ang="0">
                <a:pos x="55267" y="447140"/>
              </a:cxn>
              <a:cxn ang="0">
                <a:pos x="55267" y="291646"/>
              </a:cxn>
              <a:cxn ang="0">
                <a:pos x="55267" y="245763"/>
              </a:cxn>
              <a:cxn ang="0">
                <a:pos x="65484" y="225370"/>
              </a:cxn>
              <a:cxn ang="0">
                <a:pos x="218747" y="74974"/>
              </a:cxn>
              <a:cxn ang="0">
                <a:pos x="255786" y="59679"/>
              </a:cxn>
              <a:cxn ang="0">
                <a:pos x="79357" y="54581"/>
              </a:cxn>
              <a:cxn ang="0">
                <a:pos x="127538" y="54581"/>
              </a:cxn>
              <a:cxn ang="0">
                <a:pos x="127538" y="95677"/>
              </a:cxn>
              <a:cxn ang="0">
                <a:pos x="79357" y="141024"/>
              </a:cxn>
              <a:cxn ang="0">
                <a:pos x="79357" y="54581"/>
              </a:cxn>
              <a:cxn ang="0">
                <a:pos x="255785" y="0"/>
              </a:cxn>
              <a:cxn ang="0">
                <a:pos x="297780" y="19062"/>
              </a:cxn>
              <a:cxn ang="0">
                <a:pos x="501389" y="214758"/>
              </a:cxn>
              <a:cxn ang="0">
                <a:pos x="511570" y="227466"/>
              </a:cxn>
              <a:cxn ang="0">
                <a:pos x="463213" y="227466"/>
              </a:cxn>
              <a:cxn ang="0">
                <a:pos x="297780" y="67350"/>
              </a:cxn>
              <a:cxn ang="0">
                <a:pos x="213790" y="67350"/>
              </a:cxn>
              <a:cxn ang="0">
                <a:pos x="48357" y="227466"/>
              </a:cxn>
              <a:cxn ang="0">
                <a:pos x="0" y="227466"/>
              </a:cxn>
              <a:cxn ang="0">
                <a:pos x="10181" y="214758"/>
              </a:cxn>
              <a:cxn ang="0">
                <a:pos x="213790" y="19062"/>
              </a:cxn>
              <a:cxn ang="0">
                <a:pos x="255785" y="0"/>
              </a:cxn>
            </a:cxnLst>
            <a:rect l="0" t="0" r="0" b="0"/>
            <a:pathLst>
              <a:path w="573088" h="543745">
                <a:moveTo>
                  <a:pt x="286545" y="66856"/>
                </a:moveTo>
                <a:cubicBezTo>
                  <a:pt x="301568" y="66856"/>
                  <a:pt x="316591" y="72568"/>
                  <a:pt x="328037" y="83990"/>
                </a:cubicBezTo>
                <a:cubicBezTo>
                  <a:pt x="328037" y="83990"/>
                  <a:pt x="328037" y="83990"/>
                  <a:pt x="502591" y="252472"/>
                </a:cubicBezTo>
                <a:cubicBezTo>
                  <a:pt x="508314" y="258183"/>
                  <a:pt x="511176" y="266750"/>
                  <a:pt x="511176" y="275317"/>
                </a:cubicBezTo>
                <a:cubicBezTo>
                  <a:pt x="511176" y="275317"/>
                  <a:pt x="511176" y="275317"/>
                  <a:pt x="511176" y="355274"/>
                </a:cubicBezTo>
                <a:cubicBezTo>
                  <a:pt x="511176" y="355274"/>
                  <a:pt x="511176" y="355274"/>
                  <a:pt x="511176" y="360985"/>
                </a:cubicBezTo>
                <a:cubicBezTo>
                  <a:pt x="511176" y="360985"/>
                  <a:pt x="511176" y="360985"/>
                  <a:pt x="511176" y="480921"/>
                </a:cubicBezTo>
                <a:cubicBezTo>
                  <a:pt x="511176" y="480921"/>
                  <a:pt x="511176" y="480921"/>
                  <a:pt x="511176" y="483420"/>
                </a:cubicBezTo>
                <a:lnTo>
                  <a:pt x="511176" y="500911"/>
                </a:lnTo>
                <a:cubicBezTo>
                  <a:pt x="511176" y="523756"/>
                  <a:pt x="491145" y="543745"/>
                  <a:pt x="468253" y="543745"/>
                </a:cubicBezTo>
                <a:cubicBezTo>
                  <a:pt x="468253" y="543745"/>
                  <a:pt x="468253" y="543745"/>
                  <a:pt x="348068" y="543745"/>
                </a:cubicBezTo>
                <a:cubicBezTo>
                  <a:pt x="348068" y="543745"/>
                  <a:pt x="348068" y="543745"/>
                  <a:pt x="348068" y="406675"/>
                </a:cubicBezTo>
                <a:cubicBezTo>
                  <a:pt x="348068" y="395253"/>
                  <a:pt x="339483" y="386686"/>
                  <a:pt x="325175" y="386686"/>
                </a:cubicBezTo>
                <a:cubicBezTo>
                  <a:pt x="325175" y="386686"/>
                  <a:pt x="325175" y="386686"/>
                  <a:pt x="247914" y="386686"/>
                </a:cubicBezTo>
                <a:cubicBezTo>
                  <a:pt x="233606" y="386686"/>
                  <a:pt x="225021" y="395253"/>
                  <a:pt x="225021" y="406675"/>
                </a:cubicBezTo>
                <a:cubicBezTo>
                  <a:pt x="225021" y="406675"/>
                  <a:pt x="225021" y="406675"/>
                  <a:pt x="225021" y="543745"/>
                </a:cubicBezTo>
                <a:cubicBezTo>
                  <a:pt x="225021" y="543745"/>
                  <a:pt x="225021" y="543745"/>
                  <a:pt x="104836" y="543745"/>
                </a:cubicBezTo>
                <a:cubicBezTo>
                  <a:pt x="81944" y="543745"/>
                  <a:pt x="61913" y="523756"/>
                  <a:pt x="61913" y="500911"/>
                </a:cubicBezTo>
                <a:cubicBezTo>
                  <a:pt x="61913" y="500911"/>
                  <a:pt x="61913" y="500911"/>
                  <a:pt x="61913" y="326718"/>
                </a:cubicBezTo>
                <a:cubicBezTo>
                  <a:pt x="61913" y="326718"/>
                  <a:pt x="61913" y="326718"/>
                  <a:pt x="61913" y="275317"/>
                </a:cubicBezTo>
                <a:cubicBezTo>
                  <a:pt x="61913" y="266750"/>
                  <a:pt x="64775" y="258183"/>
                  <a:pt x="73359" y="252472"/>
                </a:cubicBezTo>
                <a:cubicBezTo>
                  <a:pt x="73359" y="252472"/>
                  <a:pt x="73359" y="252472"/>
                  <a:pt x="245052" y="83990"/>
                </a:cubicBezTo>
                <a:cubicBezTo>
                  <a:pt x="256498" y="72568"/>
                  <a:pt x="271521" y="66856"/>
                  <a:pt x="286545" y="66856"/>
                </a:cubicBezTo>
                <a:close/>
                <a:moveTo>
                  <a:pt x="88900" y="61145"/>
                </a:moveTo>
                <a:lnTo>
                  <a:pt x="142875" y="61145"/>
                </a:lnTo>
                <a:lnTo>
                  <a:pt x="142875" y="107183"/>
                </a:lnTo>
                <a:lnTo>
                  <a:pt x="88900" y="157983"/>
                </a:lnTo>
                <a:lnTo>
                  <a:pt x="88900" y="61145"/>
                </a:lnTo>
                <a:close/>
                <a:moveTo>
                  <a:pt x="286544" y="0"/>
                </a:moveTo>
                <a:cubicBezTo>
                  <a:pt x="302938" y="0"/>
                  <a:pt x="319333" y="7118"/>
                  <a:pt x="333589" y="21354"/>
                </a:cubicBezTo>
                <a:cubicBezTo>
                  <a:pt x="333593" y="21358"/>
                  <a:pt x="334605" y="22330"/>
                  <a:pt x="561683" y="240584"/>
                </a:cubicBezTo>
                <a:cubicBezTo>
                  <a:pt x="567386" y="246279"/>
                  <a:pt x="570237" y="249126"/>
                  <a:pt x="573088" y="254820"/>
                </a:cubicBezTo>
                <a:cubicBezTo>
                  <a:pt x="573085" y="254820"/>
                  <a:pt x="572659" y="254820"/>
                  <a:pt x="518916" y="254820"/>
                </a:cubicBezTo>
                <a:cubicBezTo>
                  <a:pt x="518912" y="254817"/>
                  <a:pt x="518106" y="254036"/>
                  <a:pt x="333589" y="75449"/>
                </a:cubicBezTo>
                <a:cubicBezTo>
                  <a:pt x="307928" y="49825"/>
                  <a:pt x="265160" y="49825"/>
                  <a:pt x="239499" y="75449"/>
                </a:cubicBezTo>
                <a:cubicBezTo>
                  <a:pt x="239496" y="75453"/>
                  <a:pt x="238664" y="76258"/>
                  <a:pt x="54172" y="254820"/>
                </a:cubicBezTo>
                <a:lnTo>
                  <a:pt x="0" y="254820"/>
                </a:lnTo>
                <a:cubicBezTo>
                  <a:pt x="2851" y="249126"/>
                  <a:pt x="5702" y="246279"/>
                  <a:pt x="11405" y="240584"/>
                </a:cubicBezTo>
                <a:cubicBezTo>
                  <a:pt x="11409" y="240580"/>
                  <a:pt x="12424" y="239604"/>
                  <a:pt x="239499" y="21354"/>
                </a:cubicBezTo>
                <a:cubicBezTo>
                  <a:pt x="253755" y="7118"/>
                  <a:pt x="270150" y="0"/>
                  <a:pt x="286544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8993186" y="2120656"/>
            <a:ext cx="541338" cy="447675"/>
          </a:xfrm>
          <a:prstGeom prst="rect">
            <a:avLst/>
          </a:prstGeom>
          <a:solidFill>
            <a:srgbClr val="1A8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8" name="Freeform 125"/>
          <p:cNvSpPr/>
          <p:nvPr/>
        </p:nvSpPr>
        <p:spPr>
          <a:xfrm>
            <a:off x="9125821" y="2249121"/>
            <a:ext cx="305815" cy="203708"/>
          </a:xfrm>
          <a:custGeom>
            <a:cxnLst>
              <a:cxn ang="0">
                <a:pos x="515176" y="327203"/>
              </a:cxn>
              <a:cxn ang="0">
                <a:pos x="27161" y="353652"/>
              </a:cxn>
              <a:cxn ang="0">
                <a:pos x="16435" y="327203"/>
              </a:cxn>
              <a:cxn ang="0">
                <a:pos x="370088" y="198135"/>
              </a:cxn>
              <a:cxn ang="0">
                <a:pos x="381171" y="219898"/>
              </a:cxn>
              <a:cxn ang="0">
                <a:pos x="414421" y="214457"/>
              </a:cxn>
              <a:cxn ang="0">
                <a:pos x="399874" y="192694"/>
              </a:cxn>
              <a:cxn ang="0">
                <a:pos x="311146" y="198135"/>
              </a:cxn>
              <a:cxn ang="0">
                <a:pos x="316531" y="219898"/>
              </a:cxn>
              <a:cxn ang="0">
                <a:pos x="354220" y="214457"/>
              </a:cxn>
              <a:cxn ang="0">
                <a:pos x="340086" y="192694"/>
              </a:cxn>
              <a:cxn ang="0">
                <a:pos x="247670" y="198135"/>
              </a:cxn>
              <a:cxn ang="0">
                <a:pos x="258439" y="219898"/>
              </a:cxn>
              <a:cxn ang="0">
                <a:pos x="290744" y="214457"/>
              </a:cxn>
              <a:cxn ang="0">
                <a:pos x="277283" y="192694"/>
              </a:cxn>
              <a:cxn ang="0">
                <a:pos x="365554" y="159597"/>
              </a:cxn>
              <a:cxn ang="0">
                <a:pos x="376323" y="181360"/>
              </a:cxn>
              <a:cxn ang="0">
                <a:pos x="408628" y="175919"/>
              </a:cxn>
              <a:cxn ang="0">
                <a:pos x="394495" y="154156"/>
              </a:cxn>
              <a:cxn ang="0">
                <a:pos x="306612" y="159597"/>
              </a:cxn>
              <a:cxn ang="0">
                <a:pos x="317381" y="181360"/>
              </a:cxn>
              <a:cxn ang="0">
                <a:pos x="349686" y="175919"/>
              </a:cxn>
              <a:cxn ang="0">
                <a:pos x="336225" y="154156"/>
              </a:cxn>
              <a:cxn ang="0">
                <a:pos x="247670" y="159597"/>
              </a:cxn>
              <a:cxn ang="0">
                <a:pos x="258439" y="181360"/>
              </a:cxn>
              <a:cxn ang="0">
                <a:pos x="290744" y="175919"/>
              </a:cxn>
              <a:cxn ang="0">
                <a:pos x="277283" y="154156"/>
              </a:cxn>
              <a:cxn ang="0">
                <a:pos x="247670" y="119798"/>
              </a:cxn>
              <a:cxn ang="0">
                <a:pos x="261435" y="138288"/>
              </a:cxn>
              <a:cxn ang="0">
                <a:pos x="286210" y="117884"/>
              </a:cxn>
              <a:cxn ang="0">
                <a:pos x="366405" y="111082"/>
              </a:cxn>
              <a:cxn ang="0">
                <a:pos x="361020" y="132845"/>
              </a:cxn>
              <a:cxn ang="0">
                <a:pos x="393325" y="138286"/>
              </a:cxn>
              <a:cxn ang="0">
                <a:pos x="393325" y="111082"/>
              </a:cxn>
              <a:cxn ang="0">
                <a:pos x="312118" y="111082"/>
              </a:cxn>
              <a:cxn ang="0">
                <a:pos x="306612" y="132845"/>
              </a:cxn>
              <a:cxn ang="0">
                <a:pos x="339647" y="138286"/>
              </a:cxn>
              <a:cxn ang="0">
                <a:pos x="334140" y="111082"/>
              </a:cxn>
              <a:cxn ang="0">
                <a:pos x="216137" y="36272"/>
              </a:cxn>
              <a:cxn ang="0">
                <a:pos x="200062" y="63800"/>
              </a:cxn>
              <a:cxn ang="0">
                <a:pos x="435830" y="63800"/>
              </a:cxn>
              <a:cxn ang="0">
                <a:pos x="216137" y="36272"/>
              </a:cxn>
              <a:cxn ang="0">
                <a:pos x="37724" y="234091"/>
              </a:cxn>
              <a:cxn ang="0">
                <a:pos x="86515" y="260704"/>
              </a:cxn>
              <a:cxn ang="0">
                <a:pos x="129884" y="15868"/>
              </a:cxn>
              <a:cxn ang="0">
                <a:pos x="92592" y="0"/>
              </a:cxn>
              <a:cxn ang="0">
                <a:pos x="527118" y="262387"/>
              </a:cxn>
              <a:cxn ang="0">
                <a:pos x="1397" y="262387"/>
              </a:cxn>
            </a:cxnLst>
            <a:rect l="0" t="0" r="0" b="0"/>
            <a:pathLst>
              <a:path w="372068" h="247650">
                <a:moveTo>
                  <a:pt x="19020" y="225425"/>
                </a:moveTo>
                <a:cubicBezTo>
                  <a:pt x="353248" y="225425"/>
                  <a:pt x="353248" y="225425"/>
                  <a:pt x="353248" y="225425"/>
                </a:cubicBezTo>
                <a:cubicBezTo>
                  <a:pt x="357004" y="225425"/>
                  <a:pt x="360759" y="225425"/>
                  <a:pt x="360759" y="229129"/>
                </a:cubicBezTo>
                <a:lnTo>
                  <a:pt x="360759" y="240242"/>
                </a:lnTo>
                <a:cubicBezTo>
                  <a:pt x="360759" y="243946"/>
                  <a:pt x="357004" y="247650"/>
                  <a:pt x="353248" y="247650"/>
                </a:cubicBezTo>
                <a:cubicBezTo>
                  <a:pt x="19020" y="247650"/>
                  <a:pt x="19020" y="247650"/>
                  <a:pt x="19020" y="247650"/>
                </a:cubicBezTo>
                <a:cubicBezTo>
                  <a:pt x="15265" y="247650"/>
                  <a:pt x="11509" y="243946"/>
                  <a:pt x="11509" y="240242"/>
                </a:cubicBezTo>
                <a:lnTo>
                  <a:pt x="11509" y="230518"/>
                </a:lnTo>
                <a:cubicBezTo>
                  <a:pt x="11509" y="229129"/>
                  <a:pt x="11509" y="229129"/>
                  <a:pt x="11509" y="229129"/>
                </a:cubicBezTo>
                <a:cubicBezTo>
                  <a:pt x="11509" y="225425"/>
                  <a:pt x="15265" y="225425"/>
                  <a:pt x="19020" y="225425"/>
                </a:cubicBezTo>
                <a:close/>
                <a:moveTo>
                  <a:pt x="263040" y="134937"/>
                </a:moveTo>
                <a:lnTo>
                  <a:pt x="259159" y="138747"/>
                </a:lnTo>
                <a:cubicBezTo>
                  <a:pt x="259162" y="138756"/>
                  <a:pt x="259198" y="138860"/>
                  <a:pt x="259644" y="140176"/>
                </a:cubicBezTo>
                <a:lnTo>
                  <a:pt x="263040" y="150177"/>
                </a:lnTo>
                <a:lnTo>
                  <a:pt x="266920" y="153987"/>
                </a:lnTo>
                <a:cubicBezTo>
                  <a:pt x="266929" y="153987"/>
                  <a:pt x="267064" y="153987"/>
                  <a:pt x="269346" y="153987"/>
                </a:cubicBezTo>
                <a:lnTo>
                  <a:pt x="286323" y="153987"/>
                </a:lnTo>
                <a:cubicBezTo>
                  <a:pt x="290204" y="153987"/>
                  <a:pt x="294084" y="150177"/>
                  <a:pt x="290204" y="150177"/>
                </a:cubicBezTo>
                <a:lnTo>
                  <a:pt x="290204" y="138747"/>
                </a:lnTo>
                <a:lnTo>
                  <a:pt x="282443" y="134937"/>
                </a:lnTo>
                <a:cubicBezTo>
                  <a:pt x="282435" y="134937"/>
                  <a:pt x="282298" y="134937"/>
                  <a:pt x="280017" y="134937"/>
                </a:cubicBezTo>
                <a:lnTo>
                  <a:pt x="263040" y="134937"/>
                </a:lnTo>
                <a:close/>
                <a:moveTo>
                  <a:pt x="221655" y="134937"/>
                </a:moveTo>
                <a:lnTo>
                  <a:pt x="217884" y="138747"/>
                </a:lnTo>
                <a:cubicBezTo>
                  <a:pt x="217884" y="138757"/>
                  <a:pt x="217884" y="138867"/>
                  <a:pt x="217884" y="140176"/>
                </a:cubicBezTo>
                <a:lnTo>
                  <a:pt x="217884" y="150177"/>
                </a:lnTo>
                <a:lnTo>
                  <a:pt x="221655" y="153987"/>
                </a:lnTo>
                <a:cubicBezTo>
                  <a:pt x="221665" y="153987"/>
                  <a:pt x="221807" y="153987"/>
                  <a:pt x="224011" y="153987"/>
                </a:cubicBezTo>
                <a:lnTo>
                  <a:pt x="240506" y="153987"/>
                </a:lnTo>
                <a:cubicBezTo>
                  <a:pt x="244277" y="153987"/>
                  <a:pt x="248047" y="153987"/>
                  <a:pt x="248047" y="150177"/>
                </a:cubicBezTo>
                <a:lnTo>
                  <a:pt x="244277" y="138747"/>
                </a:lnTo>
                <a:lnTo>
                  <a:pt x="240506" y="134937"/>
                </a:lnTo>
                <a:cubicBezTo>
                  <a:pt x="240497" y="134937"/>
                  <a:pt x="240356" y="134937"/>
                  <a:pt x="238150" y="134937"/>
                </a:cubicBezTo>
                <a:lnTo>
                  <a:pt x="221655" y="134937"/>
                </a:lnTo>
                <a:close/>
                <a:moveTo>
                  <a:pt x="180975" y="134937"/>
                </a:moveTo>
                <a:lnTo>
                  <a:pt x="173434" y="138747"/>
                </a:lnTo>
                <a:cubicBezTo>
                  <a:pt x="173434" y="138758"/>
                  <a:pt x="173434" y="138871"/>
                  <a:pt x="173434" y="140176"/>
                </a:cubicBezTo>
                <a:lnTo>
                  <a:pt x="173434" y="150177"/>
                </a:lnTo>
                <a:cubicBezTo>
                  <a:pt x="173434" y="153987"/>
                  <a:pt x="177205" y="153987"/>
                  <a:pt x="180975" y="153987"/>
                </a:cubicBezTo>
                <a:cubicBezTo>
                  <a:pt x="180985" y="153987"/>
                  <a:pt x="181131" y="153987"/>
                  <a:pt x="183332" y="153987"/>
                </a:cubicBezTo>
                <a:lnTo>
                  <a:pt x="199827" y="153987"/>
                </a:lnTo>
                <a:lnTo>
                  <a:pt x="203597" y="150177"/>
                </a:lnTo>
                <a:lnTo>
                  <a:pt x="203597" y="138747"/>
                </a:lnTo>
                <a:lnTo>
                  <a:pt x="196056" y="134937"/>
                </a:lnTo>
                <a:cubicBezTo>
                  <a:pt x="196042" y="134937"/>
                  <a:pt x="195893" y="134937"/>
                  <a:pt x="194171" y="134937"/>
                </a:cubicBezTo>
                <a:lnTo>
                  <a:pt x="180975" y="134937"/>
                </a:lnTo>
                <a:close/>
                <a:moveTo>
                  <a:pt x="259755" y="107950"/>
                </a:moveTo>
                <a:lnTo>
                  <a:pt x="255984" y="111760"/>
                </a:lnTo>
                <a:cubicBezTo>
                  <a:pt x="255987" y="111769"/>
                  <a:pt x="256020" y="111870"/>
                  <a:pt x="256456" y="113189"/>
                </a:cubicBezTo>
                <a:lnTo>
                  <a:pt x="259755" y="123190"/>
                </a:lnTo>
                <a:lnTo>
                  <a:pt x="263525" y="127000"/>
                </a:lnTo>
                <a:cubicBezTo>
                  <a:pt x="263534" y="127000"/>
                  <a:pt x="263664" y="127000"/>
                  <a:pt x="265882" y="127000"/>
                </a:cubicBezTo>
                <a:lnTo>
                  <a:pt x="282377" y="127000"/>
                </a:lnTo>
                <a:lnTo>
                  <a:pt x="286147" y="123190"/>
                </a:lnTo>
                <a:lnTo>
                  <a:pt x="286147" y="111760"/>
                </a:lnTo>
                <a:cubicBezTo>
                  <a:pt x="282377" y="107950"/>
                  <a:pt x="282377" y="107950"/>
                  <a:pt x="278606" y="107950"/>
                </a:cubicBezTo>
                <a:cubicBezTo>
                  <a:pt x="278599" y="107950"/>
                  <a:pt x="278465" y="107950"/>
                  <a:pt x="276250" y="107950"/>
                </a:cubicBezTo>
                <a:lnTo>
                  <a:pt x="259755" y="107950"/>
                </a:lnTo>
                <a:close/>
                <a:moveTo>
                  <a:pt x="222250" y="107950"/>
                </a:moveTo>
                <a:cubicBezTo>
                  <a:pt x="218480" y="107950"/>
                  <a:pt x="214709" y="107950"/>
                  <a:pt x="214709" y="111760"/>
                </a:cubicBezTo>
                <a:cubicBezTo>
                  <a:pt x="214709" y="111769"/>
                  <a:pt x="214709" y="111878"/>
                  <a:pt x="214709" y="113189"/>
                </a:cubicBezTo>
                <a:lnTo>
                  <a:pt x="214709" y="123190"/>
                </a:lnTo>
                <a:lnTo>
                  <a:pt x="222250" y="127000"/>
                </a:lnTo>
                <a:cubicBezTo>
                  <a:pt x="222260" y="127000"/>
                  <a:pt x="222400" y="127000"/>
                  <a:pt x="224607" y="127000"/>
                </a:cubicBezTo>
                <a:lnTo>
                  <a:pt x="241102" y="127000"/>
                </a:lnTo>
                <a:lnTo>
                  <a:pt x="244872" y="123190"/>
                </a:lnTo>
                <a:lnTo>
                  <a:pt x="244872" y="111760"/>
                </a:lnTo>
                <a:cubicBezTo>
                  <a:pt x="244872" y="107950"/>
                  <a:pt x="241102" y="107950"/>
                  <a:pt x="237331" y="107950"/>
                </a:cubicBezTo>
                <a:cubicBezTo>
                  <a:pt x="237319" y="107950"/>
                  <a:pt x="237177" y="107950"/>
                  <a:pt x="235446" y="107950"/>
                </a:cubicBezTo>
                <a:lnTo>
                  <a:pt x="222250" y="107950"/>
                </a:lnTo>
                <a:close/>
                <a:moveTo>
                  <a:pt x="180975" y="107950"/>
                </a:moveTo>
                <a:lnTo>
                  <a:pt x="173434" y="111760"/>
                </a:lnTo>
                <a:cubicBezTo>
                  <a:pt x="173434" y="111770"/>
                  <a:pt x="173434" y="111883"/>
                  <a:pt x="173434" y="113189"/>
                </a:cubicBezTo>
                <a:lnTo>
                  <a:pt x="173434" y="123190"/>
                </a:lnTo>
                <a:lnTo>
                  <a:pt x="180975" y="127000"/>
                </a:lnTo>
                <a:cubicBezTo>
                  <a:pt x="180990" y="127000"/>
                  <a:pt x="181137" y="127000"/>
                  <a:pt x="182860" y="127000"/>
                </a:cubicBezTo>
                <a:lnTo>
                  <a:pt x="196056" y="127000"/>
                </a:lnTo>
                <a:lnTo>
                  <a:pt x="203597" y="123190"/>
                </a:lnTo>
                <a:lnTo>
                  <a:pt x="203597" y="111760"/>
                </a:lnTo>
                <a:cubicBezTo>
                  <a:pt x="203597" y="107950"/>
                  <a:pt x="199827" y="107950"/>
                  <a:pt x="196056" y="107950"/>
                </a:cubicBezTo>
                <a:cubicBezTo>
                  <a:pt x="196043" y="107950"/>
                  <a:pt x="195894" y="107950"/>
                  <a:pt x="194171" y="107950"/>
                </a:cubicBezTo>
                <a:lnTo>
                  <a:pt x="180975" y="107950"/>
                </a:lnTo>
                <a:close/>
                <a:moveTo>
                  <a:pt x="173434" y="82550"/>
                </a:moveTo>
                <a:cubicBezTo>
                  <a:pt x="173434" y="82559"/>
                  <a:pt x="173434" y="82665"/>
                  <a:pt x="173434" y="83890"/>
                </a:cubicBezTo>
                <a:lnTo>
                  <a:pt x="173434" y="93266"/>
                </a:lnTo>
                <a:cubicBezTo>
                  <a:pt x="173434" y="96838"/>
                  <a:pt x="177290" y="96838"/>
                  <a:pt x="181145" y="96838"/>
                </a:cubicBezTo>
                <a:cubicBezTo>
                  <a:pt x="181159" y="96838"/>
                  <a:pt x="181309" y="96838"/>
                  <a:pt x="183073" y="96838"/>
                </a:cubicBezTo>
                <a:lnTo>
                  <a:pt x="196567" y="96838"/>
                </a:lnTo>
                <a:lnTo>
                  <a:pt x="200422" y="93266"/>
                </a:lnTo>
                <a:lnTo>
                  <a:pt x="200422" y="82550"/>
                </a:lnTo>
                <a:cubicBezTo>
                  <a:pt x="196567" y="82550"/>
                  <a:pt x="196567" y="82550"/>
                  <a:pt x="194157" y="82550"/>
                </a:cubicBezTo>
                <a:lnTo>
                  <a:pt x="173434" y="82550"/>
                </a:lnTo>
                <a:close/>
                <a:moveTo>
                  <a:pt x="256580" y="77787"/>
                </a:moveTo>
                <a:lnTo>
                  <a:pt x="252809" y="81597"/>
                </a:lnTo>
                <a:cubicBezTo>
                  <a:pt x="252809" y="81605"/>
                  <a:pt x="252809" y="81703"/>
                  <a:pt x="252809" y="83026"/>
                </a:cubicBezTo>
                <a:lnTo>
                  <a:pt x="252809" y="93027"/>
                </a:lnTo>
                <a:cubicBezTo>
                  <a:pt x="256580" y="96837"/>
                  <a:pt x="256580" y="96837"/>
                  <a:pt x="260350" y="96837"/>
                </a:cubicBezTo>
                <a:cubicBezTo>
                  <a:pt x="260361" y="96837"/>
                  <a:pt x="260490" y="96837"/>
                  <a:pt x="262235" y="96837"/>
                </a:cubicBezTo>
                <a:lnTo>
                  <a:pt x="275431" y="96837"/>
                </a:lnTo>
                <a:cubicBezTo>
                  <a:pt x="279202" y="96837"/>
                  <a:pt x="282972" y="96837"/>
                  <a:pt x="282972" y="93027"/>
                </a:cubicBezTo>
                <a:lnTo>
                  <a:pt x="279202" y="81597"/>
                </a:lnTo>
                <a:lnTo>
                  <a:pt x="275431" y="77787"/>
                </a:lnTo>
                <a:cubicBezTo>
                  <a:pt x="275424" y="77787"/>
                  <a:pt x="275296" y="77787"/>
                  <a:pt x="273075" y="77787"/>
                </a:cubicBezTo>
                <a:lnTo>
                  <a:pt x="256580" y="77787"/>
                </a:lnTo>
                <a:close/>
                <a:moveTo>
                  <a:pt x="218565" y="77787"/>
                </a:moveTo>
                <a:lnTo>
                  <a:pt x="214709" y="81597"/>
                </a:lnTo>
                <a:cubicBezTo>
                  <a:pt x="214709" y="81606"/>
                  <a:pt x="214709" y="81713"/>
                  <a:pt x="214709" y="83026"/>
                </a:cubicBezTo>
                <a:lnTo>
                  <a:pt x="214709" y="93027"/>
                </a:lnTo>
                <a:lnTo>
                  <a:pt x="218565" y="96837"/>
                </a:lnTo>
                <a:cubicBezTo>
                  <a:pt x="218574" y="96837"/>
                  <a:pt x="218711" y="96837"/>
                  <a:pt x="220974" y="96837"/>
                </a:cubicBezTo>
                <a:lnTo>
                  <a:pt x="237842" y="96837"/>
                </a:lnTo>
                <a:lnTo>
                  <a:pt x="241697" y="93027"/>
                </a:lnTo>
                <a:lnTo>
                  <a:pt x="241697" y="81597"/>
                </a:lnTo>
                <a:lnTo>
                  <a:pt x="233986" y="77787"/>
                </a:lnTo>
                <a:cubicBezTo>
                  <a:pt x="233975" y="77787"/>
                  <a:pt x="233834" y="77787"/>
                  <a:pt x="232059" y="77787"/>
                </a:cubicBezTo>
                <a:lnTo>
                  <a:pt x="218565" y="77787"/>
                </a:lnTo>
                <a:close/>
                <a:moveTo>
                  <a:pt x="151353" y="25400"/>
                </a:moveTo>
                <a:cubicBezTo>
                  <a:pt x="147601" y="25400"/>
                  <a:pt x="140096" y="25400"/>
                  <a:pt x="140096" y="29255"/>
                </a:cubicBezTo>
                <a:cubicBezTo>
                  <a:pt x="140096" y="29264"/>
                  <a:pt x="140096" y="29385"/>
                  <a:pt x="140096" y="31183"/>
                </a:cubicBezTo>
                <a:lnTo>
                  <a:pt x="140096" y="44677"/>
                </a:lnTo>
                <a:cubicBezTo>
                  <a:pt x="140096" y="48533"/>
                  <a:pt x="143849" y="52388"/>
                  <a:pt x="151353" y="52388"/>
                </a:cubicBezTo>
                <a:cubicBezTo>
                  <a:pt x="151369" y="52388"/>
                  <a:pt x="152868" y="52388"/>
                  <a:pt x="297692" y="52388"/>
                </a:cubicBezTo>
                <a:cubicBezTo>
                  <a:pt x="301444" y="52388"/>
                  <a:pt x="305196" y="48533"/>
                  <a:pt x="305196" y="44677"/>
                </a:cubicBezTo>
                <a:lnTo>
                  <a:pt x="301444" y="29255"/>
                </a:lnTo>
                <a:cubicBezTo>
                  <a:pt x="301444" y="25400"/>
                  <a:pt x="297692" y="25400"/>
                  <a:pt x="290187" y="25400"/>
                </a:cubicBezTo>
                <a:cubicBezTo>
                  <a:pt x="290173" y="25400"/>
                  <a:pt x="288749" y="25400"/>
                  <a:pt x="151353" y="25400"/>
                </a:cubicBezTo>
                <a:close/>
                <a:moveTo>
                  <a:pt x="83361" y="11112"/>
                </a:moveTo>
                <a:cubicBezTo>
                  <a:pt x="71972" y="11112"/>
                  <a:pt x="56787" y="22294"/>
                  <a:pt x="56787" y="33475"/>
                </a:cubicBezTo>
                <a:cubicBezTo>
                  <a:pt x="56783" y="33497"/>
                  <a:pt x="56395" y="35165"/>
                  <a:pt x="26417" y="163926"/>
                </a:cubicBezTo>
                <a:cubicBezTo>
                  <a:pt x="22621" y="175108"/>
                  <a:pt x="34010" y="182562"/>
                  <a:pt x="52991" y="182562"/>
                </a:cubicBezTo>
                <a:cubicBezTo>
                  <a:pt x="53004" y="182562"/>
                  <a:pt x="53100" y="182562"/>
                  <a:pt x="53940" y="182562"/>
                </a:cubicBezTo>
                <a:lnTo>
                  <a:pt x="60583" y="182562"/>
                </a:lnTo>
                <a:cubicBezTo>
                  <a:pt x="75768" y="182562"/>
                  <a:pt x="90953" y="175108"/>
                  <a:pt x="94749" y="163926"/>
                </a:cubicBezTo>
                <a:lnTo>
                  <a:pt x="109934" y="29748"/>
                </a:lnTo>
                <a:cubicBezTo>
                  <a:pt x="109934" y="22294"/>
                  <a:pt x="102342" y="11112"/>
                  <a:pt x="90953" y="11112"/>
                </a:cubicBezTo>
                <a:cubicBezTo>
                  <a:pt x="90941" y="11112"/>
                  <a:pt x="90844" y="11112"/>
                  <a:pt x="90004" y="11112"/>
                </a:cubicBezTo>
                <a:lnTo>
                  <a:pt x="83361" y="11112"/>
                </a:lnTo>
                <a:close/>
                <a:moveTo>
                  <a:pt x="64839" y="0"/>
                </a:moveTo>
                <a:cubicBezTo>
                  <a:pt x="64880" y="0"/>
                  <a:pt x="67922" y="0"/>
                  <a:pt x="297746" y="0"/>
                </a:cubicBezTo>
                <a:cubicBezTo>
                  <a:pt x="309016" y="0"/>
                  <a:pt x="320286" y="14999"/>
                  <a:pt x="324042" y="29998"/>
                </a:cubicBezTo>
                <a:cubicBezTo>
                  <a:pt x="324050" y="30025"/>
                  <a:pt x="324637" y="32025"/>
                  <a:pt x="369121" y="183740"/>
                </a:cubicBezTo>
                <a:cubicBezTo>
                  <a:pt x="376634" y="198739"/>
                  <a:pt x="369121" y="213738"/>
                  <a:pt x="354095" y="213738"/>
                </a:cubicBezTo>
                <a:cubicBezTo>
                  <a:pt x="354049" y="213739"/>
                  <a:pt x="350132" y="213783"/>
                  <a:pt x="16004" y="217488"/>
                </a:cubicBezTo>
                <a:cubicBezTo>
                  <a:pt x="4734" y="217488"/>
                  <a:pt x="-2779" y="202489"/>
                  <a:pt x="978" y="183740"/>
                </a:cubicBezTo>
                <a:cubicBezTo>
                  <a:pt x="984" y="183713"/>
                  <a:pt x="1472" y="181716"/>
                  <a:pt x="38543" y="29998"/>
                </a:cubicBezTo>
                <a:cubicBezTo>
                  <a:pt x="46057" y="14999"/>
                  <a:pt x="57326" y="0"/>
                  <a:pt x="6483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93813" y="3190238"/>
            <a:ext cx="541337" cy="446088"/>
            <a:chOff x="6459038" y="4176490"/>
            <a:chExt cx="940525" cy="777197"/>
          </a:xfrm>
        </p:grpSpPr>
        <p:sp>
          <p:nvSpPr>
            <p:cNvPr id="125" name="矩形 124"/>
            <p:cNvSpPr/>
            <p:nvPr/>
          </p:nvSpPr>
          <p:spPr>
            <a:xfrm>
              <a:off x="6459038" y="4176490"/>
              <a:ext cx="940525" cy="77719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E265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6" name="Freeform 1533"/>
            <p:cNvSpPr/>
            <p:nvPr/>
          </p:nvSpPr>
          <p:spPr>
            <a:xfrm>
              <a:off x="6669972" y="4373941"/>
              <a:ext cx="539362" cy="417889"/>
            </a:xfrm>
            <a:custGeom>
              <a:cxnLst>
                <a:cxn ang="0">
                  <a:pos x="184155" y="399412"/>
                </a:cxn>
                <a:cxn ang="0">
                  <a:pos x="350108" y="404078"/>
                </a:cxn>
                <a:cxn ang="0">
                  <a:pos x="350108" y="394162"/>
                </a:cxn>
                <a:cxn ang="0">
                  <a:pos x="187724" y="374685"/>
                </a:cxn>
                <a:cxn ang="0">
                  <a:pos x="187724" y="384601"/>
                </a:cxn>
                <a:cxn ang="0">
                  <a:pos x="353082" y="379934"/>
                </a:cxn>
                <a:cxn ang="0">
                  <a:pos x="187724" y="374685"/>
                </a:cxn>
                <a:cxn ang="0">
                  <a:pos x="184155" y="360290"/>
                </a:cxn>
                <a:cxn ang="0">
                  <a:pos x="350108" y="365123"/>
                </a:cxn>
                <a:cxn ang="0">
                  <a:pos x="350108" y="354853"/>
                </a:cxn>
                <a:cxn ang="0">
                  <a:pos x="187724" y="337854"/>
                </a:cxn>
                <a:cxn ang="0">
                  <a:pos x="187724" y="347061"/>
                </a:cxn>
                <a:cxn ang="0">
                  <a:pos x="353082" y="342458"/>
                </a:cxn>
                <a:cxn ang="0">
                  <a:pos x="187724" y="337854"/>
                </a:cxn>
                <a:cxn ang="0">
                  <a:pos x="184155" y="322803"/>
                </a:cxn>
                <a:cxn ang="0">
                  <a:pos x="350108" y="327584"/>
                </a:cxn>
                <a:cxn ang="0">
                  <a:pos x="350108" y="318022"/>
                </a:cxn>
                <a:cxn ang="0">
                  <a:pos x="140241" y="305626"/>
                </a:cxn>
                <a:cxn ang="0">
                  <a:pos x="397350" y="400664"/>
                </a:cxn>
                <a:cxn ang="0">
                  <a:pos x="159836" y="417890"/>
                </a:cxn>
                <a:cxn ang="0">
                  <a:pos x="140241" y="305626"/>
                </a:cxn>
                <a:cxn ang="0">
                  <a:pos x="49934" y="137585"/>
                </a:cxn>
                <a:cxn ang="0">
                  <a:pos x="87474" y="137585"/>
                </a:cxn>
                <a:cxn ang="0">
                  <a:pos x="472429" y="126430"/>
                </a:cxn>
                <a:cxn ang="0">
                  <a:pos x="472429" y="146616"/>
                </a:cxn>
                <a:cxn ang="0">
                  <a:pos x="472429" y="126430"/>
                </a:cxn>
                <a:cxn ang="0">
                  <a:pos x="428869" y="136523"/>
                </a:cxn>
                <a:cxn ang="0">
                  <a:pos x="451534" y="136523"/>
                </a:cxn>
                <a:cxn ang="0">
                  <a:pos x="36829" y="112264"/>
                </a:cxn>
                <a:cxn ang="0">
                  <a:pos x="140187" y="181689"/>
                </a:cxn>
                <a:cxn ang="0">
                  <a:pos x="377791" y="198897"/>
                </a:cxn>
                <a:cxn ang="0">
                  <a:pos x="397393" y="112264"/>
                </a:cxn>
                <a:cxn ang="0">
                  <a:pos x="539362" y="225599"/>
                </a:cxn>
                <a:cxn ang="0">
                  <a:pos x="447290" y="335374"/>
                </a:cxn>
                <a:cxn ang="0">
                  <a:pos x="430064" y="279597"/>
                </a:cxn>
                <a:cxn ang="0">
                  <a:pos x="89696" y="293838"/>
                </a:cxn>
                <a:cxn ang="0">
                  <a:pos x="36829" y="335374"/>
                </a:cxn>
                <a:cxn ang="0">
                  <a:pos x="36829" y="112264"/>
                </a:cxn>
                <a:cxn ang="0">
                  <a:pos x="377755" y="0"/>
                </a:cxn>
                <a:cxn ang="0">
                  <a:pos x="397350" y="112264"/>
                </a:cxn>
                <a:cxn ang="0">
                  <a:pos x="140241" y="17226"/>
                </a:cxn>
              </a:cxnLst>
              <a:rect l="0" t="0" r="0" b="0"/>
              <a:pathLst>
                <a:path w="2417763" h="1873250">
                  <a:moveTo>
                    <a:pt x="841498" y="1766888"/>
                  </a:moveTo>
                  <a:cubicBezTo>
                    <a:pt x="833499" y="1766888"/>
                    <a:pt x="825500" y="1777347"/>
                    <a:pt x="825500" y="1790421"/>
                  </a:cubicBezTo>
                  <a:cubicBezTo>
                    <a:pt x="825500" y="1800879"/>
                    <a:pt x="833499" y="1811338"/>
                    <a:pt x="841498" y="1811338"/>
                  </a:cubicBezTo>
                  <a:cubicBezTo>
                    <a:pt x="841520" y="1811338"/>
                    <a:pt x="845511" y="1811338"/>
                    <a:pt x="1569407" y="1811338"/>
                  </a:cubicBezTo>
                  <a:cubicBezTo>
                    <a:pt x="1577406" y="1811338"/>
                    <a:pt x="1582738" y="1800879"/>
                    <a:pt x="1582738" y="1790421"/>
                  </a:cubicBezTo>
                  <a:cubicBezTo>
                    <a:pt x="1582738" y="1777347"/>
                    <a:pt x="1577406" y="1766888"/>
                    <a:pt x="1569407" y="1766888"/>
                  </a:cubicBezTo>
                  <a:cubicBezTo>
                    <a:pt x="1569389" y="1766888"/>
                    <a:pt x="1565817" y="1766888"/>
                    <a:pt x="841498" y="1766888"/>
                  </a:cubicBezTo>
                  <a:close/>
                  <a:moveTo>
                    <a:pt x="841498" y="1679576"/>
                  </a:moveTo>
                  <a:cubicBezTo>
                    <a:pt x="833499" y="1679576"/>
                    <a:pt x="825500" y="1690035"/>
                    <a:pt x="825500" y="1703109"/>
                  </a:cubicBezTo>
                  <a:cubicBezTo>
                    <a:pt x="825500" y="1713567"/>
                    <a:pt x="833499" y="1724026"/>
                    <a:pt x="841498" y="1724026"/>
                  </a:cubicBezTo>
                  <a:cubicBezTo>
                    <a:pt x="841523" y="1724026"/>
                    <a:pt x="845780" y="1724026"/>
                    <a:pt x="1569407" y="1724026"/>
                  </a:cubicBezTo>
                  <a:cubicBezTo>
                    <a:pt x="1577406" y="1724026"/>
                    <a:pt x="1582738" y="1713567"/>
                    <a:pt x="1582738" y="1703109"/>
                  </a:cubicBezTo>
                  <a:cubicBezTo>
                    <a:pt x="1582738" y="1690035"/>
                    <a:pt x="1577406" y="1679576"/>
                    <a:pt x="1569407" y="1679576"/>
                  </a:cubicBezTo>
                  <a:cubicBezTo>
                    <a:pt x="1569387" y="1679576"/>
                    <a:pt x="1565629" y="1679576"/>
                    <a:pt x="841498" y="1679576"/>
                  </a:cubicBezTo>
                  <a:close/>
                  <a:moveTo>
                    <a:pt x="841498" y="1590676"/>
                  </a:moveTo>
                  <a:cubicBezTo>
                    <a:pt x="833499" y="1590676"/>
                    <a:pt x="825500" y="1601509"/>
                    <a:pt x="825500" y="1615049"/>
                  </a:cubicBezTo>
                  <a:cubicBezTo>
                    <a:pt x="825500" y="1625882"/>
                    <a:pt x="833499" y="1636714"/>
                    <a:pt x="841498" y="1636714"/>
                  </a:cubicBezTo>
                  <a:cubicBezTo>
                    <a:pt x="841526" y="1636714"/>
                    <a:pt x="845993" y="1636714"/>
                    <a:pt x="1569407" y="1636714"/>
                  </a:cubicBezTo>
                  <a:cubicBezTo>
                    <a:pt x="1577406" y="1636714"/>
                    <a:pt x="1582738" y="1625882"/>
                    <a:pt x="1582738" y="1615049"/>
                  </a:cubicBezTo>
                  <a:cubicBezTo>
                    <a:pt x="1582738" y="1601509"/>
                    <a:pt x="1577406" y="1590676"/>
                    <a:pt x="1569407" y="1590676"/>
                  </a:cubicBezTo>
                  <a:cubicBezTo>
                    <a:pt x="1569385" y="1590676"/>
                    <a:pt x="1565495" y="1590676"/>
                    <a:pt x="841498" y="1590676"/>
                  </a:cubicBezTo>
                  <a:close/>
                  <a:moveTo>
                    <a:pt x="841498" y="1514476"/>
                  </a:moveTo>
                  <a:cubicBezTo>
                    <a:pt x="833499" y="1514476"/>
                    <a:pt x="825500" y="1522215"/>
                    <a:pt x="825500" y="1535114"/>
                  </a:cubicBezTo>
                  <a:cubicBezTo>
                    <a:pt x="825500" y="1545432"/>
                    <a:pt x="833499" y="1555751"/>
                    <a:pt x="841498" y="1555751"/>
                  </a:cubicBezTo>
                  <a:cubicBezTo>
                    <a:pt x="841528" y="1555751"/>
                    <a:pt x="846170" y="1555751"/>
                    <a:pt x="1569407" y="1555751"/>
                  </a:cubicBezTo>
                  <a:cubicBezTo>
                    <a:pt x="1577406" y="1555751"/>
                    <a:pt x="1582738" y="1545432"/>
                    <a:pt x="1582738" y="1535114"/>
                  </a:cubicBezTo>
                  <a:cubicBezTo>
                    <a:pt x="1582738" y="1522215"/>
                    <a:pt x="1577406" y="1514476"/>
                    <a:pt x="1569407" y="1514476"/>
                  </a:cubicBezTo>
                  <a:cubicBezTo>
                    <a:pt x="1569384" y="1514476"/>
                    <a:pt x="1565394" y="1514476"/>
                    <a:pt x="841498" y="1514476"/>
                  </a:cubicBezTo>
                  <a:close/>
                  <a:moveTo>
                    <a:pt x="841498" y="1425576"/>
                  </a:moveTo>
                  <a:cubicBezTo>
                    <a:pt x="833499" y="1425576"/>
                    <a:pt x="825500" y="1433613"/>
                    <a:pt x="825500" y="1447008"/>
                  </a:cubicBezTo>
                  <a:cubicBezTo>
                    <a:pt x="825500" y="1457723"/>
                    <a:pt x="833499" y="1468439"/>
                    <a:pt x="841498" y="1468439"/>
                  </a:cubicBezTo>
                  <a:cubicBezTo>
                    <a:pt x="841530" y="1468439"/>
                    <a:pt x="846323" y="1468439"/>
                    <a:pt x="1569407" y="1468439"/>
                  </a:cubicBezTo>
                  <a:cubicBezTo>
                    <a:pt x="1577406" y="1468439"/>
                    <a:pt x="1582738" y="1457723"/>
                    <a:pt x="1582738" y="1447008"/>
                  </a:cubicBezTo>
                  <a:cubicBezTo>
                    <a:pt x="1582738" y="1433613"/>
                    <a:pt x="1577406" y="1425576"/>
                    <a:pt x="1569407" y="1425576"/>
                  </a:cubicBezTo>
                  <a:cubicBezTo>
                    <a:pt x="1569383" y="1425576"/>
                    <a:pt x="1565311" y="1425576"/>
                    <a:pt x="841498" y="1425576"/>
                  </a:cubicBezTo>
                  <a:close/>
                  <a:moveTo>
                    <a:pt x="628650" y="1370012"/>
                  </a:moveTo>
                  <a:cubicBezTo>
                    <a:pt x="628689" y="1370012"/>
                    <a:pt x="635362" y="1370012"/>
                    <a:pt x="1781175" y="1370012"/>
                  </a:cubicBezTo>
                  <a:cubicBezTo>
                    <a:pt x="1781175" y="1370046"/>
                    <a:pt x="1781175" y="1373798"/>
                    <a:pt x="1781175" y="1796034"/>
                  </a:cubicBezTo>
                  <a:cubicBezTo>
                    <a:pt x="1781175" y="1838636"/>
                    <a:pt x="1741249" y="1873250"/>
                    <a:pt x="1693338" y="1873250"/>
                  </a:cubicBezTo>
                  <a:cubicBezTo>
                    <a:pt x="1693301" y="1873250"/>
                    <a:pt x="1687336" y="1873250"/>
                    <a:pt x="716487" y="1873250"/>
                  </a:cubicBezTo>
                  <a:cubicBezTo>
                    <a:pt x="665914" y="1873250"/>
                    <a:pt x="628650" y="1838636"/>
                    <a:pt x="628650" y="1796034"/>
                  </a:cubicBezTo>
                  <a:lnTo>
                    <a:pt x="628650" y="1370012"/>
                  </a:lnTo>
                  <a:close/>
                  <a:moveTo>
                    <a:pt x="307976" y="587376"/>
                  </a:moveTo>
                  <a:cubicBezTo>
                    <a:pt x="261508" y="587376"/>
                    <a:pt x="223838" y="600525"/>
                    <a:pt x="223838" y="616745"/>
                  </a:cubicBezTo>
                  <a:cubicBezTo>
                    <a:pt x="223838" y="632965"/>
                    <a:pt x="261508" y="646114"/>
                    <a:pt x="307976" y="646114"/>
                  </a:cubicBezTo>
                  <a:cubicBezTo>
                    <a:pt x="354444" y="646114"/>
                    <a:pt x="392114" y="632965"/>
                    <a:pt x="392114" y="616745"/>
                  </a:cubicBezTo>
                  <a:cubicBezTo>
                    <a:pt x="392114" y="600525"/>
                    <a:pt x="354444" y="587376"/>
                    <a:pt x="307976" y="587376"/>
                  </a:cubicBezTo>
                  <a:close/>
                  <a:moveTo>
                    <a:pt x="2117725" y="566738"/>
                  </a:moveTo>
                  <a:cubicBezTo>
                    <a:pt x="2089669" y="566738"/>
                    <a:pt x="2066925" y="586994"/>
                    <a:pt x="2066925" y="611982"/>
                  </a:cubicBezTo>
                  <a:cubicBezTo>
                    <a:pt x="2066925" y="636970"/>
                    <a:pt x="2089669" y="657226"/>
                    <a:pt x="2117725" y="657226"/>
                  </a:cubicBezTo>
                  <a:cubicBezTo>
                    <a:pt x="2145781" y="657226"/>
                    <a:pt x="2168525" y="636970"/>
                    <a:pt x="2168525" y="611982"/>
                  </a:cubicBezTo>
                  <a:cubicBezTo>
                    <a:pt x="2168525" y="586994"/>
                    <a:pt x="2145781" y="566738"/>
                    <a:pt x="2117725" y="566738"/>
                  </a:cubicBezTo>
                  <a:close/>
                  <a:moveTo>
                    <a:pt x="1973263" y="566738"/>
                  </a:moveTo>
                  <a:cubicBezTo>
                    <a:pt x="1945207" y="566738"/>
                    <a:pt x="1922463" y="586994"/>
                    <a:pt x="1922463" y="611982"/>
                  </a:cubicBezTo>
                  <a:cubicBezTo>
                    <a:pt x="1922463" y="636970"/>
                    <a:pt x="1945207" y="657226"/>
                    <a:pt x="1973263" y="657226"/>
                  </a:cubicBezTo>
                  <a:cubicBezTo>
                    <a:pt x="2001319" y="657226"/>
                    <a:pt x="2024063" y="636970"/>
                    <a:pt x="2024063" y="611982"/>
                  </a:cubicBezTo>
                  <a:cubicBezTo>
                    <a:pt x="2024063" y="586994"/>
                    <a:pt x="2001319" y="566738"/>
                    <a:pt x="1973263" y="566738"/>
                  </a:cubicBezTo>
                  <a:close/>
                  <a:moveTo>
                    <a:pt x="165090" y="503237"/>
                  </a:moveTo>
                  <a:cubicBezTo>
                    <a:pt x="165124" y="503237"/>
                    <a:pt x="169064" y="503237"/>
                    <a:pt x="628406" y="503237"/>
                  </a:cubicBezTo>
                  <a:cubicBezTo>
                    <a:pt x="628406" y="503269"/>
                    <a:pt x="628406" y="506376"/>
                    <a:pt x="628406" y="814446"/>
                  </a:cubicBezTo>
                  <a:cubicBezTo>
                    <a:pt x="628406" y="857005"/>
                    <a:pt x="665684" y="891584"/>
                    <a:pt x="716276" y="891584"/>
                  </a:cubicBezTo>
                  <a:cubicBezTo>
                    <a:pt x="716324" y="891584"/>
                    <a:pt x="723085" y="891584"/>
                    <a:pt x="1693499" y="891584"/>
                  </a:cubicBezTo>
                  <a:cubicBezTo>
                    <a:pt x="1741429" y="891584"/>
                    <a:pt x="1781370" y="857005"/>
                    <a:pt x="1781370" y="814446"/>
                  </a:cubicBezTo>
                  <a:cubicBezTo>
                    <a:pt x="1781370" y="814417"/>
                    <a:pt x="1781370" y="811418"/>
                    <a:pt x="1781370" y="503237"/>
                  </a:cubicBezTo>
                  <a:cubicBezTo>
                    <a:pt x="1781399" y="503237"/>
                    <a:pt x="1785017" y="503237"/>
                    <a:pt x="2244685" y="503237"/>
                  </a:cubicBezTo>
                  <a:cubicBezTo>
                    <a:pt x="2292615" y="503237"/>
                    <a:pt x="2417763" y="670811"/>
                    <a:pt x="2417763" y="1011279"/>
                  </a:cubicBezTo>
                  <a:cubicBezTo>
                    <a:pt x="2417763" y="1354407"/>
                    <a:pt x="2297940" y="1503362"/>
                    <a:pt x="2250011" y="1503362"/>
                  </a:cubicBezTo>
                  <a:cubicBezTo>
                    <a:pt x="2249986" y="1503362"/>
                    <a:pt x="2247537" y="1503362"/>
                    <a:pt x="2005039" y="1503362"/>
                  </a:cubicBezTo>
                  <a:cubicBezTo>
                    <a:pt x="2005039" y="1503183"/>
                    <a:pt x="2005039" y="1362358"/>
                    <a:pt x="2005039" y="1317169"/>
                  </a:cubicBezTo>
                  <a:cubicBezTo>
                    <a:pt x="2005039" y="1271950"/>
                    <a:pt x="1986400" y="1253331"/>
                    <a:pt x="1927820" y="1253331"/>
                  </a:cubicBezTo>
                  <a:cubicBezTo>
                    <a:pt x="1605629" y="1253331"/>
                    <a:pt x="734915" y="1253331"/>
                    <a:pt x="476630" y="1253331"/>
                  </a:cubicBezTo>
                  <a:cubicBezTo>
                    <a:pt x="428700" y="1253331"/>
                    <a:pt x="402073" y="1285250"/>
                    <a:pt x="402073" y="1317169"/>
                  </a:cubicBezTo>
                  <a:cubicBezTo>
                    <a:pt x="402073" y="1362383"/>
                    <a:pt x="402073" y="1503334"/>
                    <a:pt x="402073" y="1503362"/>
                  </a:cubicBezTo>
                  <a:cubicBezTo>
                    <a:pt x="402056" y="1503362"/>
                    <a:pt x="400083" y="1503362"/>
                    <a:pt x="165090" y="1503362"/>
                  </a:cubicBezTo>
                  <a:cubicBezTo>
                    <a:pt x="117160" y="1503362"/>
                    <a:pt x="0" y="1335788"/>
                    <a:pt x="0" y="995320"/>
                  </a:cubicBezTo>
                  <a:cubicBezTo>
                    <a:pt x="0" y="652192"/>
                    <a:pt x="117160" y="503237"/>
                    <a:pt x="165090" y="503237"/>
                  </a:cubicBezTo>
                  <a:close/>
                  <a:moveTo>
                    <a:pt x="716487" y="0"/>
                  </a:moveTo>
                  <a:cubicBezTo>
                    <a:pt x="716522" y="0"/>
                    <a:pt x="722407" y="0"/>
                    <a:pt x="1693338" y="0"/>
                  </a:cubicBezTo>
                  <a:cubicBezTo>
                    <a:pt x="1741249" y="0"/>
                    <a:pt x="1781175" y="34614"/>
                    <a:pt x="1781175" y="77216"/>
                  </a:cubicBezTo>
                  <a:lnTo>
                    <a:pt x="1781175" y="503238"/>
                  </a:lnTo>
                  <a:cubicBezTo>
                    <a:pt x="1781132" y="503238"/>
                    <a:pt x="1774086" y="503238"/>
                    <a:pt x="628650" y="503238"/>
                  </a:cubicBezTo>
                  <a:cubicBezTo>
                    <a:pt x="628650" y="503203"/>
                    <a:pt x="628650" y="499377"/>
                    <a:pt x="628650" y="77216"/>
                  </a:cubicBezTo>
                  <a:cubicBezTo>
                    <a:pt x="628650" y="34614"/>
                    <a:pt x="665914" y="0"/>
                    <a:pt x="716487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3" name="矩形 122"/>
          <p:cNvSpPr/>
          <p:nvPr/>
        </p:nvSpPr>
        <p:spPr>
          <a:xfrm>
            <a:off x="8993187" y="4069074"/>
            <a:ext cx="541337" cy="446088"/>
          </a:xfrm>
          <a:prstGeom prst="rect">
            <a:avLst/>
          </a:prstGeom>
          <a:solidFill>
            <a:srgbClr val="1A8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" name="Freeform 1690"/>
          <p:cNvSpPr/>
          <p:nvPr/>
        </p:nvSpPr>
        <p:spPr>
          <a:xfrm>
            <a:off x="9129500" y="4172535"/>
            <a:ext cx="268711" cy="239167"/>
          </a:xfrm>
          <a:custGeom>
            <a:cxnLst>
              <a:cxn ang="0">
                <a:pos x="291979" y="282864"/>
              </a:cxn>
              <a:cxn ang="0">
                <a:pos x="294989" y="295030"/>
              </a:cxn>
              <a:cxn ang="0">
                <a:pos x="427448" y="389315"/>
              </a:cxn>
              <a:cxn ang="0">
                <a:pos x="433468" y="389315"/>
              </a:cxn>
              <a:cxn ang="0">
                <a:pos x="436478" y="377149"/>
              </a:cxn>
              <a:cxn ang="0">
                <a:pos x="301010" y="282864"/>
              </a:cxn>
              <a:cxn ang="0">
                <a:pos x="291979" y="282864"/>
              </a:cxn>
              <a:cxn ang="0">
                <a:pos x="164238" y="282864"/>
              </a:cxn>
              <a:cxn ang="0">
                <a:pos x="30414" y="377149"/>
              </a:cxn>
              <a:cxn ang="0">
                <a:pos x="30414" y="386274"/>
              </a:cxn>
              <a:cxn ang="0">
                <a:pos x="39539" y="389315"/>
              </a:cxn>
              <a:cxn ang="0">
                <a:pos x="173362" y="295030"/>
              </a:cxn>
              <a:cxn ang="0">
                <a:pos x="176404" y="282864"/>
              </a:cxn>
              <a:cxn ang="0">
                <a:pos x="164238" y="282864"/>
              </a:cxn>
              <a:cxn ang="0">
                <a:pos x="24253" y="136875"/>
              </a:cxn>
              <a:cxn ang="0">
                <a:pos x="233431" y="279823"/>
              </a:cxn>
              <a:cxn ang="0">
                <a:pos x="439578" y="136875"/>
              </a:cxn>
              <a:cxn ang="0">
                <a:pos x="466862" y="158165"/>
              </a:cxn>
              <a:cxn ang="0">
                <a:pos x="466862" y="392356"/>
              </a:cxn>
              <a:cxn ang="0">
                <a:pos x="442610" y="416688"/>
              </a:cxn>
              <a:cxn ang="0">
                <a:pos x="24253" y="416688"/>
              </a:cxn>
              <a:cxn ang="0">
                <a:pos x="0" y="392356"/>
              </a:cxn>
              <a:cxn ang="0">
                <a:pos x="0" y="158165"/>
              </a:cxn>
              <a:cxn ang="0">
                <a:pos x="24253" y="136875"/>
              </a:cxn>
              <a:cxn ang="0">
                <a:pos x="233431" y="0"/>
              </a:cxn>
              <a:cxn ang="0">
                <a:pos x="248577" y="4535"/>
              </a:cxn>
              <a:cxn ang="0">
                <a:pos x="412152" y="110344"/>
              </a:cxn>
              <a:cxn ang="0">
                <a:pos x="412152" y="128483"/>
              </a:cxn>
              <a:cxn ang="0">
                <a:pos x="248577" y="243362"/>
              </a:cxn>
              <a:cxn ang="0">
                <a:pos x="218286" y="243362"/>
              </a:cxn>
              <a:cxn ang="0">
                <a:pos x="54710" y="128483"/>
              </a:cxn>
              <a:cxn ang="0">
                <a:pos x="54710" y="110344"/>
              </a:cxn>
              <a:cxn ang="0">
                <a:pos x="218286" y="4535"/>
              </a:cxn>
              <a:cxn ang="0">
                <a:pos x="233431" y="0"/>
              </a:cxn>
            </a:cxnLst>
            <a:rect l="0" t="0" r="0" b="0"/>
            <a:pathLst>
              <a:path w="487363" h="434985">
                <a:moveTo>
                  <a:pt x="304800" y="295285"/>
                </a:moveTo>
                <a:lnTo>
                  <a:pt x="307943" y="307985"/>
                </a:lnTo>
                <a:cubicBezTo>
                  <a:pt x="307952" y="307991"/>
                  <a:pt x="309043" y="308768"/>
                  <a:pt x="446218" y="406410"/>
                </a:cubicBezTo>
                <a:cubicBezTo>
                  <a:pt x="449360" y="406410"/>
                  <a:pt x="449360" y="406410"/>
                  <a:pt x="452503" y="406410"/>
                </a:cubicBezTo>
                <a:lnTo>
                  <a:pt x="455645" y="393710"/>
                </a:lnTo>
                <a:cubicBezTo>
                  <a:pt x="455636" y="393704"/>
                  <a:pt x="454532" y="392935"/>
                  <a:pt x="314228" y="295285"/>
                </a:cubicBezTo>
                <a:cubicBezTo>
                  <a:pt x="311085" y="292110"/>
                  <a:pt x="307943" y="292110"/>
                  <a:pt x="304800" y="295285"/>
                </a:cubicBezTo>
                <a:close/>
                <a:moveTo>
                  <a:pt x="171450" y="295285"/>
                </a:moveTo>
                <a:cubicBezTo>
                  <a:pt x="171443" y="295290"/>
                  <a:pt x="170485" y="295965"/>
                  <a:pt x="31750" y="393710"/>
                </a:cubicBezTo>
                <a:cubicBezTo>
                  <a:pt x="28575" y="396885"/>
                  <a:pt x="28575" y="400060"/>
                  <a:pt x="31750" y="403235"/>
                </a:cubicBezTo>
                <a:cubicBezTo>
                  <a:pt x="38100" y="406410"/>
                  <a:pt x="38100" y="406410"/>
                  <a:pt x="41275" y="406410"/>
                </a:cubicBezTo>
                <a:cubicBezTo>
                  <a:pt x="41288" y="406402"/>
                  <a:pt x="42592" y="405482"/>
                  <a:pt x="180975" y="307985"/>
                </a:cubicBezTo>
                <a:lnTo>
                  <a:pt x="184150" y="295285"/>
                </a:lnTo>
                <a:cubicBezTo>
                  <a:pt x="180975" y="292110"/>
                  <a:pt x="177800" y="292110"/>
                  <a:pt x="171450" y="295285"/>
                </a:cubicBezTo>
                <a:close/>
                <a:moveTo>
                  <a:pt x="25318" y="142885"/>
                </a:moveTo>
                <a:cubicBezTo>
                  <a:pt x="28482" y="142885"/>
                  <a:pt x="28482" y="142885"/>
                  <a:pt x="243682" y="292110"/>
                </a:cubicBezTo>
                <a:cubicBezTo>
                  <a:pt x="243693" y="292103"/>
                  <a:pt x="245225" y="291041"/>
                  <a:pt x="458881" y="142885"/>
                </a:cubicBezTo>
                <a:cubicBezTo>
                  <a:pt x="474704" y="142885"/>
                  <a:pt x="487363" y="152410"/>
                  <a:pt x="487363" y="165110"/>
                </a:cubicBezTo>
                <a:cubicBezTo>
                  <a:pt x="487363" y="165122"/>
                  <a:pt x="487363" y="166805"/>
                  <a:pt x="487363" y="409585"/>
                </a:cubicBezTo>
                <a:cubicBezTo>
                  <a:pt x="487363" y="422285"/>
                  <a:pt x="474704" y="434985"/>
                  <a:pt x="462046" y="434985"/>
                </a:cubicBezTo>
                <a:cubicBezTo>
                  <a:pt x="462028" y="434985"/>
                  <a:pt x="459294" y="434985"/>
                  <a:pt x="25318" y="434985"/>
                </a:cubicBezTo>
                <a:cubicBezTo>
                  <a:pt x="12659" y="434985"/>
                  <a:pt x="0" y="422285"/>
                  <a:pt x="0" y="409585"/>
                </a:cubicBezTo>
                <a:cubicBezTo>
                  <a:pt x="0" y="409573"/>
                  <a:pt x="0" y="407876"/>
                  <a:pt x="0" y="165110"/>
                </a:cubicBezTo>
                <a:cubicBezTo>
                  <a:pt x="0" y="152410"/>
                  <a:pt x="12659" y="142885"/>
                  <a:pt x="25318" y="142885"/>
                </a:cubicBezTo>
                <a:close/>
                <a:moveTo>
                  <a:pt x="243682" y="0"/>
                </a:moveTo>
                <a:cubicBezTo>
                  <a:pt x="249215" y="0"/>
                  <a:pt x="254749" y="1578"/>
                  <a:pt x="259493" y="4734"/>
                </a:cubicBezTo>
                <a:cubicBezTo>
                  <a:pt x="259493" y="4734"/>
                  <a:pt x="259493" y="4734"/>
                  <a:pt x="430251" y="115189"/>
                </a:cubicBezTo>
                <a:cubicBezTo>
                  <a:pt x="436576" y="121501"/>
                  <a:pt x="439738" y="130969"/>
                  <a:pt x="430251" y="134125"/>
                </a:cubicBezTo>
                <a:lnTo>
                  <a:pt x="259493" y="254048"/>
                </a:lnTo>
                <a:cubicBezTo>
                  <a:pt x="250006" y="260360"/>
                  <a:pt x="237357" y="260360"/>
                  <a:pt x="227871" y="254048"/>
                </a:cubicBezTo>
                <a:cubicBezTo>
                  <a:pt x="227871" y="254048"/>
                  <a:pt x="227871" y="254048"/>
                  <a:pt x="57112" y="134125"/>
                </a:cubicBezTo>
                <a:cubicBezTo>
                  <a:pt x="47625" y="130969"/>
                  <a:pt x="47625" y="121501"/>
                  <a:pt x="57112" y="115189"/>
                </a:cubicBezTo>
                <a:cubicBezTo>
                  <a:pt x="57112" y="115189"/>
                  <a:pt x="57112" y="115189"/>
                  <a:pt x="227871" y="4734"/>
                </a:cubicBezTo>
                <a:cubicBezTo>
                  <a:pt x="232614" y="1578"/>
                  <a:pt x="238148" y="0"/>
                  <a:pt x="243682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275241" y="1176111"/>
            <a:ext cx="7280954" cy="3444490"/>
            <a:chOff x="1648185" y="1123951"/>
            <a:chExt cx="6117256" cy="2894012"/>
          </a:xfrm>
          <a:solidFill>
            <a:schemeClr val="bg2">
              <a:lumMod val="90000"/>
            </a:schemeClr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2837189" y="1217456"/>
              <a:ext cx="46175" cy="24242"/>
            </a:xfrm>
            <a:custGeom>
              <a:gdLst>
                <a:gd name="T0" fmla="*/ 9 w 17"/>
                <a:gd name="T1" fmla="*/ 1 h 9"/>
                <a:gd name="T2" fmla="*/ 10 w 17"/>
                <a:gd name="T3" fmla="*/ 2 h 9"/>
                <a:gd name="T4" fmla="*/ 13 w 17"/>
                <a:gd name="T5" fmla="*/ 8 h 9"/>
                <a:gd name="T6" fmla="*/ 6 w 17"/>
                <a:gd name="T7" fmla="*/ 5 h 9"/>
                <a:gd name="T8" fmla="*/ 9 w 17"/>
                <a:gd name="T9" fmla="*/ 1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9" y="1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2" y="5"/>
                    <a:pt x="17" y="5"/>
                    <a:pt x="13" y="8"/>
                  </a:cubicBezTo>
                  <a:cubicBezTo>
                    <a:pt x="9" y="9"/>
                    <a:pt x="11" y="3"/>
                    <a:pt x="6" y="5"/>
                  </a:cubicBezTo>
                  <a:cubicBezTo>
                    <a:pt x="0" y="3"/>
                    <a:pt x="12" y="5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3455933" y="1217456"/>
              <a:ext cx="84270" cy="46175"/>
            </a:xfrm>
            <a:custGeom>
              <a:gdLst>
                <a:gd name="T0" fmla="*/ 29 w 31"/>
                <a:gd name="T1" fmla="*/ 12 h 17"/>
                <a:gd name="T2" fmla="*/ 18 w 31"/>
                <a:gd name="T3" fmla="*/ 15 h 17"/>
                <a:gd name="T4" fmla="*/ 3 w 31"/>
                <a:gd name="T5" fmla="*/ 15 h 17"/>
                <a:gd name="T6" fmla="*/ 0 w 31"/>
                <a:gd name="T7" fmla="*/ 12 h 17"/>
                <a:gd name="T8" fmla="*/ 23 w 31"/>
                <a:gd name="T9" fmla="*/ 1 h 17"/>
                <a:gd name="T10" fmla="*/ 28 w 31"/>
                <a:gd name="T11" fmla="*/ 4 h 17"/>
                <a:gd name="T12" fmla="*/ 25 w 31"/>
                <a:gd name="T13" fmla="*/ 5 h 17"/>
                <a:gd name="T14" fmla="*/ 29 w 31"/>
                <a:gd name="T15" fmla="*/ 12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29" y="12"/>
                  </a:moveTo>
                  <a:cubicBezTo>
                    <a:pt x="25" y="13"/>
                    <a:pt x="18" y="11"/>
                    <a:pt x="18" y="15"/>
                  </a:cubicBezTo>
                  <a:cubicBezTo>
                    <a:pt x="15" y="13"/>
                    <a:pt x="9" y="17"/>
                    <a:pt x="3" y="15"/>
                  </a:cubicBezTo>
                  <a:cubicBezTo>
                    <a:pt x="3" y="13"/>
                    <a:pt x="2" y="13"/>
                    <a:pt x="0" y="12"/>
                  </a:cubicBezTo>
                  <a:cubicBezTo>
                    <a:pt x="3" y="4"/>
                    <a:pt x="11" y="0"/>
                    <a:pt x="23" y="1"/>
                  </a:cubicBezTo>
                  <a:cubicBezTo>
                    <a:pt x="22" y="5"/>
                    <a:pt x="27" y="2"/>
                    <a:pt x="28" y="4"/>
                  </a:cubicBezTo>
                  <a:cubicBezTo>
                    <a:pt x="29" y="5"/>
                    <a:pt x="25" y="5"/>
                    <a:pt x="25" y="5"/>
                  </a:cubicBezTo>
                  <a:cubicBezTo>
                    <a:pt x="25" y="7"/>
                    <a:pt x="31" y="6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2973405" y="1222073"/>
              <a:ext cx="40403" cy="25396"/>
            </a:xfrm>
            <a:custGeom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0 w 15"/>
                <a:gd name="T7" fmla="*/ 5 h 9"/>
                <a:gd name="T8" fmla="*/ 9 w 15"/>
                <a:gd name="T9" fmla="*/ 5 h 9"/>
                <a:gd name="T10" fmla="*/ 15 w 15"/>
                <a:gd name="T11" fmla="*/ 2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4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5" y="8"/>
                    <a:pt x="0" y="9"/>
                    <a:pt x="0" y="5"/>
                  </a:cubicBezTo>
                  <a:cubicBezTo>
                    <a:pt x="5" y="5"/>
                    <a:pt x="6" y="1"/>
                    <a:pt x="9" y="5"/>
                  </a:cubicBezTo>
                  <a:cubicBezTo>
                    <a:pt x="12" y="4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2713671" y="1235925"/>
              <a:ext cx="51947" cy="27705"/>
            </a:xfrm>
            <a:custGeom>
              <a:gdLst>
                <a:gd name="T0" fmla="*/ 18 w 19"/>
                <a:gd name="T1" fmla="*/ 0 h 10"/>
                <a:gd name="T2" fmla="*/ 15 w 19"/>
                <a:gd name="T3" fmla="*/ 4 h 10"/>
                <a:gd name="T4" fmla="*/ 11 w 19"/>
                <a:gd name="T5" fmla="*/ 8 h 10"/>
                <a:gd name="T6" fmla="*/ 8 w 19"/>
                <a:gd name="T7" fmla="*/ 5 h 10"/>
                <a:gd name="T8" fmla="*/ 3 w 19"/>
                <a:gd name="T9" fmla="*/ 7 h 10"/>
                <a:gd name="T10" fmla="*/ 1 w 19"/>
                <a:gd name="T11" fmla="*/ 4 h 10"/>
                <a:gd name="T12" fmla="*/ 8 w 19"/>
                <a:gd name="T13" fmla="*/ 2 h 10"/>
                <a:gd name="T14" fmla="*/ 8 w 19"/>
                <a:gd name="T15" fmla="*/ 1 h 10"/>
                <a:gd name="T16" fmla="*/ 18 w 19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3"/>
                    <a:pt x="15" y="2"/>
                    <a:pt x="15" y="4"/>
                  </a:cubicBezTo>
                  <a:cubicBezTo>
                    <a:pt x="15" y="5"/>
                    <a:pt x="13" y="8"/>
                    <a:pt x="11" y="8"/>
                  </a:cubicBezTo>
                  <a:cubicBezTo>
                    <a:pt x="8" y="10"/>
                    <a:pt x="9" y="6"/>
                    <a:pt x="8" y="5"/>
                  </a:cubicBezTo>
                  <a:cubicBezTo>
                    <a:pt x="7" y="5"/>
                    <a:pt x="5" y="7"/>
                    <a:pt x="3" y="7"/>
                  </a:cubicBezTo>
                  <a:cubicBezTo>
                    <a:pt x="3" y="7"/>
                    <a:pt x="2" y="3"/>
                    <a:pt x="1" y="4"/>
                  </a:cubicBezTo>
                  <a:cubicBezTo>
                    <a:pt x="0" y="0"/>
                    <a:pt x="6" y="4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12" y="0"/>
                    <a:pt x="13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2923767" y="1233617"/>
              <a:ext cx="41557" cy="13852"/>
            </a:xfrm>
            <a:custGeom>
              <a:gdLst>
                <a:gd name="T0" fmla="*/ 14 w 15"/>
                <a:gd name="T1" fmla="*/ 5 h 5"/>
                <a:gd name="T2" fmla="*/ 2 w 15"/>
                <a:gd name="T3" fmla="*/ 5 h 5"/>
                <a:gd name="T4" fmla="*/ 6 w 15"/>
                <a:gd name="T5" fmla="*/ 1 h 5"/>
                <a:gd name="T6" fmla="*/ 14 w 15"/>
                <a:gd name="T7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8" y="3"/>
                    <a:pt x="15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2861431" y="1249778"/>
              <a:ext cx="51947" cy="19625"/>
            </a:xfrm>
            <a:custGeom>
              <a:gdLst>
                <a:gd name="T0" fmla="*/ 13 w 19"/>
                <a:gd name="T1" fmla="*/ 0 h 7"/>
                <a:gd name="T2" fmla="*/ 13 w 19"/>
                <a:gd name="T3" fmla="*/ 6 h 7"/>
                <a:gd name="T4" fmla="*/ 0 w 19"/>
                <a:gd name="T5" fmla="*/ 5 h 7"/>
                <a:gd name="T6" fmla="*/ 13 w 19"/>
                <a:gd name="T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7">
                  <a:moveTo>
                    <a:pt x="13" y="0"/>
                  </a:moveTo>
                  <a:cubicBezTo>
                    <a:pt x="19" y="3"/>
                    <a:pt x="13" y="2"/>
                    <a:pt x="13" y="6"/>
                  </a:cubicBezTo>
                  <a:cubicBezTo>
                    <a:pt x="9" y="6"/>
                    <a:pt x="2" y="7"/>
                    <a:pt x="0" y="5"/>
                  </a:cubicBezTo>
                  <a:cubicBezTo>
                    <a:pt x="2" y="1"/>
                    <a:pt x="10" y="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6320166" y="1265939"/>
              <a:ext cx="25396" cy="16161"/>
            </a:xfrm>
            <a:custGeom>
              <a:gdLst>
                <a:gd name="T0" fmla="*/ 0 w 9"/>
                <a:gd name="T1" fmla="*/ 0 h 6"/>
                <a:gd name="T2" fmla="*/ 8 w 9"/>
                <a:gd name="T3" fmla="*/ 6 h 6"/>
                <a:gd name="T4" fmla="*/ 0 w 9"/>
                <a:gd name="T5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cubicBezTo>
                    <a:pt x="5" y="0"/>
                    <a:pt x="9" y="1"/>
                    <a:pt x="8" y="6"/>
                  </a:cubicBezTo>
                  <a:cubicBezTo>
                    <a:pt x="6" y="4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3482484" y="1263630"/>
              <a:ext cx="95813" cy="48484"/>
            </a:xfrm>
            <a:custGeom>
              <a:gdLst>
                <a:gd name="T0" fmla="*/ 31 w 35"/>
                <a:gd name="T1" fmla="*/ 4 h 18"/>
                <a:gd name="T2" fmla="*/ 34 w 35"/>
                <a:gd name="T3" fmla="*/ 12 h 18"/>
                <a:gd name="T4" fmla="*/ 19 w 35"/>
                <a:gd name="T5" fmla="*/ 16 h 18"/>
                <a:gd name="T6" fmla="*/ 16 w 35"/>
                <a:gd name="T7" fmla="*/ 15 h 18"/>
                <a:gd name="T8" fmla="*/ 10 w 35"/>
                <a:gd name="T9" fmla="*/ 15 h 18"/>
                <a:gd name="T10" fmla="*/ 10 w 35"/>
                <a:gd name="T11" fmla="*/ 12 h 18"/>
                <a:gd name="T12" fmla="*/ 6 w 35"/>
                <a:gd name="T13" fmla="*/ 13 h 18"/>
                <a:gd name="T14" fmla="*/ 8 w 35"/>
                <a:gd name="T15" fmla="*/ 10 h 18"/>
                <a:gd name="T16" fmla="*/ 2 w 35"/>
                <a:gd name="T17" fmla="*/ 9 h 18"/>
                <a:gd name="T18" fmla="*/ 5 w 35"/>
                <a:gd name="T19" fmla="*/ 6 h 18"/>
                <a:gd name="T20" fmla="*/ 9 w 35"/>
                <a:gd name="T21" fmla="*/ 3 h 18"/>
                <a:gd name="T22" fmla="*/ 22 w 35"/>
                <a:gd name="T23" fmla="*/ 1 h 18"/>
                <a:gd name="T24" fmla="*/ 22 w 35"/>
                <a:gd name="T25" fmla="*/ 4 h 18"/>
                <a:gd name="T26" fmla="*/ 31 w 35"/>
                <a:gd name="T27" fmla="*/ 4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8">
                  <a:moveTo>
                    <a:pt x="31" y="4"/>
                  </a:moveTo>
                  <a:cubicBezTo>
                    <a:pt x="30" y="9"/>
                    <a:pt x="26" y="12"/>
                    <a:pt x="34" y="12"/>
                  </a:cubicBezTo>
                  <a:cubicBezTo>
                    <a:pt x="35" y="18"/>
                    <a:pt x="25" y="17"/>
                    <a:pt x="19" y="16"/>
                  </a:cubicBezTo>
                  <a:cubicBezTo>
                    <a:pt x="17" y="16"/>
                    <a:pt x="18" y="16"/>
                    <a:pt x="16" y="15"/>
                  </a:cubicBezTo>
                  <a:cubicBezTo>
                    <a:pt x="13" y="12"/>
                    <a:pt x="14" y="17"/>
                    <a:pt x="10" y="15"/>
                  </a:cubicBezTo>
                  <a:cubicBezTo>
                    <a:pt x="10" y="15"/>
                    <a:pt x="11" y="12"/>
                    <a:pt x="10" y="12"/>
                  </a:cubicBezTo>
                  <a:cubicBezTo>
                    <a:pt x="10" y="11"/>
                    <a:pt x="8" y="14"/>
                    <a:pt x="6" y="13"/>
                  </a:cubicBezTo>
                  <a:cubicBezTo>
                    <a:pt x="6" y="13"/>
                    <a:pt x="8" y="11"/>
                    <a:pt x="8" y="10"/>
                  </a:cubicBezTo>
                  <a:cubicBezTo>
                    <a:pt x="7" y="9"/>
                    <a:pt x="1" y="12"/>
                    <a:pt x="2" y="9"/>
                  </a:cubicBezTo>
                  <a:cubicBezTo>
                    <a:pt x="0" y="6"/>
                    <a:pt x="3" y="7"/>
                    <a:pt x="5" y="6"/>
                  </a:cubicBezTo>
                  <a:cubicBezTo>
                    <a:pt x="6" y="4"/>
                    <a:pt x="6" y="4"/>
                    <a:pt x="9" y="3"/>
                  </a:cubicBezTo>
                  <a:cubicBezTo>
                    <a:pt x="10" y="3"/>
                    <a:pt x="17" y="0"/>
                    <a:pt x="22" y="1"/>
                  </a:cubicBezTo>
                  <a:cubicBezTo>
                    <a:pt x="23" y="1"/>
                    <a:pt x="22" y="4"/>
                    <a:pt x="22" y="4"/>
                  </a:cubicBezTo>
                  <a:cubicBezTo>
                    <a:pt x="24" y="6"/>
                    <a:pt x="30" y="3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3447852" y="1265939"/>
              <a:ext cx="34631" cy="24242"/>
            </a:xfrm>
            <a:custGeom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2" y="0"/>
                    <a:pt x="9" y="3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6235897" y="1293644"/>
              <a:ext cx="95813" cy="51947"/>
            </a:xfrm>
            <a:custGeom>
              <a:gdLst>
                <a:gd name="T0" fmla="*/ 25 w 35"/>
                <a:gd name="T1" fmla="*/ 5 h 19"/>
                <a:gd name="T2" fmla="*/ 30 w 35"/>
                <a:gd name="T3" fmla="*/ 11 h 19"/>
                <a:gd name="T4" fmla="*/ 34 w 35"/>
                <a:gd name="T5" fmla="*/ 19 h 19"/>
                <a:gd name="T6" fmla="*/ 30 w 35"/>
                <a:gd name="T7" fmla="*/ 19 h 19"/>
                <a:gd name="T8" fmla="*/ 30 w 35"/>
                <a:gd name="T9" fmla="*/ 16 h 19"/>
                <a:gd name="T10" fmla="*/ 27 w 35"/>
                <a:gd name="T11" fmla="*/ 14 h 19"/>
                <a:gd name="T12" fmla="*/ 8 w 35"/>
                <a:gd name="T13" fmla="*/ 13 h 19"/>
                <a:gd name="T14" fmla="*/ 12 w 35"/>
                <a:gd name="T15" fmla="*/ 10 h 19"/>
                <a:gd name="T16" fmla="*/ 9 w 35"/>
                <a:gd name="T17" fmla="*/ 7 h 19"/>
                <a:gd name="T18" fmla="*/ 0 w 35"/>
                <a:gd name="T19" fmla="*/ 2 h 19"/>
                <a:gd name="T20" fmla="*/ 12 w 35"/>
                <a:gd name="T21" fmla="*/ 2 h 19"/>
                <a:gd name="T22" fmla="*/ 15 w 35"/>
                <a:gd name="T23" fmla="*/ 5 h 19"/>
                <a:gd name="T24" fmla="*/ 21 w 35"/>
                <a:gd name="T25" fmla="*/ 5 h 19"/>
                <a:gd name="T26" fmla="*/ 25 w 35"/>
                <a:gd name="T27" fmla="*/ 5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9">
                  <a:moveTo>
                    <a:pt x="25" y="5"/>
                  </a:moveTo>
                  <a:cubicBezTo>
                    <a:pt x="27" y="7"/>
                    <a:pt x="28" y="9"/>
                    <a:pt x="30" y="11"/>
                  </a:cubicBezTo>
                  <a:cubicBezTo>
                    <a:pt x="31" y="13"/>
                    <a:pt x="35" y="15"/>
                    <a:pt x="34" y="19"/>
                  </a:cubicBezTo>
                  <a:cubicBezTo>
                    <a:pt x="33" y="18"/>
                    <a:pt x="30" y="19"/>
                    <a:pt x="30" y="19"/>
                  </a:cubicBezTo>
                  <a:cubicBezTo>
                    <a:pt x="29" y="18"/>
                    <a:pt x="30" y="16"/>
                    <a:pt x="30" y="16"/>
                  </a:cubicBezTo>
                  <a:cubicBezTo>
                    <a:pt x="29" y="15"/>
                    <a:pt x="26" y="18"/>
                    <a:pt x="27" y="14"/>
                  </a:cubicBezTo>
                  <a:cubicBezTo>
                    <a:pt x="18" y="14"/>
                    <a:pt x="12" y="14"/>
                    <a:pt x="8" y="13"/>
                  </a:cubicBezTo>
                  <a:cubicBezTo>
                    <a:pt x="7" y="9"/>
                    <a:pt x="10" y="10"/>
                    <a:pt x="12" y="10"/>
                  </a:cubicBezTo>
                  <a:cubicBezTo>
                    <a:pt x="12" y="8"/>
                    <a:pt x="9" y="9"/>
                    <a:pt x="9" y="7"/>
                  </a:cubicBezTo>
                  <a:cubicBezTo>
                    <a:pt x="3" y="5"/>
                    <a:pt x="1" y="9"/>
                    <a:pt x="0" y="2"/>
                  </a:cubicBezTo>
                  <a:cubicBezTo>
                    <a:pt x="4" y="0"/>
                    <a:pt x="8" y="1"/>
                    <a:pt x="12" y="2"/>
                  </a:cubicBezTo>
                  <a:cubicBezTo>
                    <a:pt x="14" y="3"/>
                    <a:pt x="15" y="3"/>
                    <a:pt x="15" y="5"/>
                  </a:cubicBezTo>
                  <a:cubicBezTo>
                    <a:pt x="17" y="7"/>
                    <a:pt x="21" y="1"/>
                    <a:pt x="21" y="5"/>
                  </a:cubicBezTo>
                  <a:cubicBezTo>
                    <a:pt x="21" y="7"/>
                    <a:pt x="26" y="7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3580605" y="1293644"/>
              <a:ext cx="95813" cy="48484"/>
            </a:xfrm>
            <a:custGeom>
              <a:gdLst>
                <a:gd name="T0" fmla="*/ 14 w 35"/>
                <a:gd name="T1" fmla="*/ 1 h 18"/>
                <a:gd name="T2" fmla="*/ 20 w 35"/>
                <a:gd name="T3" fmla="*/ 5 h 18"/>
                <a:gd name="T4" fmla="*/ 22 w 35"/>
                <a:gd name="T5" fmla="*/ 2 h 18"/>
                <a:gd name="T6" fmla="*/ 25 w 35"/>
                <a:gd name="T7" fmla="*/ 5 h 18"/>
                <a:gd name="T8" fmla="*/ 28 w 35"/>
                <a:gd name="T9" fmla="*/ 5 h 18"/>
                <a:gd name="T10" fmla="*/ 28 w 35"/>
                <a:gd name="T11" fmla="*/ 7 h 18"/>
                <a:gd name="T12" fmla="*/ 34 w 35"/>
                <a:gd name="T13" fmla="*/ 8 h 18"/>
                <a:gd name="T14" fmla="*/ 23 w 35"/>
                <a:gd name="T15" fmla="*/ 11 h 18"/>
                <a:gd name="T16" fmla="*/ 22 w 35"/>
                <a:gd name="T17" fmla="*/ 14 h 18"/>
                <a:gd name="T18" fmla="*/ 9 w 35"/>
                <a:gd name="T19" fmla="*/ 14 h 18"/>
                <a:gd name="T20" fmla="*/ 7 w 35"/>
                <a:gd name="T21" fmla="*/ 17 h 18"/>
                <a:gd name="T22" fmla="*/ 1 w 35"/>
                <a:gd name="T23" fmla="*/ 16 h 18"/>
                <a:gd name="T24" fmla="*/ 1 w 35"/>
                <a:gd name="T25" fmla="*/ 11 h 18"/>
                <a:gd name="T26" fmla="*/ 4 w 35"/>
                <a:gd name="T27" fmla="*/ 11 h 18"/>
                <a:gd name="T28" fmla="*/ 6 w 35"/>
                <a:gd name="T29" fmla="*/ 7 h 18"/>
                <a:gd name="T30" fmla="*/ 9 w 35"/>
                <a:gd name="T31" fmla="*/ 7 h 18"/>
                <a:gd name="T32" fmla="*/ 14 w 35"/>
                <a:gd name="T33" fmla="*/ 1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8">
                  <a:moveTo>
                    <a:pt x="14" y="1"/>
                  </a:moveTo>
                  <a:cubicBezTo>
                    <a:pt x="16" y="3"/>
                    <a:pt x="22" y="0"/>
                    <a:pt x="20" y="5"/>
                  </a:cubicBezTo>
                  <a:cubicBezTo>
                    <a:pt x="22" y="6"/>
                    <a:pt x="22" y="2"/>
                    <a:pt x="22" y="2"/>
                  </a:cubicBezTo>
                  <a:cubicBezTo>
                    <a:pt x="24" y="2"/>
                    <a:pt x="24" y="4"/>
                    <a:pt x="25" y="5"/>
                  </a:cubicBezTo>
                  <a:cubicBezTo>
                    <a:pt x="25" y="6"/>
                    <a:pt x="27" y="5"/>
                    <a:pt x="28" y="5"/>
                  </a:cubicBezTo>
                  <a:cubicBezTo>
                    <a:pt x="28" y="5"/>
                    <a:pt x="28" y="7"/>
                    <a:pt x="28" y="7"/>
                  </a:cubicBezTo>
                  <a:cubicBezTo>
                    <a:pt x="30" y="7"/>
                    <a:pt x="34" y="5"/>
                    <a:pt x="34" y="8"/>
                  </a:cubicBezTo>
                  <a:cubicBezTo>
                    <a:pt x="35" y="14"/>
                    <a:pt x="27" y="10"/>
                    <a:pt x="23" y="11"/>
                  </a:cubicBezTo>
                  <a:cubicBezTo>
                    <a:pt x="22" y="11"/>
                    <a:pt x="23" y="14"/>
                    <a:pt x="22" y="14"/>
                  </a:cubicBezTo>
                  <a:cubicBezTo>
                    <a:pt x="19" y="16"/>
                    <a:pt x="10" y="15"/>
                    <a:pt x="9" y="14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4" y="14"/>
                    <a:pt x="4" y="18"/>
                    <a:pt x="1" y="16"/>
                  </a:cubicBezTo>
                  <a:cubicBezTo>
                    <a:pt x="2" y="15"/>
                    <a:pt x="0" y="12"/>
                    <a:pt x="1" y="11"/>
                  </a:cubicBezTo>
                  <a:cubicBezTo>
                    <a:pt x="2" y="11"/>
                    <a:pt x="4" y="12"/>
                    <a:pt x="4" y="11"/>
                  </a:cubicBezTo>
                  <a:cubicBezTo>
                    <a:pt x="5" y="10"/>
                    <a:pt x="4" y="8"/>
                    <a:pt x="6" y="7"/>
                  </a:cubicBezTo>
                  <a:cubicBezTo>
                    <a:pt x="6" y="6"/>
                    <a:pt x="8" y="7"/>
                    <a:pt x="9" y="7"/>
                  </a:cubicBezTo>
                  <a:cubicBezTo>
                    <a:pt x="10" y="5"/>
                    <a:pt x="12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6069667" y="1328275"/>
              <a:ext cx="16161" cy="27705"/>
            </a:xfrm>
            <a:custGeom>
              <a:gdLst>
                <a:gd name="T0" fmla="*/ 6 w 6"/>
                <a:gd name="T1" fmla="*/ 6 h 10"/>
                <a:gd name="T2" fmla="*/ 6 w 6"/>
                <a:gd name="T3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6"/>
                  </a:moveTo>
                  <a:cubicBezTo>
                    <a:pt x="3" y="10"/>
                    <a:pt x="0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107762" y="1334047"/>
              <a:ext cx="51947" cy="33477"/>
            </a:xfrm>
            <a:custGeom>
              <a:gdLst>
                <a:gd name="T0" fmla="*/ 18 w 19"/>
                <a:gd name="T1" fmla="*/ 4 h 12"/>
                <a:gd name="T2" fmla="*/ 4 w 19"/>
                <a:gd name="T3" fmla="*/ 11 h 12"/>
                <a:gd name="T4" fmla="*/ 0 w 19"/>
                <a:gd name="T5" fmla="*/ 7 h 12"/>
                <a:gd name="T6" fmla="*/ 9 w 19"/>
                <a:gd name="T7" fmla="*/ 4 h 12"/>
                <a:gd name="T8" fmla="*/ 18 w 19"/>
                <a:gd name="T9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9" y="12"/>
                    <a:pt x="8" y="8"/>
                    <a:pt x="4" y="11"/>
                  </a:cubicBezTo>
                  <a:cubicBezTo>
                    <a:pt x="1" y="11"/>
                    <a:pt x="3" y="6"/>
                    <a:pt x="0" y="7"/>
                  </a:cubicBezTo>
                  <a:cubicBezTo>
                    <a:pt x="0" y="2"/>
                    <a:pt x="8" y="8"/>
                    <a:pt x="9" y="4"/>
                  </a:cubicBezTo>
                  <a:cubicBezTo>
                    <a:pt x="9" y="0"/>
                    <a:pt x="12" y="5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6394046" y="1339819"/>
              <a:ext cx="46175" cy="24242"/>
            </a:xfrm>
            <a:custGeom>
              <a:gdLst>
                <a:gd name="T0" fmla="*/ 15 w 17"/>
                <a:gd name="T1" fmla="*/ 3 h 9"/>
                <a:gd name="T2" fmla="*/ 15 w 17"/>
                <a:gd name="T3" fmla="*/ 6 h 9"/>
                <a:gd name="T4" fmla="*/ 10 w 17"/>
                <a:gd name="T5" fmla="*/ 7 h 9"/>
                <a:gd name="T6" fmla="*/ 9 w 17"/>
                <a:gd name="T7" fmla="*/ 9 h 9"/>
                <a:gd name="T8" fmla="*/ 4 w 17"/>
                <a:gd name="T9" fmla="*/ 7 h 9"/>
                <a:gd name="T10" fmla="*/ 3 w 17"/>
                <a:gd name="T11" fmla="*/ 9 h 9"/>
                <a:gd name="T12" fmla="*/ 1 w 17"/>
                <a:gd name="T13" fmla="*/ 7 h 9"/>
                <a:gd name="T14" fmla="*/ 15 w 17"/>
                <a:gd name="T15" fmla="*/ 3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5" y="3"/>
                  </a:moveTo>
                  <a:cubicBezTo>
                    <a:pt x="17" y="4"/>
                    <a:pt x="16" y="5"/>
                    <a:pt x="15" y="6"/>
                  </a:cubicBezTo>
                  <a:cubicBezTo>
                    <a:pt x="13" y="7"/>
                    <a:pt x="12" y="7"/>
                    <a:pt x="10" y="7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6" y="7"/>
                    <a:pt x="4" y="7"/>
                  </a:cubicBezTo>
                  <a:cubicBezTo>
                    <a:pt x="5" y="7"/>
                    <a:pt x="4" y="9"/>
                    <a:pt x="3" y="9"/>
                  </a:cubicBezTo>
                  <a:cubicBezTo>
                    <a:pt x="2" y="9"/>
                    <a:pt x="2" y="9"/>
                    <a:pt x="1" y="7"/>
                  </a:cubicBezTo>
                  <a:cubicBezTo>
                    <a:pt x="0" y="0"/>
                    <a:pt x="14" y="8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6222044" y="1350208"/>
              <a:ext cx="27705" cy="13852"/>
            </a:xfrm>
            <a:custGeom>
              <a:gdLst>
                <a:gd name="T0" fmla="*/ 1 w 10"/>
                <a:gd name="T1" fmla="*/ 3 h 5"/>
                <a:gd name="T2" fmla="*/ 8 w 10"/>
                <a:gd name="T3" fmla="*/ 5 h 5"/>
                <a:gd name="T4" fmla="*/ 1 w 10"/>
                <a:gd name="T5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" y="3"/>
                  </a:moveTo>
                  <a:cubicBezTo>
                    <a:pt x="0" y="1"/>
                    <a:pt x="10" y="0"/>
                    <a:pt x="8" y="5"/>
                  </a:cubicBezTo>
                  <a:cubicBezTo>
                    <a:pt x="5" y="3"/>
                    <a:pt x="5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6478315" y="1355980"/>
              <a:ext cx="13852" cy="11544"/>
            </a:xfrm>
            <a:custGeom>
              <a:gdLst>
                <a:gd name="T0" fmla="*/ 0 w 5"/>
                <a:gd name="T1" fmla="*/ 0 h 4"/>
                <a:gd name="T2" fmla="*/ 5 w 5"/>
                <a:gd name="T3" fmla="*/ 4 h 4"/>
                <a:gd name="T4" fmla="*/ 0 w 5"/>
                <a:gd name="T5" fmla="*/ 4 h 4"/>
                <a:gd name="T6" fmla="*/ 0 w 5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3" y="0"/>
                    <a:pt x="5" y="1"/>
                    <a:pt x="5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6369804" y="1375604"/>
              <a:ext cx="286284" cy="86578"/>
            </a:xfrm>
            <a:custGeom>
              <a:gdLst>
                <a:gd name="T0" fmla="*/ 105 w 105"/>
                <a:gd name="T1" fmla="*/ 18 h 32"/>
                <a:gd name="T2" fmla="*/ 105 w 105"/>
                <a:gd name="T3" fmla="*/ 26 h 32"/>
                <a:gd name="T4" fmla="*/ 101 w 105"/>
                <a:gd name="T5" fmla="*/ 29 h 32"/>
                <a:gd name="T6" fmla="*/ 83 w 105"/>
                <a:gd name="T7" fmla="*/ 29 h 32"/>
                <a:gd name="T8" fmla="*/ 77 w 105"/>
                <a:gd name="T9" fmla="*/ 32 h 32"/>
                <a:gd name="T10" fmla="*/ 73 w 105"/>
                <a:gd name="T11" fmla="*/ 30 h 32"/>
                <a:gd name="T12" fmla="*/ 71 w 105"/>
                <a:gd name="T13" fmla="*/ 32 h 32"/>
                <a:gd name="T14" fmla="*/ 65 w 105"/>
                <a:gd name="T15" fmla="*/ 32 h 32"/>
                <a:gd name="T16" fmla="*/ 65 w 105"/>
                <a:gd name="T17" fmla="*/ 30 h 32"/>
                <a:gd name="T18" fmla="*/ 62 w 105"/>
                <a:gd name="T19" fmla="*/ 32 h 32"/>
                <a:gd name="T20" fmla="*/ 56 w 105"/>
                <a:gd name="T21" fmla="*/ 29 h 32"/>
                <a:gd name="T22" fmla="*/ 34 w 105"/>
                <a:gd name="T23" fmla="*/ 29 h 32"/>
                <a:gd name="T24" fmla="*/ 36 w 105"/>
                <a:gd name="T25" fmla="*/ 26 h 32"/>
                <a:gd name="T26" fmla="*/ 33 w 105"/>
                <a:gd name="T27" fmla="*/ 24 h 32"/>
                <a:gd name="T28" fmla="*/ 30 w 105"/>
                <a:gd name="T29" fmla="*/ 18 h 32"/>
                <a:gd name="T30" fmla="*/ 33 w 105"/>
                <a:gd name="T31" fmla="*/ 15 h 32"/>
                <a:gd name="T32" fmla="*/ 30 w 105"/>
                <a:gd name="T33" fmla="*/ 9 h 32"/>
                <a:gd name="T34" fmla="*/ 16 w 105"/>
                <a:gd name="T35" fmla="*/ 11 h 32"/>
                <a:gd name="T36" fmla="*/ 13 w 105"/>
                <a:gd name="T37" fmla="*/ 8 h 32"/>
                <a:gd name="T38" fmla="*/ 10 w 105"/>
                <a:gd name="T39" fmla="*/ 6 h 32"/>
                <a:gd name="T40" fmla="*/ 4 w 105"/>
                <a:gd name="T41" fmla="*/ 8 h 32"/>
                <a:gd name="T42" fmla="*/ 2 w 105"/>
                <a:gd name="T43" fmla="*/ 2 h 32"/>
                <a:gd name="T44" fmla="*/ 18 w 105"/>
                <a:gd name="T45" fmla="*/ 0 h 32"/>
                <a:gd name="T46" fmla="*/ 21 w 105"/>
                <a:gd name="T47" fmla="*/ 2 h 32"/>
                <a:gd name="T48" fmla="*/ 21 w 105"/>
                <a:gd name="T49" fmla="*/ 5 h 32"/>
                <a:gd name="T50" fmla="*/ 25 w 105"/>
                <a:gd name="T51" fmla="*/ 8 h 32"/>
                <a:gd name="T52" fmla="*/ 39 w 105"/>
                <a:gd name="T53" fmla="*/ 8 h 32"/>
                <a:gd name="T54" fmla="*/ 39 w 105"/>
                <a:gd name="T55" fmla="*/ 15 h 32"/>
                <a:gd name="T56" fmla="*/ 49 w 105"/>
                <a:gd name="T57" fmla="*/ 17 h 32"/>
                <a:gd name="T58" fmla="*/ 49 w 105"/>
                <a:gd name="T59" fmla="*/ 20 h 32"/>
                <a:gd name="T60" fmla="*/ 52 w 105"/>
                <a:gd name="T61" fmla="*/ 18 h 32"/>
                <a:gd name="T62" fmla="*/ 70 w 105"/>
                <a:gd name="T63" fmla="*/ 18 h 32"/>
                <a:gd name="T64" fmla="*/ 73 w 105"/>
                <a:gd name="T65" fmla="*/ 20 h 32"/>
                <a:gd name="T66" fmla="*/ 77 w 105"/>
                <a:gd name="T67" fmla="*/ 17 h 32"/>
                <a:gd name="T68" fmla="*/ 82 w 105"/>
                <a:gd name="T69" fmla="*/ 17 h 32"/>
                <a:gd name="T70" fmla="*/ 105 w 105"/>
                <a:gd name="T71" fmla="*/ 18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" h="32">
                  <a:moveTo>
                    <a:pt x="105" y="18"/>
                  </a:moveTo>
                  <a:cubicBezTo>
                    <a:pt x="105" y="21"/>
                    <a:pt x="105" y="23"/>
                    <a:pt x="105" y="26"/>
                  </a:cubicBezTo>
                  <a:cubicBezTo>
                    <a:pt x="103" y="26"/>
                    <a:pt x="101" y="27"/>
                    <a:pt x="101" y="29"/>
                  </a:cubicBezTo>
                  <a:cubicBezTo>
                    <a:pt x="94" y="29"/>
                    <a:pt x="88" y="28"/>
                    <a:pt x="83" y="29"/>
                  </a:cubicBezTo>
                  <a:cubicBezTo>
                    <a:pt x="81" y="29"/>
                    <a:pt x="79" y="31"/>
                    <a:pt x="77" y="32"/>
                  </a:cubicBezTo>
                  <a:cubicBezTo>
                    <a:pt x="75" y="32"/>
                    <a:pt x="75" y="30"/>
                    <a:pt x="73" y="30"/>
                  </a:cubicBezTo>
                  <a:cubicBezTo>
                    <a:pt x="73" y="30"/>
                    <a:pt x="72" y="31"/>
                    <a:pt x="71" y="32"/>
                  </a:cubicBezTo>
                  <a:cubicBezTo>
                    <a:pt x="71" y="32"/>
                    <a:pt x="66" y="32"/>
                    <a:pt x="65" y="32"/>
                  </a:cubicBezTo>
                  <a:cubicBezTo>
                    <a:pt x="65" y="31"/>
                    <a:pt x="65" y="30"/>
                    <a:pt x="65" y="30"/>
                  </a:cubicBezTo>
                  <a:cubicBezTo>
                    <a:pt x="64" y="30"/>
                    <a:pt x="62" y="32"/>
                    <a:pt x="62" y="32"/>
                  </a:cubicBezTo>
                  <a:cubicBezTo>
                    <a:pt x="59" y="31"/>
                    <a:pt x="59" y="29"/>
                    <a:pt x="56" y="29"/>
                  </a:cubicBezTo>
                  <a:cubicBezTo>
                    <a:pt x="50" y="28"/>
                    <a:pt x="43" y="32"/>
                    <a:pt x="34" y="29"/>
                  </a:cubicBezTo>
                  <a:cubicBezTo>
                    <a:pt x="34" y="27"/>
                    <a:pt x="36" y="27"/>
                    <a:pt x="36" y="26"/>
                  </a:cubicBezTo>
                  <a:cubicBezTo>
                    <a:pt x="35" y="24"/>
                    <a:pt x="34" y="25"/>
                    <a:pt x="33" y="24"/>
                  </a:cubicBezTo>
                  <a:cubicBezTo>
                    <a:pt x="31" y="22"/>
                    <a:pt x="33" y="19"/>
                    <a:pt x="30" y="18"/>
                  </a:cubicBezTo>
                  <a:cubicBezTo>
                    <a:pt x="30" y="17"/>
                    <a:pt x="33" y="17"/>
                    <a:pt x="33" y="15"/>
                  </a:cubicBezTo>
                  <a:cubicBezTo>
                    <a:pt x="33" y="12"/>
                    <a:pt x="29" y="13"/>
                    <a:pt x="30" y="9"/>
                  </a:cubicBezTo>
                  <a:cubicBezTo>
                    <a:pt x="27" y="12"/>
                    <a:pt x="21" y="10"/>
                    <a:pt x="16" y="11"/>
                  </a:cubicBezTo>
                  <a:cubicBezTo>
                    <a:pt x="13" y="12"/>
                    <a:pt x="14" y="9"/>
                    <a:pt x="13" y="8"/>
                  </a:cubicBezTo>
                  <a:cubicBezTo>
                    <a:pt x="13" y="7"/>
                    <a:pt x="10" y="8"/>
                    <a:pt x="10" y="6"/>
                  </a:cubicBezTo>
                  <a:cubicBezTo>
                    <a:pt x="9" y="7"/>
                    <a:pt x="7" y="8"/>
                    <a:pt x="4" y="8"/>
                  </a:cubicBezTo>
                  <a:cubicBezTo>
                    <a:pt x="9" y="3"/>
                    <a:pt x="0" y="7"/>
                    <a:pt x="2" y="2"/>
                  </a:cubicBezTo>
                  <a:cubicBezTo>
                    <a:pt x="8" y="3"/>
                    <a:pt x="13" y="1"/>
                    <a:pt x="18" y="0"/>
                  </a:cubicBezTo>
                  <a:cubicBezTo>
                    <a:pt x="17" y="2"/>
                    <a:pt x="20" y="1"/>
                    <a:pt x="21" y="2"/>
                  </a:cubicBezTo>
                  <a:cubicBezTo>
                    <a:pt x="21" y="2"/>
                    <a:pt x="20" y="4"/>
                    <a:pt x="21" y="5"/>
                  </a:cubicBezTo>
                  <a:cubicBezTo>
                    <a:pt x="22" y="6"/>
                    <a:pt x="26" y="4"/>
                    <a:pt x="25" y="8"/>
                  </a:cubicBezTo>
                  <a:cubicBezTo>
                    <a:pt x="29" y="4"/>
                    <a:pt x="33" y="9"/>
                    <a:pt x="39" y="8"/>
                  </a:cubicBezTo>
                  <a:cubicBezTo>
                    <a:pt x="38" y="13"/>
                    <a:pt x="41" y="12"/>
                    <a:pt x="39" y="15"/>
                  </a:cubicBezTo>
                  <a:cubicBezTo>
                    <a:pt x="41" y="16"/>
                    <a:pt x="45" y="15"/>
                    <a:pt x="49" y="17"/>
                  </a:cubicBezTo>
                  <a:cubicBezTo>
                    <a:pt x="50" y="17"/>
                    <a:pt x="42" y="20"/>
                    <a:pt x="49" y="20"/>
                  </a:cubicBezTo>
                  <a:cubicBezTo>
                    <a:pt x="50" y="20"/>
                    <a:pt x="50" y="18"/>
                    <a:pt x="52" y="18"/>
                  </a:cubicBezTo>
                  <a:cubicBezTo>
                    <a:pt x="56" y="18"/>
                    <a:pt x="64" y="17"/>
                    <a:pt x="70" y="18"/>
                  </a:cubicBezTo>
                  <a:cubicBezTo>
                    <a:pt x="71" y="18"/>
                    <a:pt x="73" y="20"/>
                    <a:pt x="73" y="20"/>
                  </a:cubicBezTo>
                  <a:cubicBezTo>
                    <a:pt x="76" y="19"/>
                    <a:pt x="70" y="17"/>
                    <a:pt x="77" y="17"/>
                  </a:cubicBezTo>
                  <a:cubicBezTo>
                    <a:pt x="79" y="17"/>
                    <a:pt x="80" y="17"/>
                    <a:pt x="82" y="17"/>
                  </a:cubicBezTo>
                  <a:cubicBezTo>
                    <a:pt x="88" y="16"/>
                    <a:pt x="97" y="16"/>
                    <a:pt x="10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2789860" y="1375604"/>
              <a:ext cx="289748" cy="206633"/>
            </a:xfrm>
            <a:custGeom>
              <a:gdLst>
                <a:gd name="T0" fmla="*/ 87 w 106"/>
                <a:gd name="T1" fmla="*/ 2 h 76"/>
                <a:gd name="T2" fmla="*/ 104 w 106"/>
                <a:gd name="T3" fmla="*/ 0 h 76"/>
                <a:gd name="T4" fmla="*/ 103 w 106"/>
                <a:gd name="T5" fmla="*/ 8 h 76"/>
                <a:gd name="T6" fmla="*/ 84 w 106"/>
                <a:gd name="T7" fmla="*/ 11 h 76"/>
                <a:gd name="T8" fmla="*/ 81 w 106"/>
                <a:gd name="T9" fmla="*/ 14 h 76"/>
                <a:gd name="T10" fmla="*/ 78 w 106"/>
                <a:gd name="T11" fmla="*/ 14 h 76"/>
                <a:gd name="T12" fmla="*/ 75 w 106"/>
                <a:gd name="T13" fmla="*/ 17 h 76"/>
                <a:gd name="T14" fmla="*/ 72 w 106"/>
                <a:gd name="T15" fmla="*/ 15 h 76"/>
                <a:gd name="T16" fmla="*/ 66 w 106"/>
                <a:gd name="T17" fmla="*/ 17 h 76"/>
                <a:gd name="T18" fmla="*/ 60 w 106"/>
                <a:gd name="T19" fmla="*/ 18 h 76"/>
                <a:gd name="T20" fmla="*/ 58 w 106"/>
                <a:gd name="T21" fmla="*/ 21 h 76"/>
                <a:gd name="T22" fmla="*/ 51 w 106"/>
                <a:gd name="T23" fmla="*/ 26 h 76"/>
                <a:gd name="T24" fmla="*/ 47 w 106"/>
                <a:gd name="T25" fmla="*/ 29 h 76"/>
                <a:gd name="T26" fmla="*/ 44 w 106"/>
                <a:gd name="T27" fmla="*/ 32 h 76"/>
                <a:gd name="T28" fmla="*/ 42 w 106"/>
                <a:gd name="T29" fmla="*/ 34 h 76"/>
                <a:gd name="T30" fmla="*/ 35 w 106"/>
                <a:gd name="T31" fmla="*/ 37 h 76"/>
                <a:gd name="T32" fmla="*/ 33 w 106"/>
                <a:gd name="T33" fmla="*/ 39 h 76"/>
                <a:gd name="T34" fmla="*/ 27 w 106"/>
                <a:gd name="T35" fmla="*/ 42 h 76"/>
                <a:gd name="T36" fmla="*/ 24 w 106"/>
                <a:gd name="T37" fmla="*/ 48 h 76"/>
                <a:gd name="T38" fmla="*/ 26 w 106"/>
                <a:gd name="T39" fmla="*/ 57 h 76"/>
                <a:gd name="T40" fmla="*/ 21 w 106"/>
                <a:gd name="T41" fmla="*/ 60 h 76"/>
                <a:gd name="T42" fmla="*/ 24 w 106"/>
                <a:gd name="T43" fmla="*/ 66 h 76"/>
                <a:gd name="T44" fmla="*/ 23 w 106"/>
                <a:gd name="T45" fmla="*/ 67 h 76"/>
                <a:gd name="T46" fmla="*/ 24 w 106"/>
                <a:gd name="T47" fmla="*/ 69 h 76"/>
                <a:gd name="T48" fmla="*/ 26 w 106"/>
                <a:gd name="T49" fmla="*/ 67 h 76"/>
                <a:gd name="T50" fmla="*/ 30 w 106"/>
                <a:gd name="T51" fmla="*/ 70 h 76"/>
                <a:gd name="T52" fmla="*/ 29 w 106"/>
                <a:gd name="T53" fmla="*/ 76 h 76"/>
                <a:gd name="T54" fmla="*/ 15 w 106"/>
                <a:gd name="T55" fmla="*/ 76 h 76"/>
                <a:gd name="T56" fmla="*/ 17 w 106"/>
                <a:gd name="T57" fmla="*/ 73 h 76"/>
                <a:gd name="T58" fmla="*/ 13 w 106"/>
                <a:gd name="T59" fmla="*/ 72 h 76"/>
                <a:gd name="T60" fmla="*/ 10 w 106"/>
                <a:gd name="T61" fmla="*/ 69 h 76"/>
                <a:gd name="T62" fmla="*/ 7 w 106"/>
                <a:gd name="T63" fmla="*/ 69 h 76"/>
                <a:gd name="T64" fmla="*/ 2 w 106"/>
                <a:gd name="T65" fmla="*/ 69 h 76"/>
                <a:gd name="T66" fmla="*/ 1 w 106"/>
                <a:gd name="T67" fmla="*/ 58 h 76"/>
                <a:gd name="T68" fmla="*/ 8 w 106"/>
                <a:gd name="T69" fmla="*/ 55 h 76"/>
                <a:gd name="T70" fmla="*/ 7 w 106"/>
                <a:gd name="T71" fmla="*/ 54 h 76"/>
                <a:gd name="T72" fmla="*/ 8 w 106"/>
                <a:gd name="T73" fmla="*/ 51 h 76"/>
                <a:gd name="T74" fmla="*/ 15 w 106"/>
                <a:gd name="T75" fmla="*/ 48 h 76"/>
                <a:gd name="T76" fmla="*/ 15 w 106"/>
                <a:gd name="T77" fmla="*/ 42 h 76"/>
                <a:gd name="T78" fmla="*/ 20 w 106"/>
                <a:gd name="T79" fmla="*/ 40 h 76"/>
                <a:gd name="T80" fmla="*/ 23 w 106"/>
                <a:gd name="T81" fmla="*/ 36 h 76"/>
                <a:gd name="T82" fmla="*/ 23 w 106"/>
                <a:gd name="T83" fmla="*/ 29 h 76"/>
                <a:gd name="T84" fmla="*/ 35 w 106"/>
                <a:gd name="T85" fmla="*/ 24 h 76"/>
                <a:gd name="T86" fmla="*/ 36 w 106"/>
                <a:gd name="T87" fmla="*/ 21 h 76"/>
                <a:gd name="T88" fmla="*/ 38 w 106"/>
                <a:gd name="T89" fmla="*/ 23 h 76"/>
                <a:gd name="T90" fmla="*/ 41 w 106"/>
                <a:gd name="T91" fmla="*/ 20 h 76"/>
                <a:gd name="T92" fmla="*/ 42 w 106"/>
                <a:gd name="T93" fmla="*/ 17 h 76"/>
                <a:gd name="T94" fmla="*/ 50 w 106"/>
                <a:gd name="T95" fmla="*/ 15 h 76"/>
                <a:gd name="T96" fmla="*/ 58 w 106"/>
                <a:gd name="T97" fmla="*/ 14 h 76"/>
                <a:gd name="T98" fmla="*/ 60 w 106"/>
                <a:gd name="T99" fmla="*/ 12 h 76"/>
                <a:gd name="T100" fmla="*/ 63 w 106"/>
                <a:gd name="T101" fmla="*/ 14 h 76"/>
                <a:gd name="T102" fmla="*/ 64 w 106"/>
                <a:gd name="T103" fmla="*/ 11 h 76"/>
                <a:gd name="T104" fmla="*/ 66 w 106"/>
                <a:gd name="T105" fmla="*/ 11 h 76"/>
                <a:gd name="T106" fmla="*/ 76 w 106"/>
                <a:gd name="T107" fmla="*/ 9 h 76"/>
                <a:gd name="T108" fmla="*/ 79 w 106"/>
                <a:gd name="T109" fmla="*/ 8 h 76"/>
                <a:gd name="T110" fmla="*/ 81 w 106"/>
                <a:gd name="T111" fmla="*/ 6 h 76"/>
                <a:gd name="T112" fmla="*/ 87 w 106"/>
                <a:gd name="T113" fmla="*/ 2 h 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" h="76">
                  <a:moveTo>
                    <a:pt x="87" y="2"/>
                  </a:moveTo>
                  <a:cubicBezTo>
                    <a:pt x="91" y="5"/>
                    <a:pt x="98" y="0"/>
                    <a:pt x="104" y="0"/>
                  </a:cubicBezTo>
                  <a:cubicBezTo>
                    <a:pt x="106" y="5"/>
                    <a:pt x="102" y="4"/>
                    <a:pt x="103" y="8"/>
                  </a:cubicBezTo>
                  <a:cubicBezTo>
                    <a:pt x="98" y="5"/>
                    <a:pt x="90" y="10"/>
                    <a:pt x="84" y="11"/>
                  </a:cubicBezTo>
                  <a:cubicBezTo>
                    <a:pt x="82" y="11"/>
                    <a:pt x="82" y="13"/>
                    <a:pt x="81" y="14"/>
                  </a:cubicBezTo>
                  <a:cubicBezTo>
                    <a:pt x="80" y="14"/>
                    <a:pt x="78" y="13"/>
                    <a:pt x="78" y="14"/>
                  </a:cubicBezTo>
                  <a:cubicBezTo>
                    <a:pt x="78" y="14"/>
                    <a:pt x="75" y="17"/>
                    <a:pt x="75" y="17"/>
                  </a:cubicBezTo>
                  <a:cubicBezTo>
                    <a:pt x="74" y="17"/>
                    <a:pt x="73" y="15"/>
                    <a:pt x="72" y="15"/>
                  </a:cubicBezTo>
                  <a:cubicBezTo>
                    <a:pt x="70" y="16"/>
                    <a:pt x="68" y="16"/>
                    <a:pt x="66" y="17"/>
                  </a:cubicBezTo>
                  <a:cubicBezTo>
                    <a:pt x="65" y="17"/>
                    <a:pt x="62" y="17"/>
                    <a:pt x="60" y="18"/>
                  </a:cubicBezTo>
                  <a:cubicBezTo>
                    <a:pt x="58" y="19"/>
                    <a:pt x="60" y="20"/>
                    <a:pt x="58" y="21"/>
                  </a:cubicBezTo>
                  <a:cubicBezTo>
                    <a:pt x="57" y="22"/>
                    <a:pt x="51" y="21"/>
                    <a:pt x="51" y="26"/>
                  </a:cubicBezTo>
                  <a:cubicBezTo>
                    <a:pt x="51" y="27"/>
                    <a:pt x="48" y="28"/>
                    <a:pt x="47" y="29"/>
                  </a:cubicBezTo>
                  <a:cubicBezTo>
                    <a:pt x="46" y="29"/>
                    <a:pt x="44" y="31"/>
                    <a:pt x="44" y="32"/>
                  </a:cubicBezTo>
                  <a:cubicBezTo>
                    <a:pt x="43" y="32"/>
                    <a:pt x="42" y="33"/>
                    <a:pt x="42" y="34"/>
                  </a:cubicBezTo>
                  <a:cubicBezTo>
                    <a:pt x="37" y="36"/>
                    <a:pt x="38" y="33"/>
                    <a:pt x="35" y="37"/>
                  </a:cubicBezTo>
                  <a:cubicBezTo>
                    <a:pt x="34" y="38"/>
                    <a:pt x="33" y="37"/>
                    <a:pt x="33" y="39"/>
                  </a:cubicBezTo>
                  <a:cubicBezTo>
                    <a:pt x="33" y="41"/>
                    <a:pt x="30" y="40"/>
                    <a:pt x="27" y="42"/>
                  </a:cubicBezTo>
                  <a:cubicBezTo>
                    <a:pt x="27" y="45"/>
                    <a:pt x="29" y="49"/>
                    <a:pt x="24" y="48"/>
                  </a:cubicBezTo>
                  <a:cubicBezTo>
                    <a:pt x="25" y="50"/>
                    <a:pt x="23" y="57"/>
                    <a:pt x="26" y="57"/>
                  </a:cubicBezTo>
                  <a:cubicBezTo>
                    <a:pt x="25" y="58"/>
                    <a:pt x="23" y="59"/>
                    <a:pt x="21" y="60"/>
                  </a:cubicBezTo>
                  <a:cubicBezTo>
                    <a:pt x="20" y="63"/>
                    <a:pt x="25" y="63"/>
                    <a:pt x="24" y="66"/>
                  </a:cubicBezTo>
                  <a:cubicBezTo>
                    <a:pt x="24" y="66"/>
                    <a:pt x="22" y="66"/>
                    <a:pt x="23" y="67"/>
                  </a:cubicBezTo>
                  <a:cubicBezTo>
                    <a:pt x="23" y="67"/>
                    <a:pt x="25" y="69"/>
                    <a:pt x="24" y="69"/>
                  </a:cubicBezTo>
                  <a:cubicBezTo>
                    <a:pt x="25" y="69"/>
                    <a:pt x="26" y="67"/>
                    <a:pt x="26" y="67"/>
                  </a:cubicBezTo>
                  <a:cubicBezTo>
                    <a:pt x="27" y="68"/>
                    <a:pt x="27" y="71"/>
                    <a:pt x="30" y="70"/>
                  </a:cubicBezTo>
                  <a:cubicBezTo>
                    <a:pt x="31" y="73"/>
                    <a:pt x="28" y="73"/>
                    <a:pt x="29" y="76"/>
                  </a:cubicBezTo>
                  <a:cubicBezTo>
                    <a:pt x="24" y="76"/>
                    <a:pt x="20" y="76"/>
                    <a:pt x="15" y="76"/>
                  </a:cubicBezTo>
                  <a:cubicBezTo>
                    <a:pt x="15" y="75"/>
                    <a:pt x="18" y="74"/>
                    <a:pt x="17" y="73"/>
                  </a:cubicBezTo>
                  <a:cubicBezTo>
                    <a:pt x="16" y="72"/>
                    <a:pt x="14" y="72"/>
                    <a:pt x="13" y="72"/>
                  </a:cubicBezTo>
                  <a:cubicBezTo>
                    <a:pt x="12" y="71"/>
                    <a:pt x="10" y="69"/>
                    <a:pt x="10" y="69"/>
                  </a:cubicBezTo>
                  <a:cubicBezTo>
                    <a:pt x="9" y="68"/>
                    <a:pt x="7" y="69"/>
                    <a:pt x="7" y="69"/>
                  </a:cubicBezTo>
                  <a:cubicBezTo>
                    <a:pt x="5" y="67"/>
                    <a:pt x="5" y="69"/>
                    <a:pt x="2" y="69"/>
                  </a:cubicBezTo>
                  <a:cubicBezTo>
                    <a:pt x="2" y="65"/>
                    <a:pt x="0" y="63"/>
                    <a:pt x="1" y="58"/>
                  </a:cubicBezTo>
                  <a:cubicBezTo>
                    <a:pt x="5" y="63"/>
                    <a:pt x="1" y="53"/>
                    <a:pt x="8" y="55"/>
                  </a:cubicBezTo>
                  <a:cubicBezTo>
                    <a:pt x="9" y="54"/>
                    <a:pt x="7" y="54"/>
                    <a:pt x="7" y="54"/>
                  </a:cubicBezTo>
                  <a:cubicBezTo>
                    <a:pt x="7" y="52"/>
                    <a:pt x="11" y="52"/>
                    <a:pt x="8" y="51"/>
                  </a:cubicBezTo>
                  <a:cubicBezTo>
                    <a:pt x="9" y="49"/>
                    <a:pt x="13" y="49"/>
                    <a:pt x="15" y="48"/>
                  </a:cubicBezTo>
                  <a:cubicBezTo>
                    <a:pt x="14" y="45"/>
                    <a:pt x="20" y="43"/>
                    <a:pt x="15" y="42"/>
                  </a:cubicBezTo>
                  <a:cubicBezTo>
                    <a:pt x="16" y="40"/>
                    <a:pt x="18" y="41"/>
                    <a:pt x="20" y="40"/>
                  </a:cubicBezTo>
                  <a:cubicBezTo>
                    <a:pt x="20" y="38"/>
                    <a:pt x="21" y="37"/>
                    <a:pt x="23" y="36"/>
                  </a:cubicBezTo>
                  <a:cubicBezTo>
                    <a:pt x="20" y="33"/>
                    <a:pt x="24" y="33"/>
                    <a:pt x="23" y="29"/>
                  </a:cubicBezTo>
                  <a:cubicBezTo>
                    <a:pt x="29" y="29"/>
                    <a:pt x="31" y="25"/>
                    <a:pt x="35" y="24"/>
                  </a:cubicBezTo>
                  <a:cubicBezTo>
                    <a:pt x="37" y="25"/>
                    <a:pt x="35" y="22"/>
                    <a:pt x="36" y="21"/>
                  </a:cubicBezTo>
                  <a:cubicBezTo>
                    <a:pt x="37" y="21"/>
                    <a:pt x="38" y="22"/>
                    <a:pt x="38" y="23"/>
                  </a:cubicBezTo>
                  <a:cubicBezTo>
                    <a:pt x="39" y="22"/>
                    <a:pt x="40" y="20"/>
                    <a:pt x="41" y="20"/>
                  </a:cubicBezTo>
                  <a:cubicBezTo>
                    <a:pt x="41" y="19"/>
                    <a:pt x="43" y="18"/>
                    <a:pt x="42" y="17"/>
                  </a:cubicBezTo>
                  <a:cubicBezTo>
                    <a:pt x="45" y="17"/>
                    <a:pt x="47" y="17"/>
                    <a:pt x="50" y="15"/>
                  </a:cubicBezTo>
                  <a:cubicBezTo>
                    <a:pt x="52" y="14"/>
                    <a:pt x="53" y="15"/>
                    <a:pt x="58" y="14"/>
                  </a:cubicBezTo>
                  <a:cubicBezTo>
                    <a:pt x="60" y="13"/>
                    <a:pt x="59" y="13"/>
                    <a:pt x="60" y="12"/>
                  </a:cubicBezTo>
                  <a:cubicBezTo>
                    <a:pt x="62" y="12"/>
                    <a:pt x="63" y="14"/>
                    <a:pt x="63" y="14"/>
                  </a:cubicBezTo>
                  <a:cubicBezTo>
                    <a:pt x="65" y="13"/>
                    <a:pt x="62" y="11"/>
                    <a:pt x="64" y="11"/>
                  </a:cubicBezTo>
                  <a:cubicBezTo>
                    <a:pt x="65" y="11"/>
                    <a:pt x="66" y="11"/>
                    <a:pt x="66" y="11"/>
                  </a:cubicBezTo>
                  <a:cubicBezTo>
                    <a:pt x="67" y="10"/>
                    <a:pt x="72" y="10"/>
                    <a:pt x="76" y="9"/>
                  </a:cubicBezTo>
                  <a:cubicBezTo>
                    <a:pt x="79" y="9"/>
                    <a:pt x="78" y="9"/>
                    <a:pt x="79" y="8"/>
                  </a:cubicBezTo>
                  <a:cubicBezTo>
                    <a:pt x="79" y="8"/>
                    <a:pt x="81" y="6"/>
                    <a:pt x="81" y="6"/>
                  </a:cubicBezTo>
                  <a:cubicBezTo>
                    <a:pt x="85" y="4"/>
                    <a:pt x="87" y="9"/>
                    <a:pt x="8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6295924" y="1385994"/>
              <a:ext cx="30014" cy="13852"/>
            </a:xfrm>
            <a:custGeom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9" y="1"/>
                    <a:pt x="10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4197040" y="1402155"/>
              <a:ext cx="90041" cy="68108"/>
            </a:xfrm>
            <a:custGeom>
              <a:gdLst>
                <a:gd name="T0" fmla="*/ 9 w 33"/>
                <a:gd name="T1" fmla="*/ 1 h 25"/>
                <a:gd name="T2" fmla="*/ 11 w 33"/>
                <a:gd name="T3" fmla="*/ 2 h 25"/>
                <a:gd name="T4" fmla="*/ 20 w 33"/>
                <a:gd name="T5" fmla="*/ 7 h 25"/>
                <a:gd name="T6" fmla="*/ 24 w 33"/>
                <a:gd name="T7" fmla="*/ 4 h 25"/>
                <a:gd name="T8" fmla="*/ 33 w 33"/>
                <a:gd name="T9" fmla="*/ 5 h 25"/>
                <a:gd name="T10" fmla="*/ 30 w 33"/>
                <a:gd name="T11" fmla="*/ 13 h 25"/>
                <a:gd name="T12" fmla="*/ 18 w 33"/>
                <a:gd name="T13" fmla="*/ 16 h 25"/>
                <a:gd name="T14" fmla="*/ 18 w 33"/>
                <a:gd name="T15" fmla="*/ 17 h 25"/>
                <a:gd name="T16" fmla="*/ 15 w 33"/>
                <a:gd name="T17" fmla="*/ 20 h 25"/>
                <a:gd name="T18" fmla="*/ 11 w 33"/>
                <a:gd name="T19" fmla="*/ 22 h 25"/>
                <a:gd name="T20" fmla="*/ 5 w 33"/>
                <a:gd name="T21" fmla="*/ 19 h 25"/>
                <a:gd name="T22" fmla="*/ 0 w 33"/>
                <a:gd name="T23" fmla="*/ 7 h 25"/>
                <a:gd name="T24" fmla="*/ 9 w 33"/>
                <a:gd name="T25" fmla="*/ 1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5">
                  <a:moveTo>
                    <a:pt x="9" y="1"/>
                  </a:moveTo>
                  <a:cubicBezTo>
                    <a:pt x="11" y="0"/>
                    <a:pt x="11" y="1"/>
                    <a:pt x="11" y="2"/>
                  </a:cubicBezTo>
                  <a:cubicBezTo>
                    <a:pt x="12" y="5"/>
                    <a:pt x="17" y="5"/>
                    <a:pt x="20" y="7"/>
                  </a:cubicBezTo>
                  <a:cubicBezTo>
                    <a:pt x="22" y="8"/>
                    <a:pt x="23" y="4"/>
                    <a:pt x="24" y="4"/>
                  </a:cubicBezTo>
                  <a:cubicBezTo>
                    <a:pt x="26" y="3"/>
                    <a:pt x="28" y="7"/>
                    <a:pt x="33" y="5"/>
                  </a:cubicBezTo>
                  <a:cubicBezTo>
                    <a:pt x="32" y="7"/>
                    <a:pt x="25" y="10"/>
                    <a:pt x="30" y="13"/>
                  </a:cubicBezTo>
                  <a:cubicBezTo>
                    <a:pt x="29" y="16"/>
                    <a:pt x="23" y="16"/>
                    <a:pt x="18" y="16"/>
                  </a:cubicBezTo>
                  <a:cubicBezTo>
                    <a:pt x="17" y="16"/>
                    <a:pt x="17" y="17"/>
                    <a:pt x="18" y="17"/>
                  </a:cubicBezTo>
                  <a:cubicBezTo>
                    <a:pt x="20" y="20"/>
                    <a:pt x="10" y="18"/>
                    <a:pt x="15" y="20"/>
                  </a:cubicBezTo>
                  <a:cubicBezTo>
                    <a:pt x="15" y="25"/>
                    <a:pt x="10" y="17"/>
                    <a:pt x="11" y="22"/>
                  </a:cubicBezTo>
                  <a:cubicBezTo>
                    <a:pt x="8" y="21"/>
                    <a:pt x="9" y="17"/>
                    <a:pt x="5" y="19"/>
                  </a:cubicBezTo>
                  <a:cubicBezTo>
                    <a:pt x="4" y="14"/>
                    <a:pt x="4" y="8"/>
                    <a:pt x="0" y="7"/>
                  </a:cubicBezTo>
                  <a:cubicBezTo>
                    <a:pt x="2" y="3"/>
                    <a:pt x="1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6001559" y="1413699"/>
              <a:ext cx="24242" cy="16161"/>
            </a:xfrm>
            <a:custGeom>
              <a:gdLst>
                <a:gd name="T0" fmla="*/ 5 w 9"/>
                <a:gd name="T1" fmla="*/ 0 h 6"/>
                <a:gd name="T2" fmla="*/ 6 w 9"/>
                <a:gd name="T3" fmla="*/ 6 h 6"/>
                <a:gd name="T4" fmla="*/ 0 w 9"/>
                <a:gd name="T5" fmla="*/ 4 h 6"/>
                <a:gd name="T6" fmla="*/ 5 w 9"/>
                <a:gd name="T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5" y="0"/>
                  </a:moveTo>
                  <a:cubicBezTo>
                    <a:pt x="9" y="1"/>
                    <a:pt x="6" y="2"/>
                    <a:pt x="6" y="6"/>
                  </a:cubicBezTo>
                  <a:cubicBezTo>
                    <a:pt x="5" y="5"/>
                    <a:pt x="3" y="4"/>
                    <a:pt x="0" y="4"/>
                  </a:cubicBezTo>
                  <a:cubicBezTo>
                    <a:pt x="0" y="1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4295162" y="1413699"/>
              <a:ext cx="41557" cy="34631"/>
            </a:xfrm>
            <a:custGeom>
              <a:gdLst>
                <a:gd name="T0" fmla="*/ 0 w 15"/>
                <a:gd name="T1" fmla="*/ 4 h 13"/>
                <a:gd name="T2" fmla="*/ 15 w 15"/>
                <a:gd name="T3" fmla="*/ 7 h 13"/>
                <a:gd name="T4" fmla="*/ 9 w 15"/>
                <a:gd name="T5" fmla="*/ 13 h 13"/>
                <a:gd name="T6" fmla="*/ 6 w 15"/>
                <a:gd name="T7" fmla="*/ 10 h 13"/>
                <a:gd name="T8" fmla="*/ 3 w 15"/>
                <a:gd name="T9" fmla="*/ 10 h 13"/>
                <a:gd name="T10" fmla="*/ 0 w 15"/>
                <a:gd name="T11" fmla="*/ 4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0" y="4"/>
                  </a:moveTo>
                  <a:cubicBezTo>
                    <a:pt x="4" y="0"/>
                    <a:pt x="13" y="4"/>
                    <a:pt x="15" y="7"/>
                  </a:cubicBezTo>
                  <a:cubicBezTo>
                    <a:pt x="14" y="11"/>
                    <a:pt x="8" y="8"/>
                    <a:pt x="9" y="13"/>
                  </a:cubicBezTo>
                  <a:cubicBezTo>
                    <a:pt x="7" y="13"/>
                    <a:pt x="7" y="11"/>
                    <a:pt x="6" y="10"/>
                  </a:cubicBezTo>
                  <a:cubicBezTo>
                    <a:pt x="5" y="10"/>
                    <a:pt x="3" y="11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4347109" y="1424088"/>
              <a:ext cx="62336" cy="33477"/>
            </a:xfrm>
            <a:custGeom>
              <a:gdLst>
                <a:gd name="T0" fmla="*/ 2 w 23"/>
                <a:gd name="T1" fmla="*/ 2 h 12"/>
                <a:gd name="T2" fmla="*/ 5 w 23"/>
                <a:gd name="T3" fmla="*/ 2 h 12"/>
                <a:gd name="T4" fmla="*/ 12 w 23"/>
                <a:gd name="T5" fmla="*/ 5 h 12"/>
                <a:gd name="T6" fmla="*/ 20 w 23"/>
                <a:gd name="T7" fmla="*/ 8 h 12"/>
                <a:gd name="T8" fmla="*/ 22 w 23"/>
                <a:gd name="T9" fmla="*/ 11 h 12"/>
                <a:gd name="T10" fmla="*/ 5 w 23"/>
                <a:gd name="T11" fmla="*/ 8 h 12"/>
                <a:gd name="T12" fmla="*/ 2 w 23"/>
                <a:gd name="T13" fmla="*/ 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2" y="2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9" y="0"/>
                    <a:pt x="9" y="4"/>
                    <a:pt x="12" y="5"/>
                  </a:cubicBezTo>
                  <a:cubicBezTo>
                    <a:pt x="15" y="5"/>
                    <a:pt x="17" y="6"/>
                    <a:pt x="20" y="8"/>
                  </a:cubicBezTo>
                  <a:cubicBezTo>
                    <a:pt x="21" y="9"/>
                    <a:pt x="23" y="8"/>
                    <a:pt x="22" y="11"/>
                  </a:cubicBezTo>
                  <a:cubicBezTo>
                    <a:pt x="14" y="12"/>
                    <a:pt x="11" y="8"/>
                    <a:pt x="5" y="8"/>
                  </a:cubicBezTo>
                  <a:cubicBezTo>
                    <a:pt x="7" y="3"/>
                    <a:pt x="0" y="6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29"/>
            <p:cNvSpPr/>
            <p:nvPr/>
          </p:nvSpPr>
          <p:spPr bwMode="auto">
            <a:xfrm>
              <a:off x="6273991" y="1476035"/>
              <a:ext cx="103894" cy="84270"/>
            </a:xfrm>
            <a:custGeom>
              <a:gdLst>
                <a:gd name="T0" fmla="*/ 13 w 38"/>
                <a:gd name="T1" fmla="*/ 6 h 31"/>
                <a:gd name="T2" fmla="*/ 13 w 38"/>
                <a:gd name="T3" fmla="*/ 5 h 31"/>
                <a:gd name="T4" fmla="*/ 29 w 38"/>
                <a:gd name="T5" fmla="*/ 0 h 31"/>
                <a:gd name="T6" fmla="*/ 32 w 38"/>
                <a:gd name="T7" fmla="*/ 6 h 31"/>
                <a:gd name="T8" fmla="*/ 29 w 38"/>
                <a:gd name="T9" fmla="*/ 11 h 31"/>
                <a:gd name="T10" fmla="*/ 37 w 38"/>
                <a:gd name="T11" fmla="*/ 12 h 31"/>
                <a:gd name="T12" fmla="*/ 38 w 38"/>
                <a:gd name="T13" fmla="*/ 24 h 31"/>
                <a:gd name="T14" fmla="*/ 34 w 38"/>
                <a:gd name="T15" fmla="*/ 24 h 31"/>
                <a:gd name="T16" fmla="*/ 34 w 38"/>
                <a:gd name="T17" fmla="*/ 27 h 31"/>
                <a:gd name="T18" fmla="*/ 29 w 38"/>
                <a:gd name="T19" fmla="*/ 27 h 31"/>
                <a:gd name="T20" fmla="*/ 25 w 38"/>
                <a:gd name="T21" fmla="*/ 30 h 31"/>
                <a:gd name="T22" fmla="*/ 20 w 38"/>
                <a:gd name="T23" fmla="*/ 26 h 31"/>
                <a:gd name="T24" fmla="*/ 16 w 38"/>
                <a:gd name="T25" fmla="*/ 21 h 31"/>
                <a:gd name="T26" fmla="*/ 13 w 38"/>
                <a:gd name="T27" fmla="*/ 18 h 31"/>
                <a:gd name="T28" fmla="*/ 5 w 38"/>
                <a:gd name="T29" fmla="*/ 17 h 31"/>
                <a:gd name="T30" fmla="*/ 1 w 38"/>
                <a:gd name="T31" fmla="*/ 14 h 31"/>
                <a:gd name="T32" fmla="*/ 16 w 38"/>
                <a:gd name="T33" fmla="*/ 15 h 31"/>
                <a:gd name="T34" fmla="*/ 17 w 38"/>
                <a:gd name="T35" fmla="*/ 9 h 31"/>
                <a:gd name="T36" fmla="*/ 11 w 38"/>
                <a:gd name="T37" fmla="*/ 5 h 31"/>
                <a:gd name="T38" fmla="*/ 13 w 38"/>
                <a:gd name="T39" fmla="*/ 6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1">
                  <a:moveTo>
                    <a:pt x="13" y="6"/>
                  </a:moveTo>
                  <a:cubicBezTo>
                    <a:pt x="15" y="6"/>
                    <a:pt x="14" y="5"/>
                    <a:pt x="13" y="5"/>
                  </a:cubicBezTo>
                  <a:cubicBezTo>
                    <a:pt x="16" y="1"/>
                    <a:pt x="27" y="5"/>
                    <a:pt x="29" y="0"/>
                  </a:cubicBezTo>
                  <a:cubicBezTo>
                    <a:pt x="31" y="1"/>
                    <a:pt x="32" y="4"/>
                    <a:pt x="32" y="6"/>
                  </a:cubicBezTo>
                  <a:cubicBezTo>
                    <a:pt x="33" y="10"/>
                    <a:pt x="29" y="8"/>
                    <a:pt x="29" y="11"/>
                  </a:cubicBezTo>
                  <a:cubicBezTo>
                    <a:pt x="30" y="15"/>
                    <a:pt x="33" y="13"/>
                    <a:pt x="37" y="12"/>
                  </a:cubicBezTo>
                  <a:cubicBezTo>
                    <a:pt x="38" y="18"/>
                    <a:pt x="37" y="18"/>
                    <a:pt x="38" y="24"/>
                  </a:cubicBezTo>
                  <a:cubicBezTo>
                    <a:pt x="37" y="25"/>
                    <a:pt x="34" y="23"/>
                    <a:pt x="34" y="24"/>
                  </a:cubicBezTo>
                  <a:cubicBezTo>
                    <a:pt x="33" y="25"/>
                    <a:pt x="34" y="27"/>
                    <a:pt x="34" y="27"/>
                  </a:cubicBezTo>
                  <a:cubicBezTo>
                    <a:pt x="32" y="28"/>
                    <a:pt x="30" y="27"/>
                    <a:pt x="29" y="27"/>
                  </a:cubicBezTo>
                  <a:cubicBezTo>
                    <a:pt x="27" y="28"/>
                    <a:pt x="27" y="30"/>
                    <a:pt x="25" y="30"/>
                  </a:cubicBezTo>
                  <a:cubicBezTo>
                    <a:pt x="21" y="31"/>
                    <a:pt x="21" y="27"/>
                    <a:pt x="20" y="26"/>
                  </a:cubicBezTo>
                  <a:cubicBezTo>
                    <a:pt x="19" y="24"/>
                    <a:pt x="14" y="25"/>
                    <a:pt x="16" y="21"/>
                  </a:cubicBezTo>
                  <a:cubicBezTo>
                    <a:pt x="13" y="22"/>
                    <a:pt x="13" y="20"/>
                    <a:pt x="13" y="18"/>
                  </a:cubicBezTo>
                  <a:cubicBezTo>
                    <a:pt x="10" y="19"/>
                    <a:pt x="8" y="18"/>
                    <a:pt x="5" y="17"/>
                  </a:cubicBezTo>
                  <a:cubicBezTo>
                    <a:pt x="3" y="16"/>
                    <a:pt x="0" y="17"/>
                    <a:pt x="1" y="14"/>
                  </a:cubicBezTo>
                  <a:cubicBezTo>
                    <a:pt x="7" y="13"/>
                    <a:pt x="9" y="16"/>
                    <a:pt x="16" y="15"/>
                  </a:cubicBezTo>
                  <a:cubicBezTo>
                    <a:pt x="18" y="15"/>
                    <a:pt x="17" y="12"/>
                    <a:pt x="17" y="9"/>
                  </a:cubicBezTo>
                  <a:cubicBezTo>
                    <a:pt x="18" y="5"/>
                    <a:pt x="9" y="11"/>
                    <a:pt x="11" y="5"/>
                  </a:cubicBezTo>
                  <a:cubicBezTo>
                    <a:pt x="13" y="5"/>
                    <a:pt x="13" y="5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6639927" y="1484115"/>
              <a:ext cx="62336" cy="30014"/>
            </a:xfrm>
            <a:custGeom>
              <a:gdLst>
                <a:gd name="T0" fmla="*/ 0 w 23"/>
                <a:gd name="T1" fmla="*/ 2 h 11"/>
                <a:gd name="T2" fmla="*/ 6 w 23"/>
                <a:gd name="T3" fmla="*/ 0 h 11"/>
                <a:gd name="T4" fmla="*/ 23 w 23"/>
                <a:gd name="T5" fmla="*/ 5 h 11"/>
                <a:gd name="T6" fmla="*/ 21 w 23"/>
                <a:gd name="T7" fmla="*/ 11 h 11"/>
                <a:gd name="T8" fmla="*/ 5 w 23"/>
                <a:gd name="T9" fmla="*/ 5 h 11"/>
                <a:gd name="T10" fmla="*/ 0 w 23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1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2" y="1"/>
                    <a:pt x="18" y="4"/>
                    <a:pt x="23" y="5"/>
                  </a:cubicBezTo>
                  <a:cubicBezTo>
                    <a:pt x="23" y="8"/>
                    <a:pt x="21" y="8"/>
                    <a:pt x="21" y="11"/>
                  </a:cubicBezTo>
                  <a:cubicBezTo>
                    <a:pt x="13" y="10"/>
                    <a:pt x="10" y="9"/>
                    <a:pt x="5" y="5"/>
                  </a:cubicBezTo>
                  <a:cubicBezTo>
                    <a:pt x="4" y="4"/>
                    <a:pt x="3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4254759" y="1484115"/>
              <a:ext cx="40403" cy="16161"/>
            </a:xfrm>
            <a:custGeom>
              <a:gdLst>
                <a:gd name="T0" fmla="*/ 15 w 15"/>
                <a:gd name="T1" fmla="*/ 5 h 6"/>
                <a:gd name="T2" fmla="*/ 0 w 15"/>
                <a:gd name="T3" fmla="*/ 3 h 6"/>
                <a:gd name="T4" fmla="*/ 5 w 15"/>
                <a:gd name="T5" fmla="*/ 0 h 6"/>
                <a:gd name="T6" fmla="*/ 15 w 15"/>
                <a:gd name="T7" fmla="*/ 5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6">
                  <a:moveTo>
                    <a:pt x="15" y="5"/>
                  </a:moveTo>
                  <a:cubicBezTo>
                    <a:pt x="13" y="6"/>
                    <a:pt x="4" y="5"/>
                    <a:pt x="0" y="3"/>
                  </a:cubicBezTo>
                  <a:cubicBezTo>
                    <a:pt x="0" y="1"/>
                    <a:pt x="5" y="3"/>
                    <a:pt x="5" y="0"/>
                  </a:cubicBezTo>
                  <a:cubicBezTo>
                    <a:pt x="8" y="2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7084361" y="1574156"/>
              <a:ext cx="34631" cy="21933"/>
            </a:xfrm>
            <a:custGeom>
              <a:gdLst>
                <a:gd name="T0" fmla="*/ 12 w 13"/>
                <a:gd name="T1" fmla="*/ 6 h 8"/>
                <a:gd name="T2" fmla="*/ 0 w 13"/>
                <a:gd name="T3" fmla="*/ 3 h 8"/>
                <a:gd name="T4" fmla="*/ 12 w 13"/>
                <a:gd name="T5" fmla="*/ 6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12" y="6"/>
                  </a:moveTo>
                  <a:cubicBezTo>
                    <a:pt x="6" y="8"/>
                    <a:pt x="6" y="2"/>
                    <a:pt x="0" y="3"/>
                  </a:cubicBezTo>
                  <a:cubicBezTo>
                    <a:pt x="3" y="0"/>
                    <a:pt x="13" y="2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7062428" y="1596090"/>
              <a:ext cx="46175" cy="27705"/>
            </a:xfrm>
            <a:custGeom>
              <a:gdLst>
                <a:gd name="T0" fmla="*/ 17 w 17"/>
                <a:gd name="T1" fmla="*/ 5 h 10"/>
                <a:gd name="T2" fmla="*/ 2 w 17"/>
                <a:gd name="T3" fmla="*/ 5 h 10"/>
                <a:gd name="T4" fmla="*/ 7 w 17"/>
                <a:gd name="T5" fmla="*/ 1 h 10"/>
                <a:gd name="T6" fmla="*/ 17 w 17"/>
                <a:gd name="T7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7" y="5"/>
                  </a:moveTo>
                  <a:cubicBezTo>
                    <a:pt x="16" y="10"/>
                    <a:pt x="4" y="10"/>
                    <a:pt x="2" y="5"/>
                  </a:cubicBezTo>
                  <a:cubicBezTo>
                    <a:pt x="0" y="0"/>
                    <a:pt x="7" y="4"/>
                    <a:pt x="7" y="1"/>
                  </a:cubicBezTo>
                  <a:cubicBezTo>
                    <a:pt x="10" y="3"/>
                    <a:pt x="1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34"/>
            <p:cNvSpPr/>
            <p:nvPr/>
          </p:nvSpPr>
          <p:spPr bwMode="auto">
            <a:xfrm>
              <a:off x="2729833" y="1615714"/>
              <a:ext cx="30014" cy="24242"/>
            </a:xfrm>
            <a:custGeom>
              <a:gdLst>
                <a:gd name="T0" fmla="*/ 5 w 11"/>
                <a:gd name="T1" fmla="*/ 0 h 9"/>
                <a:gd name="T2" fmla="*/ 11 w 11"/>
                <a:gd name="T3" fmla="*/ 6 h 9"/>
                <a:gd name="T4" fmla="*/ 3 w 11"/>
                <a:gd name="T5" fmla="*/ 9 h 9"/>
                <a:gd name="T6" fmla="*/ 2 w 11"/>
                <a:gd name="T7" fmla="*/ 1 h 9"/>
                <a:gd name="T8" fmla="*/ 5 w 11"/>
                <a:gd name="T9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9" y="0"/>
                    <a:pt x="11" y="2"/>
                    <a:pt x="11" y="6"/>
                  </a:cubicBezTo>
                  <a:cubicBezTo>
                    <a:pt x="7" y="6"/>
                    <a:pt x="4" y="5"/>
                    <a:pt x="3" y="9"/>
                  </a:cubicBezTo>
                  <a:cubicBezTo>
                    <a:pt x="0" y="9"/>
                    <a:pt x="3" y="3"/>
                    <a:pt x="2" y="1"/>
                  </a:cubicBezTo>
                  <a:cubicBezTo>
                    <a:pt x="4" y="2"/>
                    <a:pt x="5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6183950" y="1628412"/>
              <a:ext cx="27705" cy="21933"/>
            </a:xfrm>
            <a:custGeom>
              <a:gdLst>
                <a:gd name="T0" fmla="*/ 10 w 10"/>
                <a:gd name="T1" fmla="*/ 7 h 8"/>
                <a:gd name="T2" fmla="*/ 0 w 10"/>
                <a:gd name="T3" fmla="*/ 8 h 8"/>
                <a:gd name="T4" fmla="*/ 10 w 10"/>
                <a:gd name="T5" fmla="*/ 7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7"/>
                  </a:moveTo>
                  <a:cubicBezTo>
                    <a:pt x="5" y="6"/>
                    <a:pt x="3" y="8"/>
                    <a:pt x="0" y="8"/>
                  </a:cubicBezTo>
                  <a:cubicBezTo>
                    <a:pt x="0" y="6"/>
                    <a:pt x="10" y="0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6691874" y="1648036"/>
              <a:ext cx="51947" cy="30014"/>
            </a:xfrm>
            <a:custGeom>
              <a:gdLst>
                <a:gd name="T0" fmla="*/ 15 w 19"/>
                <a:gd name="T1" fmla="*/ 1 h 11"/>
                <a:gd name="T2" fmla="*/ 17 w 19"/>
                <a:gd name="T3" fmla="*/ 10 h 11"/>
                <a:gd name="T4" fmla="*/ 2 w 19"/>
                <a:gd name="T5" fmla="*/ 7 h 11"/>
                <a:gd name="T6" fmla="*/ 5 w 19"/>
                <a:gd name="T7" fmla="*/ 1 h 11"/>
                <a:gd name="T8" fmla="*/ 15 w 19"/>
                <a:gd name="T9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cubicBezTo>
                    <a:pt x="17" y="3"/>
                    <a:pt x="19" y="8"/>
                    <a:pt x="17" y="10"/>
                  </a:cubicBezTo>
                  <a:cubicBezTo>
                    <a:pt x="11" y="10"/>
                    <a:pt x="4" y="11"/>
                    <a:pt x="2" y="7"/>
                  </a:cubicBezTo>
                  <a:cubicBezTo>
                    <a:pt x="0" y="2"/>
                    <a:pt x="7" y="6"/>
                    <a:pt x="5" y="1"/>
                  </a:cubicBezTo>
                  <a:cubicBezTo>
                    <a:pt x="9" y="0"/>
                    <a:pt x="15" y="4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6674558" y="1732306"/>
              <a:ext cx="57719" cy="27705"/>
            </a:xfrm>
            <a:custGeom>
              <a:gdLst>
                <a:gd name="T0" fmla="*/ 20 w 21"/>
                <a:gd name="T1" fmla="*/ 4 h 10"/>
                <a:gd name="T2" fmla="*/ 14 w 21"/>
                <a:gd name="T3" fmla="*/ 7 h 10"/>
                <a:gd name="T4" fmla="*/ 8 w 21"/>
                <a:gd name="T5" fmla="*/ 9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20 w 21"/>
                <a:gd name="T13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20" y="4"/>
                  </a:moveTo>
                  <a:cubicBezTo>
                    <a:pt x="21" y="9"/>
                    <a:pt x="16" y="7"/>
                    <a:pt x="14" y="7"/>
                  </a:cubicBezTo>
                  <a:cubicBezTo>
                    <a:pt x="14" y="7"/>
                    <a:pt x="9" y="10"/>
                    <a:pt x="8" y="9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38"/>
            <p:cNvSpPr/>
            <p:nvPr/>
          </p:nvSpPr>
          <p:spPr bwMode="auto">
            <a:xfrm>
              <a:off x="6674558" y="1776172"/>
              <a:ext cx="27705" cy="13852"/>
            </a:xfrm>
            <a:custGeom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39"/>
            <p:cNvSpPr/>
            <p:nvPr/>
          </p:nvSpPr>
          <p:spPr bwMode="auto">
            <a:xfrm>
              <a:off x="6585672" y="1794642"/>
              <a:ext cx="32322" cy="19625"/>
            </a:xfrm>
            <a:custGeom>
              <a:gdLst>
                <a:gd name="T0" fmla="*/ 10 w 12"/>
                <a:gd name="T1" fmla="*/ 1 h 7"/>
                <a:gd name="T2" fmla="*/ 11 w 12"/>
                <a:gd name="T3" fmla="*/ 3 h 7"/>
                <a:gd name="T4" fmla="*/ 6 w 12"/>
                <a:gd name="T5" fmla="*/ 5 h 7"/>
                <a:gd name="T6" fmla="*/ 0 w 12"/>
                <a:gd name="T7" fmla="*/ 5 h 7"/>
                <a:gd name="T8" fmla="*/ 10 w 12"/>
                <a:gd name="T9" fmla="*/ 1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0" y="1"/>
                  </a:moveTo>
                  <a:cubicBezTo>
                    <a:pt x="10" y="2"/>
                    <a:pt x="10" y="3"/>
                    <a:pt x="11" y="3"/>
                  </a:cubicBezTo>
                  <a:cubicBezTo>
                    <a:pt x="12" y="6"/>
                    <a:pt x="7" y="4"/>
                    <a:pt x="6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6645699" y="1811957"/>
              <a:ext cx="12698" cy="21933"/>
            </a:xfrm>
            <a:custGeom>
              <a:gdLst>
                <a:gd name="T0" fmla="*/ 1 w 5"/>
                <a:gd name="T1" fmla="*/ 0 h 8"/>
                <a:gd name="T2" fmla="*/ 4 w 5"/>
                <a:gd name="T3" fmla="*/ 6 h 8"/>
                <a:gd name="T4" fmla="*/ 1 w 5"/>
                <a:gd name="T5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4" y="1"/>
                    <a:pt x="5" y="3"/>
                    <a:pt x="4" y="6"/>
                  </a:cubicBezTo>
                  <a:cubicBezTo>
                    <a:pt x="0" y="8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1770548" y="1980495"/>
              <a:ext cx="73880" cy="87732"/>
            </a:xfrm>
            <a:custGeom>
              <a:gdLst>
                <a:gd name="T0" fmla="*/ 10 w 27"/>
                <a:gd name="T1" fmla="*/ 1 h 32"/>
                <a:gd name="T2" fmla="*/ 12 w 27"/>
                <a:gd name="T3" fmla="*/ 2 h 32"/>
                <a:gd name="T4" fmla="*/ 22 w 27"/>
                <a:gd name="T5" fmla="*/ 2 h 32"/>
                <a:gd name="T6" fmla="*/ 26 w 27"/>
                <a:gd name="T7" fmla="*/ 5 h 32"/>
                <a:gd name="T8" fmla="*/ 25 w 27"/>
                <a:gd name="T9" fmla="*/ 8 h 32"/>
                <a:gd name="T10" fmla="*/ 22 w 27"/>
                <a:gd name="T11" fmla="*/ 10 h 32"/>
                <a:gd name="T12" fmla="*/ 25 w 27"/>
                <a:gd name="T13" fmla="*/ 17 h 32"/>
                <a:gd name="T14" fmla="*/ 23 w 27"/>
                <a:gd name="T15" fmla="*/ 24 h 32"/>
                <a:gd name="T16" fmla="*/ 16 w 27"/>
                <a:gd name="T17" fmla="*/ 24 h 32"/>
                <a:gd name="T18" fmla="*/ 15 w 27"/>
                <a:gd name="T19" fmla="*/ 29 h 32"/>
                <a:gd name="T20" fmla="*/ 12 w 27"/>
                <a:gd name="T21" fmla="*/ 32 h 32"/>
                <a:gd name="T22" fmla="*/ 3 w 27"/>
                <a:gd name="T23" fmla="*/ 32 h 32"/>
                <a:gd name="T24" fmla="*/ 6 w 27"/>
                <a:gd name="T25" fmla="*/ 23 h 32"/>
                <a:gd name="T26" fmla="*/ 6 w 27"/>
                <a:gd name="T27" fmla="*/ 17 h 32"/>
                <a:gd name="T28" fmla="*/ 3 w 27"/>
                <a:gd name="T29" fmla="*/ 10 h 32"/>
                <a:gd name="T30" fmla="*/ 9 w 27"/>
                <a:gd name="T31" fmla="*/ 11 h 32"/>
                <a:gd name="T32" fmla="*/ 10 w 27"/>
                <a:gd name="T33" fmla="*/ 1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32">
                  <a:moveTo>
                    <a:pt x="10" y="1"/>
                  </a:moveTo>
                  <a:cubicBezTo>
                    <a:pt x="11" y="0"/>
                    <a:pt x="11" y="1"/>
                    <a:pt x="12" y="2"/>
                  </a:cubicBezTo>
                  <a:cubicBezTo>
                    <a:pt x="12" y="5"/>
                    <a:pt x="18" y="1"/>
                    <a:pt x="22" y="2"/>
                  </a:cubicBezTo>
                  <a:cubicBezTo>
                    <a:pt x="23" y="4"/>
                    <a:pt x="24" y="5"/>
                    <a:pt x="26" y="5"/>
                  </a:cubicBezTo>
                  <a:cubicBezTo>
                    <a:pt x="27" y="7"/>
                    <a:pt x="26" y="8"/>
                    <a:pt x="25" y="8"/>
                  </a:cubicBezTo>
                  <a:cubicBezTo>
                    <a:pt x="25" y="10"/>
                    <a:pt x="23" y="9"/>
                    <a:pt x="22" y="10"/>
                  </a:cubicBezTo>
                  <a:cubicBezTo>
                    <a:pt x="22" y="13"/>
                    <a:pt x="25" y="14"/>
                    <a:pt x="25" y="17"/>
                  </a:cubicBezTo>
                  <a:cubicBezTo>
                    <a:pt x="25" y="19"/>
                    <a:pt x="23" y="21"/>
                    <a:pt x="23" y="24"/>
                  </a:cubicBezTo>
                  <a:cubicBezTo>
                    <a:pt x="21" y="24"/>
                    <a:pt x="18" y="24"/>
                    <a:pt x="16" y="24"/>
                  </a:cubicBezTo>
                  <a:cubicBezTo>
                    <a:pt x="14" y="24"/>
                    <a:pt x="15" y="28"/>
                    <a:pt x="15" y="29"/>
                  </a:cubicBezTo>
                  <a:cubicBezTo>
                    <a:pt x="14" y="30"/>
                    <a:pt x="10" y="29"/>
                    <a:pt x="12" y="32"/>
                  </a:cubicBezTo>
                  <a:cubicBezTo>
                    <a:pt x="9" y="32"/>
                    <a:pt x="6" y="32"/>
                    <a:pt x="3" y="32"/>
                  </a:cubicBezTo>
                  <a:cubicBezTo>
                    <a:pt x="4" y="29"/>
                    <a:pt x="0" y="22"/>
                    <a:pt x="6" y="23"/>
                  </a:cubicBezTo>
                  <a:cubicBezTo>
                    <a:pt x="6" y="19"/>
                    <a:pt x="3" y="20"/>
                    <a:pt x="6" y="17"/>
                  </a:cubicBezTo>
                  <a:cubicBezTo>
                    <a:pt x="7" y="12"/>
                    <a:pt x="2" y="14"/>
                    <a:pt x="3" y="10"/>
                  </a:cubicBezTo>
                  <a:cubicBezTo>
                    <a:pt x="6" y="9"/>
                    <a:pt x="7" y="11"/>
                    <a:pt x="9" y="11"/>
                  </a:cubicBezTo>
                  <a:cubicBezTo>
                    <a:pt x="12" y="10"/>
                    <a:pt x="9" y="4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42"/>
            <p:cNvSpPr/>
            <p:nvPr/>
          </p:nvSpPr>
          <p:spPr bwMode="auto">
            <a:xfrm>
              <a:off x="5254680" y="1986268"/>
              <a:ext cx="21933" cy="18470"/>
            </a:xfrm>
            <a:custGeom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7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43"/>
            <p:cNvSpPr/>
            <p:nvPr/>
          </p:nvSpPr>
          <p:spPr bwMode="auto">
            <a:xfrm>
              <a:off x="5781074" y="2002429"/>
              <a:ext cx="26551" cy="40403"/>
            </a:xfrm>
            <a:custGeom>
              <a:gdLst>
                <a:gd name="T0" fmla="*/ 3 w 10"/>
                <a:gd name="T1" fmla="*/ 0 h 15"/>
                <a:gd name="T2" fmla="*/ 10 w 10"/>
                <a:gd name="T3" fmla="*/ 10 h 15"/>
                <a:gd name="T4" fmla="*/ 4 w 10"/>
                <a:gd name="T5" fmla="*/ 8 h 15"/>
                <a:gd name="T6" fmla="*/ 3 w 10"/>
                <a:gd name="T7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5">
                  <a:moveTo>
                    <a:pt x="3" y="0"/>
                  </a:moveTo>
                  <a:cubicBezTo>
                    <a:pt x="5" y="3"/>
                    <a:pt x="6" y="9"/>
                    <a:pt x="10" y="10"/>
                  </a:cubicBezTo>
                  <a:cubicBezTo>
                    <a:pt x="8" y="15"/>
                    <a:pt x="4" y="10"/>
                    <a:pt x="4" y="8"/>
                  </a:cubicBezTo>
                  <a:cubicBezTo>
                    <a:pt x="0" y="7"/>
                    <a:pt x="1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44"/>
            <p:cNvSpPr/>
            <p:nvPr/>
          </p:nvSpPr>
          <p:spPr bwMode="auto">
            <a:xfrm>
              <a:off x="4273229" y="1986268"/>
              <a:ext cx="41557" cy="188163"/>
            </a:xfrm>
            <a:custGeom>
              <a:gdLst>
                <a:gd name="T0" fmla="*/ 5 w 15"/>
                <a:gd name="T1" fmla="*/ 8 h 69"/>
                <a:gd name="T2" fmla="*/ 8 w 15"/>
                <a:gd name="T3" fmla="*/ 18 h 69"/>
                <a:gd name="T4" fmla="*/ 9 w 15"/>
                <a:gd name="T5" fmla="*/ 24 h 69"/>
                <a:gd name="T6" fmla="*/ 9 w 15"/>
                <a:gd name="T7" fmla="*/ 28 h 69"/>
                <a:gd name="T8" fmla="*/ 11 w 15"/>
                <a:gd name="T9" fmla="*/ 40 h 69"/>
                <a:gd name="T10" fmla="*/ 15 w 15"/>
                <a:gd name="T11" fmla="*/ 46 h 69"/>
                <a:gd name="T12" fmla="*/ 9 w 15"/>
                <a:gd name="T13" fmla="*/ 48 h 69"/>
                <a:gd name="T14" fmla="*/ 9 w 15"/>
                <a:gd name="T15" fmla="*/ 58 h 69"/>
                <a:gd name="T16" fmla="*/ 7 w 15"/>
                <a:gd name="T17" fmla="*/ 58 h 69"/>
                <a:gd name="T18" fmla="*/ 9 w 15"/>
                <a:gd name="T19" fmla="*/ 68 h 69"/>
                <a:gd name="T20" fmla="*/ 2 w 15"/>
                <a:gd name="T21" fmla="*/ 67 h 69"/>
                <a:gd name="T22" fmla="*/ 4 w 15"/>
                <a:gd name="T23" fmla="*/ 58 h 69"/>
                <a:gd name="T24" fmla="*/ 1 w 15"/>
                <a:gd name="T25" fmla="*/ 54 h 69"/>
                <a:gd name="T26" fmla="*/ 4 w 15"/>
                <a:gd name="T27" fmla="*/ 36 h 69"/>
                <a:gd name="T28" fmla="*/ 1 w 15"/>
                <a:gd name="T29" fmla="*/ 28 h 69"/>
                <a:gd name="T30" fmla="*/ 1 w 15"/>
                <a:gd name="T31" fmla="*/ 18 h 69"/>
                <a:gd name="T32" fmla="*/ 5 w 15"/>
                <a:gd name="T33" fmla="*/ 14 h 69"/>
                <a:gd name="T34" fmla="*/ 7 w 15"/>
                <a:gd name="T35" fmla="*/ 9 h 69"/>
                <a:gd name="T36" fmla="*/ 5 w 15"/>
                <a:gd name="T37" fmla="*/ 8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9">
                  <a:moveTo>
                    <a:pt x="5" y="8"/>
                  </a:moveTo>
                  <a:cubicBezTo>
                    <a:pt x="11" y="0"/>
                    <a:pt x="6" y="16"/>
                    <a:pt x="8" y="18"/>
                  </a:cubicBezTo>
                  <a:cubicBezTo>
                    <a:pt x="10" y="20"/>
                    <a:pt x="6" y="20"/>
                    <a:pt x="9" y="24"/>
                  </a:cubicBezTo>
                  <a:cubicBezTo>
                    <a:pt x="12" y="26"/>
                    <a:pt x="9" y="26"/>
                    <a:pt x="9" y="28"/>
                  </a:cubicBezTo>
                  <a:cubicBezTo>
                    <a:pt x="9" y="30"/>
                    <a:pt x="12" y="35"/>
                    <a:pt x="11" y="40"/>
                  </a:cubicBezTo>
                  <a:cubicBezTo>
                    <a:pt x="11" y="44"/>
                    <a:pt x="13" y="45"/>
                    <a:pt x="15" y="46"/>
                  </a:cubicBezTo>
                  <a:cubicBezTo>
                    <a:pt x="15" y="50"/>
                    <a:pt x="11" y="50"/>
                    <a:pt x="9" y="48"/>
                  </a:cubicBezTo>
                  <a:cubicBezTo>
                    <a:pt x="9" y="52"/>
                    <a:pt x="9" y="58"/>
                    <a:pt x="9" y="58"/>
                  </a:cubicBezTo>
                  <a:cubicBezTo>
                    <a:pt x="9" y="58"/>
                    <a:pt x="6" y="58"/>
                    <a:pt x="7" y="58"/>
                  </a:cubicBezTo>
                  <a:cubicBezTo>
                    <a:pt x="7" y="61"/>
                    <a:pt x="11" y="62"/>
                    <a:pt x="9" y="68"/>
                  </a:cubicBezTo>
                  <a:cubicBezTo>
                    <a:pt x="5" y="67"/>
                    <a:pt x="6" y="69"/>
                    <a:pt x="2" y="67"/>
                  </a:cubicBezTo>
                  <a:cubicBezTo>
                    <a:pt x="5" y="63"/>
                    <a:pt x="1" y="62"/>
                    <a:pt x="4" y="58"/>
                  </a:cubicBezTo>
                  <a:cubicBezTo>
                    <a:pt x="4" y="55"/>
                    <a:pt x="2" y="54"/>
                    <a:pt x="1" y="54"/>
                  </a:cubicBezTo>
                  <a:cubicBezTo>
                    <a:pt x="2" y="50"/>
                    <a:pt x="5" y="43"/>
                    <a:pt x="4" y="36"/>
                  </a:cubicBezTo>
                  <a:cubicBezTo>
                    <a:pt x="3" y="33"/>
                    <a:pt x="1" y="31"/>
                    <a:pt x="1" y="28"/>
                  </a:cubicBezTo>
                  <a:cubicBezTo>
                    <a:pt x="0" y="24"/>
                    <a:pt x="4" y="21"/>
                    <a:pt x="1" y="18"/>
                  </a:cubicBezTo>
                  <a:cubicBezTo>
                    <a:pt x="1" y="16"/>
                    <a:pt x="3" y="14"/>
                    <a:pt x="5" y="14"/>
                  </a:cubicBezTo>
                  <a:cubicBezTo>
                    <a:pt x="5" y="11"/>
                    <a:pt x="5" y="9"/>
                    <a:pt x="7" y="9"/>
                  </a:cubicBezTo>
                  <a:cubicBezTo>
                    <a:pt x="7" y="8"/>
                    <a:pt x="6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45"/>
            <p:cNvSpPr/>
            <p:nvPr/>
          </p:nvSpPr>
          <p:spPr bwMode="auto">
            <a:xfrm>
              <a:off x="5222357" y="2004738"/>
              <a:ext cx="12698" cy="19625"/>
            </a:xfrm>
            <a:custGeom>
              <a:gdLst>
                <a:gd name="T0" fmla="*/ 2 w 5"/>
                <a:gd name="T1" fmla="*/ 1 h 7"/>
                <a:gd name="T2" fmla="*/ 0 w 5"/>
                <a:gd name="T3" fmla="*/ 5 h 7"/>
                <a:gd name="T4" fmla="*/ 0 w 5"/>
                <a:gd name="T5" fmla="*/ 2 h 7"/>
                <a:gd name="T6" fmla="*/ 2 w 5"/>
                <a:gd name="T7" fmla="*/ 1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1"/>
                  </a:moveTo>
                  <a:cubicBezTo>
                    <a:pt x="5" y="0"/>
                    <a:pt x="4" y="7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46"/>
            <p:cNvSpPr/>
            <p:nvPr/>
          </p:nvSpPr>
          <p:spPr bwMode="auto">
            <a:xfrm>
              <a:off x="6988548" y="2070536"/>
              <a:ext cx="120055" cy="103894"/>
            </a:xfrm>
            <a:custGeom>
              <a:gdLst>
                <a:gd name="T0" fmla="*/ 19 w 44"/>
                <a:gd name="T1" fmla="*/ 0 h 38"/>
                <a:gd name="T2" fmla="*/ 24 w 44"/>
                <a:gd name="T3" fmla="*/ 3 h 38"/>
                <a:gd name="T4" fmla="*/ 22 w 44"/>
                <a:gd name="T5" fmla="*/ 9 h 38"/>
                <a:gd name="T6" fmla="*/ 28 w 44"/>
                <a:gd name="T7" fmla="*/ 12 h 38"/>
                <a:gd name="T8" fmla="*/ 37 w 44"/>
                <a:gd name="T9" fmla="*/ 15 h 38"/>
                <a:gd name="T10" fmla="*/ 35 w 44"/>
                <a:gd name="T11" fmla="*/ 21 h 38"/>
                <a:gd name="T12" fmla="*/ 40 w 44"/>
                <a:gd name="T13" fmla="*/ 23 h 38"/>
                <a:gd name="T14" fmla="*/ 43 w 44"/>
                <a:gd name="T15" fmla="*/ 27 h 38"/>
                <a:gd name="T16" fmla="*/ 40 w 44"/>
                <a:gd name="T17" fmla="*/ 34 h 38"/>
                <a:gd name="T18" fmla="*/ 38 w 44"/>
                <a:gd name="T19" fmla="*/ 31 h 38"/>
                <a:gd name="T20" fmla="*/ 29 w 44"/>
                <a:gd name="T21" fmla="*/ 31 h 38"/>
                <a:gd name="T22" fmla="*/ 24 w 44"/>
                <a:gd name="T23" fmla="*/ 37 h 38"/>
                <a:gd name="T24" fmla="*/ 21 w 44"/>
                <a:gd name="T25" fmla="*/ 33 h 38"/>
                <a:gd name="T26" fmla="*/ 16 w 44"/>
                <a:gd name="T27" fmla="*/ 31 h 38"/>
                <a:gd name="T28" fmla="*/ 10 w 44"/>
                <a:gd name="T29" fmla="*/ 27 h 38"/>
                <a:gd name="T30" fmla="*/ 0 w 44"/>
                <a:gd name="T31" fmla="*/ 28 h 38"/>
                <a:gd name="T32" fmla="*/ 1 w 44"/>
                <a:gd name="T33" fmla="*/ 23 h 38"/>
                <a:gd name="T34" fmla="*/ 7 w 44"/>
                <a:gd name="T35" fmla="*/ 20 h 38"/>
                <a:gd name="T36" fmla="*/ 10 w 44"/>
                <a:gd name="T37" fmla="*/ 14 h 38"/>
                <a:gd name="T38" fmla="*/ 12 w 44"/>
                <a:gd name="T39" fmla="*/ 6 h 38"/>
                <a:gd name="T40" fmla="*/ 15 w 44"/>
                <a:gd name="T41" fmla="*/ 6 h 38"/>
                <a:gd name="T42" fmla="*/ 15 w 44"/>
                <a:gd name="T43" fmla="*/ 3 h 38"/>
                <a:gd name="T44" fmla="*/ 19 w 44"/>
                <a:gd name="T45" fmla="*/ 0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38">
                  <a:moveTo>
                    <a:pt x="19" y="0"/>
                  </a:moveTo>
                  <a:cubicBezTo>
                    <a:pt x="21" y="1"/>
                    <a:pt x="21" y="3"/>
                    <a:pt x="24" y="3"/>
                  </a:cubicBezTo>
                  <a:cubicBezTo>
                    <a:pt x="23" y="6"/>
                    <a:pt x="19" y="6"/>
                    <a:pt x="22" y="9"/>
                  </a:cubicBezTo>
                  <a:cubicBezTo>
                    <a:pt x="21" y="13"/>
                    <a:pt x="26" y="11"/>
                    <a:pt x="28" y="12"/>
                  </a:cubicBezTo>
                  <a:cubicBezTo>
                    <a:pt x="29" y="13"/>
                    <a:pt x="31" y="17"/>
                    <a:pt x="37" y="15"/>
                  </a:cubicBezTo>
                  <a:cubicBezTo>
                    <a:pt x="37" y="19"/>
                    <a:pt x="40" y="20"/>
                    <a:pt x="35" y="21"/>
                  </a:cubicBezTo>
                  <a:cubicBezTo>
                    <a:pt x="35" y="23"/>
                    <a:pt x="39" y="22"/>
                    <a:pt x="40" y="23"/>
                  </a:cubicBezTo>
                  <a:cubicBezTo>
                    <a:pt x="41" y="23"/>
                    <a:pt x="39" y="29"/>
                    <a:pt x="43" y="27"/>
                  </a:cubicBezTo>
                  <a:cubicBezTo>
                    <a:pt x="44" y="32"/>
                    <a:pt x="39" y="30"/>
                    <a:pt x="40" y="34"/>
                  </a:cubicBezTo>
                  <a:cubicBezTo>
                    <a:pt x="38" y="34"/>
                    <a:pt x="39" y="33"/>
                    <a:pt x="38" y="31"/>
                  </a:cubicBezTo>
                  <a:cubicBezTo>
                    <a:pt x="33" y="32"/>
                    <a:pt x="34" y="33"/>
                    <a:pt x="29" y="31"/>
                  </a:cubicBezTo>
                  <a:cubicBezTo>
                    <a:pt x="28" y="34"/>
                    <a:pt x="23" y="33"/>
                    <a:pt x="24" y="37"/>
                  </a:cubicBezTo>
                  <a:cubicBezTo>
                    <a:pt x="21" y="38"/>
                    <a:pt x="22" y="34"/>
                    <a:pt x="21" y="33"/>
                  </a:cubicBezTo>
                  <a:cubicBezTo>
                    <a:pt x="20" y="32"/>
                    <a:pt x="17" y="32"/>
                    <a:pt x="16" y="31"/>
                  </a:cubicBezTo>
                  <a:cubicBezTo>
                    <a:pt x="15" y="30"/>
                    <a:pt x="14" y="28"/>
                    <a:pt x="10" y="27"/>
                  </a:cubicBezTo>
                  <a:cubicBezTo>
                    <a:pt x="6" y="26"/>
                    <a:pt x="5" y="30"/>
                    <a:pt x="0" y="28"/>
                  </a:cubicBezTo>
                  <a:cubicBezTo>
                    <a:pt x="1" y="27"/>
                    <a:pt x="1" y="25"/>
                    <a:pt x="1" y="23"/>
                  </a:cubicBezTo>
                  <a:cubicBezTo>
                    <a:pt x="6" y="24"/>
                    <a:pt x="2" y="18"/>
                    <a:pt x="7" y="20"/>
                  </a:cubicBezTo>
                  <a:cubicBezTo>
                    <a:pt x="5" y="16"/>
                    <a:pt x="9" y="15"/>
                    <a:pt x="10" y="14"/>
                  </a:cubicBezTo>
                  <a:cubicBezTo>
                    <a:pt x="11" y="12"/>
                    <a:pt x="10" y="9"/>
                    <a:pt x="12" y="6"/>
                  </a:cubicBezTo>
                  <a:cubicBezTo>
                    <a:pt x="12" y="6"/>
                    <a:pt x="14" y="7"/>
                    <a:pt x="15" y="6"/>
                  </a:cubicBezTo>
                  <a:cubicBezTo>
                    <a:pt x="15" y="6"/>
                    <a:pt x="14" y="4"/>
                    <a:pt x="15" y="3"/>
                  </a:cubicBezTo>
                  <a:cubicBezTo>
                    <a:pt x="16" y="2"/>
                    <a:pt x="19" y="3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47"/>
            <p:cNvSpPr/>
            <p:nvPr/>
          </p:nvSpPr>
          <p:spPr bwMode="auto">
            <a:xfrm>
              <a:off x="6922749" y="2102859"/>
              <a:ext cx="30014" cy="27705"/>
            </a:xfrm>
            <a:custGeom>
              <a:gdLst>
                <a:gd name="T0" fmla="*/ 0 w 11"/>
                <a:gd name="T1" fmla="*/ 0 h 10"/>
                <a:gd name="T2" fmla="*/ 11 w 11"/>
                <a:gd name="T3" fmla="*/ 5 h 10"/>
                <a:gd name="T4" fmla="*/ 0 w 11"/>
                <a:gd name="T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0"/>
                    <a:pt x="6" y="5"/>
                    <a:pt x="11" y="5"/>
                  </a:cubicBezTo>
                  <a:cubicBezTo>
                    <a:pt x="9" y="10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48"/>
            <p:cNvSpPr/>
            <p:nvPr/>
          </p:nvSpPr>
          <p:spPr bwMode="auto">
            <a:xfrm>
              <a:off x="4260531" y="2204444"/>
              <a:ext cx="84270" cy="60027"/>
            </a:xfrm>
            <a:custGeom>
              <a:gdLst>
                <a:gd name="T0" fmla="*/ 9 w 31"/>
                <a:gd name="T1" fmla="*/ 0 h 22"/>
                <a:gd name="T2" fmla="*/ 10 w 31"/>
                <a:gd name="T3" fmla="*/ 2 h 22"/>
                <a:gd name="T4" fmla="*/ 16 w 31"/>
                <a:gd name="T5" fmla="*/ 8 h 22"/>
                <a:gd name="T6" fmla="*/ 31 w 31"/>
                <a:gd name="T7" fmla="*/ 6 h 22"/>
                <a:gd name="T8" fmla="*/ 25 w 31"/>
                <a:gd name="T9" fmla="*/ 15 h 22"/>
                <a:gd name="T10" fmla="*/ 20 w 31"/>
                <a:gd name="T11" fmla="*/ 14 h 22"/>
                <a:gd name="T12" fmla="*/ 14 w 31"/>
                <a:gd name="T13" fmla="*/ 17 h 22"/>
                <a:gd name="T14" fmla="*/ 13 w 31"/>
                <a:gd name="T15" fmla="*/ 21 h 22"/>
                <a:gd name="T16" fmla="*/ 6 w 31"/>
                <a:gd name="T17" fmla="*/ 18 h 22"/>
                <a:gd name="T18" fmla="*/ 9 w 31"/>
                <a:gd name="T19" fmla="*/ 0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2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6" y="4"/>
                    <a:pt x="16" y="8"/>
                  </a:cubicBezTo>
                  <a:cubicBezTo>
                    <a:pt x="21" y="6"/>
                    <a:pt x="25" y="8"/>
                    <a:pt x="31" y="6"/>
                  </a:cubicBezTo>
                  <a:cubicBezTo>
                    <a:pt x="31" y="11"/>
                    <a:pt x="25" y="11"/>
                    <a:pt x="25" y="15"/>
                  </a:cubicBezTo>
                  <a:cubicBezTo>
                    <a:pt x="22" y="15"/>
                    <a:pt x="22" y="14"/>
                    <a:pt x="20" y="14"/>
                  </a:cubicBezTo>
                  <a:cubicBezTo>
                    <a:pt x="17" y="13"/>
                    <a:pt x="15" y="20"/>
                    <a:pt x="14" y="17"/>
                  </a:cubicBezTo>
                  <a:cubicBezTo>
                    <a:pt x="13" y="17"/>
                    <a:pt x="13" y="19"/>
                    <a:pt x="13" y="21"/>
                  </a:cubicBezTo>
                  <a:cubicBezTo>
                    <a:pt x="9" y="22"/>
                    <a:pt x="9" y="13"/>
                    <a:pt x="6" y="18"/>
                  </a:cubicBezTo>
                  <a:cubicBezTo>
                    <a:pt x="0" y="14"/>
                    <a:pt x="4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49"/>
            <p:cNvSpPr/>
            <p:nvPr/>
          </p:nvSpPr>
          <p:spPr bwMode="auto">
            <a:xfrm>
              <a:off x="4110462" y="2274861"/>
              <a:ext cx="162767" cy="145451"/>
            </a:xfrm>
            <a:custGeom>
              <a:gdLst>
                <a:gd name="T0" fmla="*/ 53 w 60"/>
                <a:gd name="T1" fmla="*/ 1 h 53"/>
                <a:gd name="T2" fmla="*/ 58 w 60"/>
                <a:gd name="T3" fmla="*/ 2 h 53"/>
                <a:gd name="T4" fmla="*/ 58 w 60"/>
                <a:gd name="T5" fmla="*/ 25 h 53"/>
                <a:gd name="T6" fmla="*/ 56 w 60"/>
                <a:gd name="T7" fmla="*/ 22 h 53"/>
                <a:gd name="T8" fmla="*/ 56 w 60"/>
                <a:gd name="T9" fmla="*/ 31 h 53"/>
                <a:gd name="T10" fmla="*/ 53 w 60"/>
                <a:gd name="T11" fmla="*/ 29 h 53"/>
                <a:gd name="T12" fmla="*/ 53 w 60"/>
                <a:gd name="T13" fmla="*/ 44 h 53"/>
                <a:gd name="T14" fmla="*/ 50 w 60"/>
                <a:gd name="T15" fmla="*/ 42 h 53"/>
                <a:gd name="T16" fmla="*/ 46 w 60"/>
                <a:gd name="T17" fmla="*/ 45 h 53"/>
                <a:gd name="T18" fmla="*/ 43 w 60"/>
                <a:gd name="T19" fmla="*/ 44 h 53"/>
                <a:gd name="T20" fmla="*/ 37 w 60"/>
                <a:gd name="T21" fmla="*/ 45 h 53"/>
                <a:gd name="T22" fmla="*/ 29 w 60"/>
                <a:gd name="T23" fmla="*/ 47 h 53"/>
                <a:gd name="T24" fmla="*/ 26 w 60"/>
                <a:gd name="T25" fmla="*/ 53 h 53"/>
                <a:gd name="T26" fmla="*/ 21 w 60"/>
                <a:gd name="T27" fmla="*/ 45 h 53"/>
                <a:gd name="T28" fmla="*/ 18 w 60"/>
                <a:gd name="T29" fmla="*/ 48 h 53"/>
                <a:gd name="T30" fmla="*/ 15 w 60"/>
                <a:gd name="T31" fmla="*/ 47 h 53"/>
                <a:gd name="T32" fmla="*/ 0 w 60"/>
                <a:gd name="T33" fmla="*/ 50 h 53"/>
                <a:gd name="T34" fmla="*/ 1 w 60"/>
                <a:gd name="T35" fmla="*/ 44 h 53"/>
                <a:gd name="T36" fmla="*/ 4 w 60"/>
                <a:gd name="T37" fmla="*/ 45 h 53"/>
                <a:gd name="T38" fmla="*/ 6 w 60"/>
                <a:gd name="T39" fmla="*/ 42 h 53"/>
                <a:gd name="T40" fmla="*/ 26 w 60"/>
                <a:gd name="T41" fmla="*/ 41 h 53"/>
                <a:gd name="T42" fmla="*/ 29 w 60"/>
                <a:gd name="T43" fmla="*/ 31 h 53"/>
                <a:gd name="T44" fmla="*/ 32 w 60"/>
                <a:gd name="T45" fmla="*/ 28 h 53"/>
                <a:gd name="T46" fmla="*/ 41 w 60"/>
                <a:gd name="T47" fmla="*/ 29 h 53"/>
                <a:gd name="T48" fmla="*/ 41 w 60"/>
                <a:gd name="T49" fmla="*/ 23 h 53"/>
                <a:gd name="T50" fmla="*/ 43 w 60"/>
                <a:gd name="T51" fmla="*/ 26 h 53"/>
                <a:gd name="T52" fmla="*/ 44 w 60"/>
                <a:gd name="T53" fmla="*/ 19 h 53"/>
                <a:gd name="T54" fmla="*/ 49 w 60"/>
                <a:gd name="T55" fmla="*/ 7 h 53"/>
                <a:gd name="T56" fmla="*/ 53 w 60"/>
                <a:gd name="T57" fmla="*/ 1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52">
                  <a:moveTo>
                    <a:pt x="53" y="1"/>
                  </a:moveTo>
                  <a:cubicBezTo>
                    <a:pt x="56" y="0"/>
                    <a:pt x="56" y="2"/>
                    <a:pt x="58" y="2"/>
                  </a:cubicBezTo>
                  <a:cubicBezTo>
                    <a:pt x="57" y="13"/>
                    <a:pt x="60" y="18"/>
                    <a:pt x="58" y="25"/>
                  </a:cubicBezTo>
                  <a:cubicBezTo>
                    <a:pt x="56" y="25"/>
                    <a:pt x="56" y="23"/>
                    <a:pt x="56" y="22"/>
                  </a:cubicBezTo>
                  <a:cubicBezTo>
                    <a:pt x="52" y="23"/>
                    <a:pt x="57" y="28"/>
                    <a:pt x="56" y="31"/>
                  </a:cubicBezTo>
                  <a:cubicBezTo>
                    <a:pt x="55" y="30"/>
                    <a:pt x="55" y="29"/>
                    <a:pt x="53" y="29"/>
                  </a:cubicBezTo>
                  <a:cubicBezTo>
                    <a:pt x="53" y="34"/>
                    <a:pt x="53" y="39"/>
                    <a:pt x="53" y="44"/>
                  </a:cubicBezTo>
                  <a:cubicBezTo>
                    <a:pt x="52" y="44"/>
                    <a:pt x="52" y="42"/>
                    <a:pt x="50" y="42"/>
                  </a:cubicBezTo>
                  <a:cubicBezTo>
                    <a:pt x="47" y="41"/>
                    <a:pt x="47" y="45"/>
                    <a:pt x="46" y="45"/>
                  </a:cubicBezTo>
                  <a:cubicBezTo>
                    <a:pt x="45" y="46"/>
                    <a:pt x="44" y="44"/>
                    <a:pt x="43" y="44"/>
                  </a:cubicBezTo>
                  <a:cubicBezTo>
                    <a:pt x="42" y="44"/>
                    <a:pt x="38" y="45"/>
                    <a:pt x="37" y="45"/>
                  </a:cubicBezTo>
                  <a:cubicBezTo>
                    <a:pt x="36" y="45"/>
                    <a:pt x="33" y="48"/>
                    <a:pt x="29" y="47"/>
                  </a:cubicBezTo>
                  <a:cubicBezTo>
                    <a:pt x="27" y="47"/>
                    <a:pt x="29" y="52"/>
                    <a:pt x="26" y="53"/>
                  </a:cubicBezTo>
                  <a:cubicBezTo>
                    <a:pt x="23" y="52"/>
                    <a:pt x="21" y="50"/>
                    <a:pt x="21" y="45"/>
                  </a:cubicBezTo>
                  <a:cubicBezTo>
                    <a:pt x="18" y="44"/>
                    <a:pt x="18" y="48"/>
                    <a:pt x="18" y="48"/>
                  </a:cubicBezTo>
                  <a:cubicBezTo>
                    <a:pt x="16" y="49"/>
                    <a:pt x="15" y="47"/>
                    <a:pt x="15" y="47"/>
                  </a:cubicBezTo>
                  <a:cubicBezTo>
                    <a:pt x="10" y="48"/>
                    <a:pt x="4" y="52"/>
                    <a:pt x="0" y="50"/>
                  </a:cubicBezTo>
                  <a:cubicBezTo>
                    <a:pt x="1" y="48"/>
                    <a:pt x="1" y="46"/>
                    <a:pt x="1" y="44"/>
                  </a:cubicBezTo>
                  <a:cubicBezTo>
                    <a:pt x="3" y="43"/>
                    <a:pt x="4" y="45"/>
                    <a:pt x="4" y="45"/>
                  </a:cubicBezTo>
                  <a:cubicBezTo>
                    <a:pt x="6" y="45"/>
                    <a:pt x="5" y="42"/>
                    <a:pt x="6" y="42"/>
                  </a:cubicBezTo>
                  <a:cubicBezTo>
                    <a:pt x="11" y="42"/>
                    <a:pt x="20" y="43"/>
                    <a:pt x="26" y="41"/>
                  </a:cubicBezTo>
                  <a:cubicBezTo>
                    <a:pt x="24" y="34"/>
                    <a:pt x="31" y="36"/>
                    <a:pt x="29" y="31"/>
                  </a:cubicBezTo>
                  <a:cubicBezTo>
                    <a:pt x="32" y="33"/>
                    <a:pt x="33" y="32"/>
                    <a:pt x="32" y="28"/>
                  </a:cubicBezTo>
                  <a:cubicBezTo>
                    <a:pt x="35" y="31"/>
                    <a:pt x="38" y="26"/>
                    <a:pt x="41" y="29"/>
                  </a:cubicBezTo>
                  <a:cubicBezTo>
                    <a:pt x="42" y="28"/>
                    <a:pt x="40" y="24"/>
                    <a:pt x="41" y="23"/>
                  </a:cubicBezTo>
                  <a:cubicBezTo>
                    <a:pt x="43" y="22"/>
                    <a:pt x="43" y="26"/>
                    <a:pt x="43" y="26"/>
                  </a:cubicBezTo>
                  <a:cubicBezTo>
                    <a:pt x="44" y="26"/>
                    <a:pt x="48" y="25"/>
                    <a:pt x="44" y="19"/>
                  </a:cubicBezTo>
                  <a:cubicBezTo>
                    <a:pt x="50" y="17"/>
                    <a:pt x="47" y="11"/>
                    <a:pt x="49" y="7"/>
                  </a:cubicBezTo>
                  <a:cubicBezTo>
                    <a:pt x="50" y="5"/>
                    <a:pt x="55" y="4"/>
                    <a:pt x="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50"/>
            <p:cNvSpPr/>
            <p:nvPr/>
          </p:nvSpPr>
          <p:spPr bwMode="auto">
            <a:xfrm>
              <a:off x="2078766" y="2286404"/>
              <a:ext cx="27705" cy="32322"/>
            </a:xfrm>
            <a:custGeom>
              <a:gdLst>
                <a:gd name="T0" fmla="*/ 4 w 10"/>
                <a:gd name="T1" fmla="*/ 0 h 12"/>
                <a:gd name="T2" fmla="*/ 1 w 10"/>
                <a:gd name="T3" fmla="*/ 10 h 12"/>
                <a:gd name="T4" fmla="*/ 4 w 10"/>
                <a:gd name="T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cubicBezTo>
                    <a:pt x="10" y="0"/>
                    <a:pt x="8" y="12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51"/>
            <p:cNvSpPr/>
            <p:nvPr/>
          </p:nvSpPr>
          <p:spPr bwMode="auto">
            <a:xfrm>
              <a:off x="2149183" y="2332579"/>
              <a:ext cx="41557" cy="30014"/>
            </a:xfrm>
            <a:custGeom>
              <a:gdLst>
                <a:gd name="T0" fmla="*/ 12 w 15"/>
                <a:gd name="T1" fmla="*/ 2 h 11"/>
                <a:gd name="T2" fmla="*/ 15 w 15"/>
                <a:gd name="T3" fmla="*/ 10 h 11"/>
                <a:gd name="T4" fmla="*/ 7 w 15"/>
                <a:gd name="T5" fmla="*/ 10 h 11"/>
                <a:gd name="T6" fmla="*/ 7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3"/>
                    <a:pt x="15" y="6"/>
                    <a:pt x="15" y="10"/>
                  </a:cubicBezTo>
                  <a:cubicBezTo>
                    <a:pt x="13" y="9"/>
                    <a:pt x="8" y="11"/>
                    <a:pt x="7" y="10"/>
                  </a:cubicBezTo>
                  <a:cubicBezTo>
                    <a:pt x="7" y="9"/>
                    <a:pt x="8" y="8"/>
                    <a:pt x="7" y="8"/>
                  </a:cubicBezTo>
                  <a:cubicBezTo>
                    <a:pt x="5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52"/>
            <p:cNvSpPr/>
            <p:nvPr/>
          </p:nvSpPr>
          <p:spPr bwMode="auto">
            <a:xfrm>
              <a:off x="2477025" y="2390298"/>
              <a:ext cx="30014" cy="12698"/>
            </a:xfrm>
            <a:custGeom>
              <a:gdLst>
                <a:gd name="T0" fmla="*/ 0 w 11"/>
                <a:gd name="T1" fmla="*/ 5 h 5"/>
                <a:gd name="T2" fmla="*/ 6 w 11"/>
                <a:gd name="T3" fmla="*/ 0 h 5"/>
                <a:gd name="T4" fmla="*/ 5 w 11"/>
                <a:gd name="T5" fmla="*/ 2 h 5"/>
                <a:gd name="T6" fmla="*/ 0 w 11"/>
                <a:gd name="T7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53"/>
            <p:cNvSpPr/>
            <p:nvPr/>
          </p:nvSpPr>
          <p:spPr bwMode="auto">
            <a:xfrm>
              <a:off x="4123160" y="2414539"/>
              <a:ext cx="30014" cy="18470"/>
            </a:xfrm>
            <a:custGeom>
              <a:gdLst>
                <a:gd name="T0" fmla="*/ 10 w 11"/>
                <a:gd name="T1" fmla="*/ 0 h 7"/>
                <a:gd name="T2" fmla="*/ 7 w 11"/>
                <a:gd name="T3" fmla="*/ 6 h 7"/>
                <a:gd name="T4" fmla="*/ 1 w 11"/>
                <a:gd name="T5" fmla="*/ 2 h 7"/>
                <a:gd name="T6" fmla="*/ 10 w 11"/>
                <a:gd name="T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0" y="0"/>
                  </a:moveTo>
                  <a:cubicBezTo>
                    <a:pt x="11" y="5"/>
                    <a:pt x="5" y="1"/>
                    <a:pt x="7" y="6"/>
                  </a:cubicBezTo>
                  <a:cubicBezTo>
                    <a:pt x="3" y="7"/>
                    <a:pt x="0" y="6"/>
                    <a:pt x="1" y="2"/>
                  </a:cubicBezTo>
                  <a:cubicBezTo>
                    <a:pt x="5" y="6"/>
                    <a:pt x="5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54"/>
            <p:cNvSpPr/>
            <p:nvPr/>
          </p:nvSpPr>
          <p:spPr bwMode="auto">
            <a:xfrm>
              <a:off x="4072368" y="2414539"/>
              <a:ext cx="42712" cy="46175"/>
            </a:xfrm>
            <a:custGeom>
              <a:gdLst>
                <a:gd name="T0" fmla="*/ 14 w 16"/>
                <a:gd name="T1" fmla="*/ 3 h 17"/>
                <a:gd name="T2" fmla="*/ 14 w 16"/>
                <a:gd name="T3" fmla="*/ 14 h 17"/>
                <a:gd name="T4" fmla="*/ 5 w 16"/>
                <a:gd name="T5" fmla="*/ 15 h 17"/>
                <a:gd name="T6" fmla="*/ 0 w 16"/>
                <a:gd name="T7" fmla="*/ 9 h 17"/>
                <a:gd name="T8" fmla="*/ 14 w 16"/>
                <a:gd name="T9" fmla="*/ 3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3"/>
                  </a:moveTo>
                  <a:cubicBezTo>
                    <a:pt x="16" y="8"/>
                    <a:pt x="9" y="11"/>
                    <a:pt x="14" y="14"/>
                  </a:cubicBezTo>
                  <a:cubicBezTo>
                    <a:pt x="14" y="17"/>
                    <a:pt x="8" y="14"/>
                    <a:pt x="5" y="15"/>
                  </a:cubicBezTo>
                  <a:cubicBezTo>
                    <a:pt x="5" y="9"/>
                    <a:pt x="6" y="7"/>
                    <a:pt x="0" y="9"/>
                  </a:cubicBezTo>
                  <a:cubicBezTo>
                    <a:pt x="0" y="2"/>
                    <a:pt x="8" y="0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55"/>
            <p:cNvSpPr/>
            <p:nvPr/>
          </p:nvSpPr>
          <p:spPr bwMode="auto">
            <a:xfrm>
              <a:off x="3918837" y="2574997"/>
              <a:ext cx="27705" cy="41557"/>
            </a:xfrm>
            <a:custGeom>
              <a:gdLst>
                <a:gd name="T0" fmla="*/ 9 w 10"/>
                <a:gd name="T1" fmla="*/ 7 h 15"/>
                <a:gd name="T2" fmla="*/ 6 w 10"/>
                <a:gd name="T3" fmla="*/ 15 h 15"/>
                <a:gd name="T4" fmla="*/ 0 w 10"/>
                <a:gd name="T5" fmla="*/ 15 h 15"/>
                <a:gd name="T6" fmla="*/ 2 w 10"/>
                <a:gd name="T7" fmla="*/ 5 h 15"/>
                <a:gd name="T8" fmla="*/ 9 w 10"/>
                <a:gd name="T9" fmla="*/ 7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9" y="7"/>
                  </a:moveTo>
                  <a:cubicBezTo>
                    <a:pt x="9" y="11"/>
                    <a:pt x="4" y="9"/>
                    <a:pt x="6" y="15"/>
                  </a:cubicBezTo>
                  <a:cubicBezTo>
                    <a:pt x="4" y="15"/>
                    <a:pt x="2" y="15"/>
                    <a:pt x="0" y="15"/>
                  </a:cubicBezTo>
                  <a:cubicBezTo>
                    <a:pt x="1" y="13"/>
                    <a:pt x="5" y="7"/>
                    <a:pt x="2" y="5"/>
                  </a:cubicBezTo>
                  <a:cubicBezTo>
                    <a:pt x="3" y="2"/>
                    <a:pt x="10" y="0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56"/>
            <p:cNvSpPr/>
            <p:nvPr/>
          </p:nvSpPr>
          <p:spPr bwMode="auto">
            <a:xfrm>
              <a:off x="6149319" y="2594621"/>
              <a:ext cx="16161" cy="13852"/>
            </a:xfrm>
            <a:custGeom>
              <a:gdLst>
                <a:gd name="T0" fmla="*/ 0 w 6"/>
                <a:gd name="T1" fmla="*/ 2 h 5"/>
                <a:gd name="T2" fmla="*/ 5 w 6"/>
                <a:gd name="T3" fmla="*/ 1 h 5"/>
                <a:gd name="T4" fmla="*/ 4 w 6"/>
                <a:gd name="T5" fmla="*/ 5 h 5"/>
                <a:gd name="T6" fmla="*/ 1 w 6"/>
                <a:gd name="T7" fmla="*/ 5 h 5"/>
                <a:gd name="T8" fmla="*/ 0 w 6"/>
                <a:gd name="T9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0"/>
                    <a:pt x="3" y="1"/>
                    <a:pt x="5" y="1"/>
                  </a:cubicBezTo>
                  <a:cubicBezTo>
                    <a:pt x="6" y="3"/>
                    <a:pt x="4" y="3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4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57"/>
            <p:cNvSpPr/>
            <p:nvPr/>
          </p:nvSpPr>
          <p:spPr bwMode="auto">
            <a:xfrm>
              <a:off x="6576437" y="2608474"/>
              <a:ext cx="163921" cy="64645"/>
            </a:xfrm>
            <a:custGeom>
              <a:gdLst>
                <a:gd name="T0" fmla="*/ 59 w 60"/>
                <a:gd name="T1" fmla="*/ 17 h 24"/>
                <a:gd name="T2" fmla="*/ 46 w 60"/>
                <a:gd name="T3" fmla="*/ 21 h 24"/>
                <a:gd name="T4" fmla="*/ 43 w 60"/>
                <a:gd name="T5" fmla="*/ 14 h 24"/>
                <a:gd name="T6" fmla="*/ 26 w 60"/>
                <a:gd name="T7" fmla="*/ 11 h 24"/>
                <a:gd name="T8" fmla="*/ 25 w 60"/>
                <a:gd name="T9" fmla="*/ 6 h 24"/>
                <a:gd name="T10" fmla="*/ 10 w 60"/>
                <a:gd name="T11" fmla="*/ 6 h 24"/>
                <a:gd name="T12" fmla="*/ 0 w 60"/>
                <a:gd name="T13" fmla="*/ 9 h 24"/>
                <a:gd name="T14" fmla="*/ 6 w 60"/>
                <a:gd name="T15" fmla="*/ 2 h 24"/>
                <a:gd name="T16" fmla="*/ 19 w 60"/>
                <a:gd name="T17" fmla="*/ 0 h 24"/>
                <a:gd name="T18" fmla="*/ 23 w 60"/>
                <a:gd name="T19" fmla="*/ 3 h 24"/>
                <a:gd name="T20" fmla="*/ 28 w 60"/>
                <a:gd name="T21" fmla="*/ 5 h 24"/>
                <a:gd name="T22" fmla="*/ 40 w 60"/>
                <a:gd name="T23" fmla="*/ 6 h 24"/>
                <a:gd name="T24" fmla="*/ 44 w 60"/>
                <a:gd name="T25" fmla="*/ 14 h 24"/>
                <a:gd name="T26" fmla="*/ 49 w 60"/>
                <a:gd name="T27" fmla="*/ 15 h 24"/>
                <a:gd name="T28" fmla="*/ 59 w 60"/>
                <a:gd name="T29" fmla="*/ 17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24">
                  <a:moveTo>
                    <a:pt x="59" y="17"/>
                  </a:moveTo>
                  <a:cubicBezTo>
                    <a:pt x="60" y="24"/>
                    <a:pt x="47" y="16"/>
                    <a:pt x="46" y="21"/>
                  </a:cubicBezTo>
                  <a:cubicBezTo>
                    <a:pt x="43" y="21"/>
                    <a:pt x="45" y="15"/>
                    <a:pt x="43" y="14"/>
                  </a:cubicBezTo>
                  <a:cubicBezTo>
                    <a:pt x="38" y="12"/>
                    <a:pt x="32" y="12"/>
                    <a:pt x="26" y="11"/>
                  </a:cubicBezTo>
                  <a:cubicBezTo>
                    <a:pt x="26" y="10"/>
                    <a:pt x="25" y="8"/>
                    <a:pt x="25" y="6"/>
                  </a:cubicBezTo>
                  <a:cubicBezTo>
                    <a:pt x="19" y="7"/>
                    <a:pt x="15" y="6"/>
                    <a:pt x="10" y="6"/>
                  </a:cubicBezTo>
                  <a:cubicBezTo>
                    <a:pt x="6" y="7"/>
                    <a:pt x="4" y="11"/>
                    <a:pt x="0" y="9"/>
                  </a:cubicBezTo>
                  <a:cubicBezTo>
                    <a:pt x="0" y="5"/>
                    <a:pt x="6" y="7"/>
                    <a:pt x="6" y="2"/>
                  </a:cubicBezTo>
                  <a:cubicBezTo>
                    <a:pt x="10" y="1"/>
                    <a:pt x="17" y="4"/>
                    <a:pt x="19" y="0"/>
                  </a:cubicBezTo>
                  <a:cubicBezTo>
                    <a:pt x="25" y="2"/>
                    <a:pt x="17" y="2"/>
                    <a:pt x="23" y="3"/>
                  </a:cubicBezTo>
                  <a:cubicBezTo>
                    <a:pt x="23" y="3"/>
                    <a:pt x="28" y="5"/>
                    <a:pt x="28" y="5"/>
                  </a:cubicBezTo>
                  <a:cubicBezTo>
                    <a:pt x="29" y="6"/>
                    <a:pt x="34" y="7"/>
                    <a:pt x="40" y="6"/>
                  </a:cubicBezTo>
                  <a:cubicBezTo>
                    <a:pt x="38" y="12"/>
                    <a:pt x="47" y="7"/>
                    <a:pt x="44" y="14"/>
                  </a:cubicBezTo>
                  <a:cubicBezTo>
                    <a:pt x="46" y="12"/>
                    <a:pt x="48" y="12"/>
                    <a:pt x="49" y="15"/>
                  </a:cubicBezTo>
                  <a:cubicBezTo>
                    <a:pt x="52" y="16"/>
                    <a:pt x="58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58"/>
            <p:cNvSpPr/>
            <p:nvPr/>
          </p:nvSpPr>
          <p:spPr bwMode="auto">
            <a:xfrm>
              <a:off x="6770372" y="2665039"/>
              <a:ext cx="68108" cy="38095"/>
            </a:xfrm>
            <a:custGeom>
              <a:gdLst>
                <a:gd name="T0" fmla="*/ 1 w 25"/>
                <a:gd name="T1" fmla="*/ 0 h 14"/>
                <a:gd name="T2" fmla="*/ 13 w 25"/>
                <a:gd name="T3" fmla="*/ 2 h 14"/>
                <a:gd name="T4" fmla="*/ 19 w 25"/>
                <a:gd name="T5" fmla="*/ 3 h 14"/>
                <a:gd name="T6" fmla="*/ 25 w 25"/>
                <a:gd name="T7" fmla="*/ 6 h 14"/>
                <a:gd name="T8" fmla="*/ 4 w 25"/>
                <a:gd name="T9" fmla="*/ 9 h 14"/>
                <a:gd name="T10" fmla="*/ 7 w 25"/>
                <a:gd name="T11" fmla="*/ 8 h 14"/>
                <a:gd name="T12" fmla="*/ 1 w 25"/>
                <a:gd name="T13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1" y="0"/>
                  </a:moveTo>
                  <a:cubicBezTo>
                    <a:pt x="4" y="2"/>
                    <a:pt x="9" y="1"/>
                    <a:pt x="13" y="2"/>
                  </a:cubicBezTo>
                  <a:cubicBezTo>
                    <a:pt x="14" y="2"/>
                    <a:pt x="18" y="7"/>
                    <a:pt x="19" y="3"/>
                  </a:cubicBezTo>
                  <a:cubicBezTo>
                    <a:pt x="21" y="4"/>
                    <a:pt x="20" y="8"/>
                    <a:pt x="25" y="6"/>
                  </a:cubicBezTo>
                  <a:cubicBezTo>
                    <a:pt x="24" y="14"/>
                    <a:pt x="9" y="10"/>
                    <a:pt x="4" y="9"/>
                  </a:cubicBezTo>
                  <a:cubicBezTo>
                    <a:pt x="3" y="8"/>
                    <a:pt x="7" y="8"/>
                    <a:pt x="7" y="8"/>
                  </a:cubicBezTo>
                  <a:cubicBezTo>
                    <a:pt x="7" y="5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59"/>
            <p:cNvSpPr/>
            <p:nvPr/>
          </p:nvSpPr>
          <p:spPr bwMode="auto">
            <a:xfrm>
              <a:off x="3728365" y="2670810"/>
              <a:ext cx="32322" cy="24242"/>
            </a:xfrm>
            <a:custGeom>
              <a:gdLst>
                <a:gd name="T0" fmla="*/ 11 w 12"/>
                <a:gd name="T1" fmla="*/ 0 h 9"/>
                <a:gd name="T2" fmla="*/ 8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1 w 12"/>
                <a:gd name="T9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0"/>
                  </a:moveTo>
                  <a:cubicBezTo>
                    <a:pt x="12" y="5"/>
                    <a:pt x="7" y="4"/>
                    <a:pt x="8" y="9"/>
                  </a:cubicBezTo>
                  <a:cubicBezTo>
                    <a:pt x="4" y="8"/>
                    <a:pt x="0" y="7"/>
                    <a:pt x="0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6" y="0"/>
                    <a:pt x="8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60"/>
            <p:cNvSpPr/>
            <p:nvPr/>
          </p:nvSpPr>
          <p:spPr bwMode="auto">
            <a:xfrm>
              <a:off x="6746129" y="2678891"/>
              <a:ext cx="24242" cy="19625"/>
            </a:xfrm>
            <a:custGeom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6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61"/>
            <p:cNvSpPr/>
            <p:nvPr/>
          </p:nvSpPr>
          <p:spPr bwMode="auto">
            <a:xfrm>
              <a:off x="6678022" y="2684663"/>
              <a:ext cx="30014" cy="18470"/>
            </a:xfrm>
            <a:custGeom>
              <a:gdLst>
                <a:gd name="T0" fmla="*/ 1 w 11"/>
                <a:gd name="T1" fmla="*/ 2 h 7"/>
                <a:gd name="T2" fmla="*/ 10 w 11"/>
                <a:gd name="T3" fmla="*/ 5 h 7"/>
                <a:gd name="T4" fmla="*/ 1 w 11"/>
                <a:gd name="T5" fmla="*/ 2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Freeform 62"/>
            <p:cNvSpPr/>
            <p:nvPr/>
          </p:nvSpPr>
          <p:spPr bwMode="auto">
            <a:xfrm>
              <a:off x="3910756" y="2695052"/>
              <a:ext cx="43866" cy="76189"/>
            </a:xfrm>
            <a:custGeom>
              <a:gdLst>
                <a:gd name="T0" fmla="*/ 8 w 16"/>
                <a:gd name="T1" fmla="*/ 0 h 28"/>
                <a:gd name="T2" fmla="*/ 14 w 16"/>
                <a:gd name="T3" fmla="*/ 0 h 28"/>
                <a:gd name="T4" fmla="*/ 16 w 16"/>
                <a:gd name="T5" fmla="*/ 10 h 28"/>
                <a:gd name="T6" fmla="*/ 12 w 16"/>
                <a:gd name="T7" fmla="*/ 14 h 28"/>
                <a:gd name="T8" fmla="*/ 11 w 16"/>
                <a:gd name="T9" fmla="*/ 19 h 28"/>
                <a:gd name="T10" fmla="*/ 9 w 16"/>
                <a:gd name="T11" fmla="*/ 26 h 28"/>
                <a:gd name="T12" fmla="*/ 5 w 16"/>
                <a:gd name="T13" fmla="*/ 22 h 28"/>
                <a:gd name="T14" fmla="*/ 0 w 16"/>
                <a:gd name="T15" fmla="*/ 16 h 28"/>
                <a:gd name="T16" fmla="*/ 3 w 16"/>
                <a:gd name="T17" fmla="*/ 7 h 28"/>
                <a:gd name="T18" fmla="*/ 8 w 16"/>
                <a:gd name="T19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8">
                  <a:moveTo>
                    <a:pt x="8" y="0"/>
                  </a:moveTo>
                  <a:cubicBezTo>
                    <a:pt x="10" y="0"/>
                    <a:pt x="12" y="0"/>
                    <a:pt x="14" y="0"/>
                  </a:cubicBezTo>
                  <a:cubicBezTo>
                    <a:pt x="15" y="2"/>
                    <a:pt x="15" y="7"/>
                    <a:pt x="16" y="10"/>
                  </a:cubicBezTo>
                  <a:cubicBezTo>
                    <a:pt x="14" y="10"/>
                    <a:pt x="15" y="15"/>
                    <a:pt x="12" y="14"/>
                  </a:cubicBezTo>
                  <a:cubicBezTo>
                    <a:pt x="12" y="16"/>
                    <a:pt x="12" y="19"/>
                    <a:pt x="11" y="19"/>
                  </a:cubicBezTo>
                  <a:cubicBezTo>
                    <a:pt x="10" y="21"/>
                    <a:pt x="12" y="26"/>
                    <a:pt x="9" y="26"/>
                  </a:cubicBezTo>
                  <a:cubicBezTo>
                    <a:pt x="4" y="28"/>
                    <a:pt x="8" y="22"/>
                    <a:pt x="5" y="22"/>
                  </a:cubicBezTo>
                  <a:cubicBezTo>
                    <a:pt x="3" y="22"/>
                    <a:pt x="2" y="18"/>
                    <a:pt x="0" y="16"/>
                  </a:cubicBezTo>
                  <a:cubicBezTo>
                    <a:pt x="0" y="12"/>
                    <a:pt x="5" y="13"/>
                    <a:pt x="3" y="7"/>
                  </a:cubicBezTo>
                  <a:cubicBezTo>
                    <a:pt x="7" y="11"/>
                    <a:pt x="7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Freeform 63"/>
            <p:cNvSpPr/>
            <p:nvPr/>
          </p:nvSpPr>
          <p:spPr bwMode="auto">
            <a:xfrm>
              <a:off x="3954622" y="2760851"/>
              <a:ext cx="62336" cy="62336"/>
            </a:xfrm>
            <a:custGeom>
              <a:gdLst>
                <a:gd name="T0" fmla="*/ 12 w 23"/>
                <a:gd name="T1" fmla="*/ 2 h 23"/>
                <a:gd name="T2" fmla="*/ 17 w 23"/>
                <a:gd name="T3" fmla="*/ 7 h 23"/>
                <a:gd name="T4" fmla="*/ 15 w 23"/>
                <a:gd name="T5" fmla="*/ 8 h 23"/>
                <a:gd name="T6" fmla="*/ 17 w 23"/>
                <a:gd name="T7" fmla="*/ 11 h 23"/>
                <a:gd name="T8" fmla="*/ 23 w 23"/>
                <a:gd name="T9" fmla="*/ 18 h 23"/>
                <a:gd name="T10" fmla="*/ 20 w 23"/>
                <a:gd name="T11" fmla="*/ 23 h 23"/>
                <a:gd name="T12" fmla="*/ 15 w 23"/>
                <a:gd name="T13" fmla="*/ 23 h 23"/>
                <a:gd name="T14" fmla="*/ 8 w 23"/>
                <a:gd name="T15" fmla="*/ 16 h 23"/>
                <a:gd name="T16" fmla="*/ 11 w 23"/>
                <a:gd name="T17" fmla="*/ 13 h 23"/>
                <a:gd name="T18" fmla="*/ 0 w 23"/>
                <a:gd name="T19" fmla="*/ 4 h 23"/>
                <a:gd name="T20" fmla="*/ 12 w 23"/>
                <a:gd name="T21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3">
                  <a:moveTo>
                    <a:pt x="12" y="2"/>
                  </a:moveTo>
                  <a:cubicBezTo>
                    <a:pt x="8" y="7"/>
                    <a:pt x="16" y="5"/>
                    <a:pt x="17" y="7"/>
                  </a:cubicBezTo>
                  <a:cubicBezTo>
                    <a:pt x="18" y="8"/>
                    <a:pt x="15" y="8"/>
                    <a:pt x="15" y="8"/>
                  </a:cubicBezTo>
                  <a:cubicBezTo>
                    <a:pt x="15" y="8"/>
                    <a:pt x="17" y="11"/>
                    <a:pt x="17" y="11"/>
                  </a:cubicBezTo>
                  <a:cubicBezTo>
                    <a:pt x="18" y="14"/>
                    <a:pt x="23" y="14"/>
                    <a:pt x="23" y="18"/>
                  </a:cubicBezTo>
                  <a:cubicBezTo>
                    <a:pt x="20" y="18"/>
                    <a:pt x="20" y="21"/>
                    <a:pt x="20" y="23"/>
                  </a:cubicBezTo>
                  <a:cubicBezTo>
                    <a:pt x="19" y="22"/>
                    <a:pt x="16" y="21"/>
                    <a:pt x="15" y="23"/>
                  </a:cubicBezTo>
                  <a:cubicBezTo>
                    <a:pt x="11" y="22"/>
                    <a:pt x="12" y="16"/>
                    <a:pt x="8" y="16"/>
                  </a:cubicBezTo>
                  <a:cubicBezTo>
                    <a:pt x="8" y="14"/>
                    <a:pt x="11" y="15"/>
                    <a:pt x="11" y="13"/>
                  </a:cubicBezTo>
                  <a:cubicBezTo>
                    <a:pt x="7" y="10"/>
                    <a:pt x="5" y="6"/>
                    <a:pt x="0" y="4"/>
                  </a:cubicBezTo>
                  <a:cubicBezTo>
                    <a:pt x="4" y="0"/>
                    <a:pt x="7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64"/>
            <p:cNvSpPr/>
            <p:nvPr/>
          </p:nvSpPr>
          <p:spPr bwMode="auto">
            <a:xfrm>
              <a:off x="3932689" y="2787402"/>
              <a:ext cx="11544" cy="9235"/>
            </a:xfrm>
            <a:custGeom>
              <a:gdLst>
                <a:gd name="T0" fmla="*/ 0 w 4"/>
                <a:gd name="T1" fmla="*/ 0 h 3"/>
                <a:gd name="T2" fmla="*/ 4 w 4"/>
                <a:gd name="T3" fmla="*/ 0 h 3"/>
                <a:gd name="T4" fmla="*/ 4 w 4"/>
                <a:gd name="T5" fmla="*/ 3 h 3"/>
                <a:gd name="T6" fmla="*/ 0 w 4"/>
                <a:gd name="T7" fmla="*/ 3 h 3"/>
                <a:gd name="T8" fmla="*/ 0 w 4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65"/>
            <p:cNvSpPr/>
            <p:nvPr/>
          </p:nvSpPr>
          <p:spPr bwMode="auto">
            <a:xfrm>
              <a:off x="3952313" y="2798946"/>
              <a:ext cx="32322" cy="48484"/>
            </a:xfrm>
            <a:custGeom>
              <a:gdLst>
                <a:gd name="T0" fmla="*/ 12 w 12"/>
                <a:gd name="T1" fmla="*/ 15 h 18"/>
                <a:gd name="T2" fmla="*/ 4 w 12"/>
                <a:gd name="T3" fmla="*/ 16 h 18"/>
                <a:gd name="T4" fmla="*/ 0 w 12"/>
                <a:gd name="T5" fmla="*/ 9 h 18"/>
                <a:gd name="T6" fmla="*/ 12 w 12"/>
                <a:gd name="T7" fmla="*/ 15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12" y="15"/>
                  </a:moveTo>
                  <a:cubicBezTo>
                    <a:pt x="12" y="18"/>
                    <a:pt x="7" y="16"/>
                    <a:pt x="4" y="16"/>
                  </a:cubicBezTo>
                  <a:cubicBezTo>
                    <a:pt x="4" y="12"/>
                    <a:pt x="6" y="7"/>
                    <a:pt x="0" y="9"/>
                  </a:cubicBezTo>
                  <a:cubicBezTo>
                    <a:pt x="6" y="0"/>
                    <a:pt x="5" y="16"/>
                    <a:pt x="1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66"/>
            <p:cNvSpPr/>
            <p:nvPr/>
          </p:nvSpPr>
          <p:spPr bwMode="auto">
            <a:xfrm>
              <a:off x="3253918" y="2839348"/>
              <a:ext cx="35786" cy="60027"/>
            </a:xfrm>
            <a:custGeom>
              <a:gdLst>
                <a:gd name="T0" fmla="*/ 3 w 13"/>
                <a:gd name="T1" fmla="*/ 1 h 22"/>
                <a:gd name="T2" fmla="*/ 7 w 13"/>
                <a:gd name="T3" fmla="*/ 6 h 22"/>
                <a:gd name="T4" fmla="*/ 9 w 13"/>
                <a:gd name="T5" fmla="*/ 7 h 22"/>
                <a:gd name="T6" fmla="*/ 11 w 13"/>
                <a:gd name="T7" fmla="*/ 10 h 22"/>
                <a:gd name="T8" fmla="*/ 10 w 13"/>
                <a:gd name="T9" fmla="*/ 12 h 22"/>
                <a:gd name="T10" fmla="*/ 11 w 13"/>
                <a:gd name="T11" fmla="*/ 19 h 22"/>
                <a:gd name="T12" fmla="*/ 9 w 13"/>
                <a:gd name="T13" fmla="*/ 22 h 22"/>
                <a:gd name="T14" fmla="*/ 3 w 13"/>
                <a:gd name="T15" fmla="*/ 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2">
                  <a:moveTo>
                    <a:pt x="3" y="1"/>
                  </a:moveTo>
                  <a:cubicBezTo>
                    <a:pt x="6" y="0"/>
                    <a:pt x="6" y="5"/>
                    <a:pt x="7" y="6"/>
                  </a:cubicBezTo>
                  <a:cubicBezTo>
                    <a:pt x="8" y="7"/>
                    <a:pt x="8" y="6"/>
                    <a:pt x="9" y="7"/>
                  </a:cubicBezTo>
                  <a:cubicBezTo>
                    <a:pt x="9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10" y="13"/>
                    <a:pt x="13" y="15"/>
                    <a:pt x="11" y="19"/>
                  </a:cubicBezTo>
                  <a:cubicBezTo>
                    <a:pt x="9" y="19"/>
                    <a:pt x="9" y="20"/>
                    <a:pt x="9" y="22"/>
                  </a:cubicBezTo>
                  <a:cubicBezTo>
                    <a:pt x="0" y="19"/>
                    <a:pt x="1" y="1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67"/>
            <p:cNvSpPr/>
            <p:nvPr/>
          </p:nvSpPr>
          <p:spPr bwMode="auto">
            <a:xfrm>
              <a:off x="3982327" y="2842812"/>
              <a:ext cx="42712" cy="64645"/>
            </a:xfrm>
            <a:custGeom>
              <a:gdLst>
                <a:gd name="T0" fmla="*/ 13 w 16"/>
                <a:gd name="T1" fmla="*/ 0 h 24"/>
                <a:gd name="T2" fmla="*/ 16 w 16"/>
                <a:gd name="T3" fmla="*/ 12 h 24"/>
                <a:gd name="T4" fmla="*/ 11 w 16"/>
                <a:gd name="T5" fmla="*/ 14 h 24"/>
                <a:gd name="T6" fmla="*/ 11 w 16"/>
                <a:gd name="T7" fmla="*/ 24 h 24"/>
                <a:gd name="T8" fmla="*/ 4 w 16"/>
                <a:gd name="T9" fmla="*/ 20 h 24"/>
                <a:gd name="T10" fmla="*/ 5 w 16"/>
                <a:gd name="T11" fmla="*/ 14 h 24"/>
                <a:gd name="T12" fmla="*/ 5 w 16"/>
                <a:gd name="T13" fmla="*/ 11 h 24"/>
                <a:gd name="T14" fmla="*/ 4 w 16"/>
                <a:gd name="T15" fmla="*/ 11 h 24"/>
                <a:gd name="T16" fmla="*/ 7 w 16"/>
                <a:gd name="T17" fmla="*/ 6 h 24"/>
                <a:gd name="T18" fmla="*/ 10 w 16"/>
                <a:gd name="T19" fmla="*/ 2 h 24"/>
                <a:gd name="T20" fmla="*/ 13 w 16"/>
                <a:gd name="T21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4">
                  <a:moveTo>
                    <a:pt x="13" y="0"/>
                  </a:moveTo>
                  <a:cubicBezTo>
                    <a:pt x="13" y="5"/>
                    <a:pt x="12" y="11"/>
                    <a:pt x="16" y="12"/>
                  </a:cubicBezTo>
                  <a:cubicBezTo>
                    <a:pt x="15" y="14"/>
                    <a:pt x="13" y="13"/>
                    <a:pt x="11" y="14"/>
                  </a:cubicBezTo>
                  <a:cubicBezTo>
                    <a:pt x="14" y="16"/>
                    <a:pt x="10" y="19"/>
                    <a:pt x="11" y="24"/>
                  </a:cubicBezTo>
                  <a:cubicBezTo>
                    <a:pt x="7" y="24"/>
                    <a:pt x="8" y="20"/>
                    <a:pt x="4" y="20"/>
                  </a:cubicBezTo>
                  <a:cubicBezTo>
                    <a:pt x="3" y="17"/>
                    <a:pt x="5" y="16"/>
                    <a:pt x="5" y="14"/>
                  </a:cubicBezTo>
                  <a:cubicBezTo>
                    <a:pt x="5" y="12"/>
                    <a:pt x="3" y="11"/>
                    <a:pt x="5" y="11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0" y="10"/>
                    <a:pt x="4" y="5"/>
                    <a:pt x="7" y="6"/>
                  </a:cubicBezTo>
                  <a:cubicBezTo>
                    <a:pt x="7" y="4"/>
                    <a:pt x="9" y="3"/>
                    <a:pt x="10" y="2"/>
                  </a:cubicBezTo>
                  <a:cubicBezTo>
                    <a:pt x="11" y="1"/>
                    <a:pt x="11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Freeform 68"/>
            <p:cNvSpPr/>
            <p:nvPr/>
          </p:nvSpPr>
          <p:spPr bwMode="auto">
            <a:xfrm>
              <a:off x="3948850" y="2856664"/>
              <a:ext cx="33477" cy="26551"/>
            </a:xfrm>
            <a:custGeom>
              <a:gdLst>
                <a:gd name="T0" fmla="*/ 7 w 12"/>
                <a:gd name="T1" fmla="*/ 0 h 10"/>
                <a:gd name="T2" fmla="*/ 11 w 12"/>
                <a:gd name="T3" fmla="*/ 4 h 10"/>
                <a:gd name="T4" fmla="*/ 10 w 12"/>
                <a:gd name="T5" fmla="*/ 6 h 10"/>
                <a:gd name="T6" fmla="*/ 1 w 12"/>
                <a:gd name="T7" fmla="*/ 10 h 10"/>
                <a:gd name="T8" fmla="*/ 7 w 12"/>
                <a:gd name="T9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7" y="0"/>
                  </a:moveTo>
                  <a:cubicBezTo>
                    <a:pt x="10" y="0"/>
                    <a:pt x="12" y="1"/>
                    <a:pt x="11" y="4"/>
                  </a:cubicBezTo>
                  <a:cubicBezTo>
                    <a:pt x="9" y="4"/>
                    <a:pt x="8" y="6"/>
                    <a:pt x="10" y="6"/>
                  </a:cubicBezTo>
                  <a:cubicBezTo>
                    <a:pt x="9" y="7"/>
                    <a:pt x="4" y="9"/>
                    <a:pt x="1" y="10"/>
                  </a:cubicBezTo>
                  <a:cubicBezTo>
                    <a:pt x="0" y="4"/>
                    <a:pt x="7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69"/>
            <p:cNvSpPr/>
            <p:nvPr/>
          </p:nvSpPr>
          <p:spPr bwMode="auto">
            <a:xfrm>
              <a:off x="4042354" y="2959403"/>
              <a:ext cx="18470" cy="41557"/>
            </a:xfrm>
            <a:custGeom>
              <a:gdLst>
                <a:gd name="T0" fmla="*/ 1 w 7"/>
                <a:gd name="T1" fmla="*/ 0 h 15"/>
                <a:gd name="T2" fmla="*/ 7 w 7"/>
                <a:gd name="T3" fmla="*/ 5 h 15"/>
                <a:gd name="T4" fmla="*/ 0 w 7"/>
                <a:gd name="T5" fmla="*/ 14 h 15"/>
                <a:gd name="T6" fmla="*/ 3 w 7"/>
                <a:gd name="T7" fmla="*/ 12 h 15"/>
                <a:gd name="T8" fmla="*/ 1 w 7"/>
                <a:gd name="T9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1" y="0"/>
                  </a:moveTo>
                  <a:cubicBezTo>
                    <a:pt x="5" y="0"/>
                    <a:pt x="2" y="6"/>
                    <a:pt x="7" y="5"/>
                  </a:cubicBezTo>
                  <a:cubicBezTo>
                    <a:pt x="6" y="9"/>
                    <a:pt x="6" y="15"/>
                    <a:pt x="0" y="14"/>
                  </a:cubicBezTo>
                  <a:cubicBezTo>
                    <a:pt x="0" y="12"/>
                    <a:pt x="1" y="13"/>
                    <a:pt x="3" y="12"/>
                  </a:cubicBezTo>
                  <a:cubicBezTo>
                    <a:pt x="0" y="7"/>
                    <a:pt x="0" y="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70"/>
            <p:cNvSpPr/>
            <p:nvPr/>
          </p:nvSpPr>
          <p:spPr bwMode="auto">
            <a:xfrm>
              <a:off x="3916528" y="2970947"/>
              <a:ext cx="81961" cy="26551"/>
            </a:xfrm>
            <a:custGeom>
              <a:gdLst>
                <a:gd name="T0" fmla="*/ 29 w 30"/>
                <a:gd name="T1" fmla="*/ 4 h 10"/>
                <a:gd name="T2" fmla="*/ 20 w 30"/>
                <a:gd name="T3" fmla="*/ 8 h 10"/>
                <a:gd name="T4" fmla="*/ 0 w 30"/>
                <a:gd name="T5" fmla="*/ 10 h 10"/>
                <a:gd name="T6" fmla="*/ 25 w 30"/>
                <a:gd name="T7" fmla="*/ 2 h 10"/>
                <a:gd name="T8" fmla="*/ 29 w 30"/>
                <a:gd name="T9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">
                  <a:moveTo>
                    <a:pt x="29" y="4"/>
                  </a:moveTo>
                  <a:cubicBezTo>
                    <a:pt x="30" y="8"/>
                    <a:pt x="24" y="8"/>
                    <a:pt x="20" y="8"/>
                  </a:cubicBezTo>
                  <a:cubicBezTo>
                    <a:pt x="14" y="9"/>
                    <a:pt x="5" y="7"/>
                    <a:pt x="0" y="10"/>
                  </a:cubicBezTo>
                  <a:cubicBezTo>
                    <a:pt x="1" y="0"/>
                    <a:pt x="21" y="10"/>
                    <a:pt x="25" y="2"/>
                  </a:cubicBezTo>
                  <a:cubicBezTo>
                    <a:pt x="26" y="3"/>
                    <a:pt x="27" y="4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71"/>
            <p:cNvSpPr/>
            <p:nvPr/>
          </p:nvSpPr>
          <p:spPr bwMode="auto">
            <a:xfrm>
              <a:off x="4093147" y="3003269"/>
              <a:ext cx="51947" cy="32322"/>
            </a:xfrm>
            <a:custGeom>
              <a:gdLst>
                <a:gd name="T0" fmla="*/ 19 w 19"/>
                <a:gd name="T1" fmla="*/ 8 h 12"/>
                <a:gd name="T2" fmla="*/ 16 w 19"/>
                <a:gd name="T3" fmla="*/ 11 h 12"/>
                <a:gd name="T4" fmla="*/ 7 w 19"/>
                <a:gd name="T5" fmla="*/ 11 h 12"/>
                <a:gd name="T6" fmla="*/ 6 w 19"/>
                <a:gd name="T7" fmla="*/ 10 h 12"/>
                <a:gd name="T8" fmla="*/ 0 w 19"/>
                <a:gd name="T9" fmla="*/ 5 h 12"/>
                <a:gd name="T10" fmla="*/ 7 w 19"/>
                <a:gd name="T11" fmla="*/ 2 h 12"/>
                <a:gd name="T12" fmla="*/ 12 w 19"/>
                <a:gd name="T13" fmla="*/ 1 h 12"/>
                <a:gd name="T14" fmla="*/ 12 w 19"/>
                <a:gd name="T15" fmla="*/ 2 h 12"/>
                <a:gd name="T16" fmla="*/ 13 w 19"/>
                <a:gd name="T17" fmla="*/ 1 h 12"/>
                <a:gd name="T18" fmla="*/ 19 w 19"/>
                <a:gd name="T19" fmla="*/ 8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2">
                  <a:moveTo>
                    <a:pt x="19" y="8"/>
                  </a:moveTo>
                  <a:cubicBezTo>
                    <a:pt x="18" y="9"/>
                    <a:pt x="17" y="9"/>
                    <a:pt x="16" y="11"/>
                  </a:cubicBezTo>
                  <a:cubicBezTo>
                    <a:pt x="13" y="9"/>
                    <a:pt x="10" y="12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1" y="3"/>
                    <a:pt x="5" y="4"/>
                    <a:pt x="7" y="2"/>
                  </a:cubicBezTo>
                  <a:cubicBezTo>
                    <a:pt x="8" y="2"/>
                    <a:pt x="11" y="0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3" y="2"/>
                    <a:pt x="14" y="1"/>
                    <a:pt x="13" y="1"/>
                  </a:cubicBezTo>
                  <a:cubicBezTo>
                    <a:pt x="16" y="2"/>
                    <a:pt x="19" y="4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72"/>
            <p:cNvSpPr/>
            <p:nvPr/>
          </p:nvSpPr>
          <p:spPr bwMode="auto">
            <a:xfrm>
              <a:off x="4120851" y="3022894"/>
              <a:ext cx="294365" cy="154686"/>
            </a:xfrm>
            <a:custGeom>
              <a:gdLst>
                <a:gd name="T0" fmla="*/ 36 w 108"/>
                <a:gd name="T1" fmla="*/ 28 h 57"/>
                <a:gd name="T2" fmla="*/ 30 w 108"/>
                <a:gd name="T3" fmla="*/ 25 h 57"/>
                <a:gd name="T4" fmla="*/ 27 w 108"/>
                <a:gd name="T5" fmla="*/ 19 h 57"/>
                <a:gd name="T6" fmla="*/ 11 w 108"/>
                <a:gd name="T7" fmla="*/ 14 h 57"/>
                <a:gd name="T8" fmla="*/ 2 w 108"/>
                <a:gd name="T9" fmla="*/ 14 h 57"/>
                <a:gd name="T10" fmla="*/ 0 w 108"/>
                <a:gd name="T11" fmla="*/ 8 h 57"/>
                <a:gd name="T12" fmla="*/ 5 w 108"/>
                <a:gd name="T13" fmla="*/ 8 h 57"/>
                <a:gd name="T14" fmla="*/ 9 w 108"/>
                <a:gd name="T15" fmla="*/ 7 h 57"/>
                <a:gd name="T16" fmla="*/ 17 w 108"/>
                <a:gd name="T17" fmla="*/ 10 h 57"/>
                <a:gd name="T18" fmla="*/ 22 w 108"/>
                <a:gd name="T19" fmla="*/ 6 h 57"/>
                <a:gd name="T20" fmla="*/ 34 w 108"/>
                <a:gd name="T21" fmla="*/ 1 h 57"/>
                <a:gd name="T22" fmla="*/ 37 w 108"/>
                <a:gd name="T23" fmla="*/ 4 h 57"/>
                <a:gd name="T24" fmla="*/ 49 w 108"/>
                <a:gd name="T25" fmla="*/ 8 h 57"/>
                <a:gd name="T26" fmla="*/ 52 w 108"/>
                <a:gd name="T27" fmla="*/ 7 h 57"/>
                <a:gd name="T28" fmla="*/ 55 w 108"/>
                <a:gd name="T29" fmla="*/ 10 h 57"/>
                <a:gd name="T30" fmla="*/ 63 w 108"/>
                <a:gd name="T31" fmla="*/ 10 h 57"/>
                <a:gd name="T32" fmla="*/ 68 w 108"/>
                <a:gd name="T33" fmla="*/ 13 h 57"/>
                <a:gd name="T34" fmla="*/ 68 w 108"/>
                <a:gd name="T35" fmla="*/ 17 h 57"/>
                <a:gd name="T36" fmla="*/ 71 w 108"/>
                <a:gd name="T37" fmla="*/ 16 h 57"/>
                <a:gd name="T38" fmla="*/ 73 w 108"/>
                <a:gd name="T39" fmla="*/ 20 h 57"/>
                <a:gd name="T40" fmla="*/ 80 w 108"/>
                <a:gd name="T41" fmla="*/ 25 h 57"/>
                <a:gd name="T42" fmla="*/ 92 w 108"/>
                <a:gd name="T43" fmla="*/ 29 h 57"/>
                <a:gd name="T44" fmla="*/ 91 w 108"/>
                <a:gd name="T45" fmla="*/ 34 h 57"/>
                <a:gd name="T46" fmla="*/ 95 w 108"/>
                <a:gd name="T47" fmla="*/ 37 h 57"/>
                <a:gd name="T48" fmla="*/ 95 w 108"/>
                <a:gd name="T49" fmla="*/ 40 h 57"/>
                <a:gd name="T50" fmla="*/ 101 w 108"/>
                <a:gd name="T51" fmla="*/ 46 h 57"/>
                <a:gd name="T52" fmla="*/ 108 w 108"/>
                <a:gd name="T53" fmla="*/ 53 h 57"/>
                <a:gd name="T54" fmla="*/ 98 w 108"/>
                <a:gd name="T55" fmla="*/ 53 h 57"/>
                <a:gd name="T56" fmla="*/ 89 w 108"/>
                <a:gd name="T57" fmla="*/ 47 h 57"/>
                <a:gd name="T58" fmla="*/ 86 w 108"/>
                <a:gd name="T59" fmla="*/ 44 h 57"/>
                <a:gd name="T60" fmla="*/ 85 w 108"/>
                <a:gd name="T61" fmla="*/ 43 h 57"/>
                <a:gd name="T62" fmla="*/ 80 w 108"/>
                <a:gd name="T63" fmla="*/ 38 h 57"/>
                <a:gd name="T64" fmla="*/ 68 w 108"/>
                <a:gd name="T65" fmla="*/ 37 h 57"/>
                <a:gd name="T66" fmla="*/ 63 w 108"/>
                <a:gd name="T67" fmla="*/ 50 h 57"/>
                <a:gd name="T68" fmla="*/ 54 w 108"/>
                <a:gd name="T69" fmla="*/ 47 h 57"/>
                <a:gd name="T70" fmla="*/ 49 w 108"/>
                <a:gd name="T71" fmla="*/ 46 h 57"/>
                <a:gd name="T72" fmla="*/ 43 w 108"/>
                <a:gd name="T73" fmla="*/ 38 h 57"/>
                <a:gd name="T74" fmla="*/ 37 w 108"/>
                <a:gd name="T75" fmla="*/ 44 h 57"/>
                <a:gd name="T76" fmla="*/ 33 w 108"/>
                <a:gd name="T77" fmla="*/ 41 h 57"/>
                <a:gd name="T78" fmla="*/ 37 w 108"/>
                <a:gd name="T79" fmla="*/ 37 h 57"/>
                <a:gd name="T80" fmla="*/ 40 w 108"/>
                <a:gd name="T81" fmla="*/ 31 h 57"/>
                <a:gd name="T82" fmla="*/ 39 w 108"/>
                <a:gd name="T83" fmla="*/ 34 h 57"/>
                <a:gd name="T84" fmla="*/ 36 w 108"/>
                <a:gd name="T85" fmla="*/ 28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8" h="57">
                  <a:moveTo>
                    <a:pt x="36" y="28"/>
                  </a:moveTo>
                  <a:cubicBezTo>
                    <a:pt x="33" y="28"/>
                    <a:pt x="34" y="24"/>
                    <a:pt x="30" y="25"/>
                  </a:cubicBezTo>
                  <a:cubicBezTo>
                    <a:pt x="29" y="23"/>
                    <a:pt x="28" y="21"/>
                    <a:pt x="27" y="19"/>
                  </a:cubicBezTo>
                  <a:cubicBezTo>
                    <a:pt x="21" y="18"/>
                    <a:pt x="14" y="18"/>
                    <a:pt x="11" y="14"/>
                  </a:cubicBezTo>
                  <a:cubicBezTo>
                    <a:pt x="6" y="16"/>
                    <a:pt x="7" y="15"/>
                    <a:pt x="2" y="14"/>
                  </a:cubicBezTo>
                  <a:cubicBezTo>
                    <a:pt x="2" y="12"/>
                    <a:pt x="2" y="9"/>
                    <a:pt x="0" y="8"/>
                  </a:cubicBezTo>
                  <a:cubicBezTo>
                    <a:pt x="1" y="6"/>
                    <a:pt x="3" y="9"/>
                    <a:pt x="5" y="8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2" y="7"/>
                    <a:pt x="14" y="10"/>
                    <a:pt x="17" y="10"/>
                  </a:cubicBezTo>
                  <a:cubicBezTo>
                    <a:pt x="20" y="12"/>
                    <a:pt x="21" y="7"/>
                    <a:pt x="22" y="6"/>
                  </a:cubicBezTo>
                  <a:cubicBezTo>
                    <a:pt x="26" y="3"/>
                    <a:pt x="31" y="4"/>
                    <a:pt x="34" y="1"/>
                  </a:cubicBezTo>
                  <a:cubicBezTo>
                    <a:pt x="37" y="0"/>
                    <a:pt x="36" y="3"/>
                    <a:pt x="37" y="4"/>
                  </a:cubicBezTo>
                  <a:cubicBezTo>
                    <a:pt x="40" y="6"/>
                    <a:pt x="49" y="3"/>
                    <a:pt x="49" y="8"/>
                  </a:cubicBezTo>
                  <a:cubicBezTo>
                    <a:pt x="51" y="10"/>
                    <a:pt x="52" y="7"/>
                    <a:pt x="52" y="7"/>
                  </a:cubicBezTo>
                  <a:cubicBezTo>
                    <a:pt x="54" y="7"/>
                    <a:pt x="54" y="10"/>
                    <a:pt x="55" y="10"/>
                  </a:cubicBezTo>
                  <a:cubicBezTo>
                    <a:pt x="57" y="11"/>
                    <a:pt x="60" y="9"/>
                    <a:pt x="63" y="10"/>
                  </a:cubicBezTo>
                  <a:cubicBezTo>
                    <a:pt x="63" y="10"/>
                    <a:pt x="64" y="15"/>
                    <a:pt x="68" y="13"/>
                  </a:cubicBezTo>
                  <a:cubicBezTo>
                    <a:pt x="70" y="15"/>
                    <a:pt x="69" y="15"/>
                    <a:pt x="68" y="17"/>
                  </a:cubicBezTo>
                  <a:cubicBezTo>
                    <a:pt x="70" y="18"/>
                    <a:pt x="71" y="17"/>
                    <a:pt x="71" y="16"/>
                  </a:cubicBezTo>
                  <a:cubicBezTo>
                    <a:pt x="73" y="16"/>
                    <a:pt x="73" y="19"/>
                    <a:pt x="73" y="20"/>
                  </a:cubicBezTo>
                  <a:cubicBezTo>
                    <a:pt x="74" y="23"/>
                    <a:pt x="78" y="23"/>
                    <a:pt x="80" y="25"/>
                  </a:cubicBezTo>
                  <a:cubicBezTo>
                    <a:pt x="82" y="26"/>
                    <a:pt x="87" y="29"/>
                    <a:pt x="92" y="29"/>
                  </a:cubicBezTo>
                  <a:cubicBezTo>
                    <a:pt x="93" y="32"/>
                    <a:pt x="91" y="32"/>
                    <a:pt x="91" y="34"/>
                  </a:cubicBezTo>
                  <a:cubicBezTo>
                    <a:pt x="91" y="35"/>
                    <a:pt x="94" y="35"/>
                    <a:pt x="95" y="37"/>
                  </a:cubicBezTo>
                  <a:cubicBezTo>
                    <a:pt x="96" y="37"/>
                    <a:pt x="95" y="39"/>
                    <a:pt x="95" y="40"/>
                  </a:cubicBezTo>
                  <a:cubicBezTo>
                    <a:pt x="97" y="41"/>
                    <a:pt x="99" y="43"/>
                    <a:pt x="101" y="46"/>
                  </a:cubicBezTo>
                  <a:cubicBezTo>
                    <a:pt x="103" y="48"/>
                    <a:pt x="105" y="52"/>
                    <a:pt x="108" y="53"/>
                  </a:cubicBezTo>
                  <a:cubicBezTo>
                    <a:pt x="106" y="57"/>
                    <a:pt x="100" y="53"/>
                    <a:pt x="98" y="53"/>
                  </a:cubicBezTo>
                  <a:cubicBezTo>
                    <a:pt x="95" y="52"/>
                    <a:pt x="93" y="51"/>
                    <a:pt x="89" y="47"/>
                  </a:cubicBezTo>
                  <a:cubicBezTo>
                    <a:pt x="88" y="46"/>
                    <a:pt x="87" y="45"/>
                    <a:pt x="86" y="44"/>
                  </a:cubicBezTo>
                  <a:cubicBezTo>
                    <a:pt x="85" y="43"/>
                    <a:pt x="85" y="44"/>
                    <a:pt x="85" y="43"/>
                  </a:cubicBezTo>
                  <a:cubicBezTo>
                    <a:pt x="85" y="42"/>
                    <a:pt x="81" y="38"/>
                    <a:pt x="80" y="38"/>
                  </a:cubicBezTo>
                  <a:cubicBezTo>
                    <a:pt x="77" y="37"/>
                    <a:pt x="72" y="39"/>
                    <a:pt x="68" y="37"/>
                  </a:cubicBezTo>
                  <a:cubicBezTo>
                    <a:pt x="65" y="40"/>
                    <a:pt x="64" y="45"/>
                    <a:pt x="63" y="50"/>
                  </a:cubicBezTo>
                  <a:cubicBezTo>
                    <a:pt x="62" y="48"/>
                    <a:pt x="56" y="49"/>
                    <a:pt x="54" y="47"/>
                  </a:cubicBezTo>
                  <a:cubicBezTo>
                    <a:pt x="52" y="46"/>
                    <a:pt x="55" y="43"/>
                    <a:pt x="49" y="46"/>
                  </a:cubicBezTo>
                  <a:cubicBezTo>
                    <a:pt x="52" y="38"/>
                    <a:pt x="42" y="44"/>
                    <a:pt x="43" y="38"/>
                  </a:cubicBezTo>
                  <a:cubicBezTo>
                    <a:pt x="40" y="39"/>
                    <a:pt x="36" y="39"/>
                    <a:pt x="37" y="44"/>
                  </a:cubicBezTo>
                  <a:cubicBezTo>
                    <a:pt x="36" y="43"/>
                    <a:pt x="36" y="41"/>
                    <a:pt x="33" y="41"/>
                  </a:cubicBezTo>
                  <a:cubicBezTo>
                    <a:pt x="33" y="39"/>
                    <a:pt x="36" y="38"/>
                    <a:pt x="37" y="37"/>
                  </a:cubicBezTo>
                  <a:cubicBezTo>
                    <a:pt x="39" y="35"/>
                    <a:pt x="41" y="35"/>
                    <a:pt x="40" y="31"/>
                  </a:cubicBezTo>
                  <a:cubicBezTo>
                    <a:pt x="39" y="30"/>
                    <a:pt x="39" y="34"/>
                    <a:pt x="39" y="34"/>
                  </a:cubicBezTo>
                  <a:cubicBezTo>
                    <a:pt x="36" y="33"/>
                    <a:pt x="37" y="24"/>
                    <a:pt x="3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73"/>
            <p:cNvSpPr/>
            <p:nvPr/>
          </p:nvSpPr>
          <p:spPr bwMode="auto">
            <a:xfrm>
              <a:off x="4052744" y="3039055"/>
              <a:ext cx="30014" cy="26551"/>
            </a:xfrm>
            <a:custGeom>
              <a:gdLst>
                <a:gd name="T0" fmla="*/ 10 w 11"/>
                <a:gd name="T1" fmla="*/ 4 h 10"/>
                <a:gd name="T2" fmla="*/ 0 w 11"/>
                <a:gd name="T3" fmla="*/ 5 h 10"/>
                <a:gd name="T4" fmla="*/ 10 w 11"/>
                <a:gd name="T5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11" y="10"/>
                    <a:pt x="3" y="5"/>
                    <a:pt x="0" y="5"/>
                  </a:cubicBezTo>
                  <a:cubicBezTo>
                    <a:pt x="2" y="4"/>
                    <a:pt x="9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74"/>
            <p:cNvSpPr/>
            <p:nvPr/>
          </p:nvSpPr>
          <p:spPr bwMode="auto">
            <a:xfrm>
              <a:off x="4014649" y="3047135"/>
              <a:ext cx="19625" cy="10390"/>
            </a:xfrm>
            <a:custGeom>
              <a:gdLst>
                <a:gd name="T0" fmla="*/ 1 w 7"/>
                <a:gd name="T1" fmla="*/ 2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2"/>
                  </a:moveTo>
                  <a:cubicBezTo>
                    <a:pt x="0" y="0"/>
                    <a:pt x="7" y="0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75"/>
            <p:cNvSpPr/>
            <p:nvPr/>
          </p:nvSpPr>
          <p:spPr bwMode="auto">
            <a:xfrm>
              <a:off x="4390975" y="3069069"/>
              <a:ext cx="60027" cy="43866"/>
            </a:xfrm>
            <a:custGeom>
              <a:gdLst>
                <a:gd name="T0" fmla="*/ 17 w 22"/>
                <a:gd name="T1" fmla="*/ 0 h 16"/>
                <a:gd name="T2" fmla="*/ 21 w 22"/>
                <a:gd name="T3" fmla="*/ 0 h 16"/>
                <a:gd name="T4" fmla="*/ 21 w 22"/>
                <a:gd name="T5" fmla="*/ 5 h 16"/>
                <a:gd name="T6" fmla="*/ 18 w 22"/>
                <a:gd name="T7" fmla="*/ 6 h 16"/>
                <a:gd name="T8" fmla="*/ 18 w 22"/>
                <a:gd name="T9" fmla="*/ 11 h 16"/>
                <a:gd name="T10" fmla="*/ 15 w 22"/>
                <a:gd name="T11" fmla="*/ 12 h 16"/>
                <a:gd name="T12" fmla="*/ 2 w 22"/>
                <a:gd name="T13" fmla="*/ 8 h 16"/>
                <a:gd name="T14" fmla="*/ 17 w 22"/>
                <a:gd name="T15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0"/>
                  </a:moveTo>
                  <a:cubicBezTo>
                    <a:pt x="18" y="0"/>
                    <a:pt x="20" y="0"/>
                    <a:pt x="21" y="0"/>
                  </a:cubicBezTo>
                  <a:cubicBezTo>
                    <a:pt x="21" y="2"/>
                    <a:pt x="22" y="4"/>
                    <a:pt x="21" y="5"/>
                  </a:cubicBezTo>
                  <a:cubicBezTo>
                    <a:pt x="21" y="6"/>
                    <a:pt x="19" y="6"/>
                    <a:pt x="18" y="6"/>
                  </a:cubicBezTo>
                  <a:cubicBezTo>
                    <a:pt x="18" y="7"/>
                    <a:pt x="21" y="9"/>
                    <a:pt x="18" y="11"/>
                  </a:cubicBezTo>
                  <a:cubicBezTo>
                    <a:pt x="16" y="9"/>
                    <a:pt x="15" y="9"/>
                    <a:pt x="15" y="12"/>
                  </a:cubicBezTo>
                  <a:cubicBezTo>
                    <a:pt x="11" y="11"/>
                    <a:pt x="0" y="16"/>
                    <a:pt x="2" y="8"/>
                  </a:cubicBezTo>
                  <a:cubicBezTo>
                    <a:pt x="10" y="11"/>
                    <a:pt x="15" y="7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Freeform 76"/>
            <p:cNvSpPr/>
            <p:nvPr/>
          </p:nvSpPr>
          <p:spPr bwMode="auto">
            <a:xfrm>
              <a:off x="3866889" y="3134868"/>
              <a:ext cx="33477" cy="12698"/>
            </a:xfrm>
            <a:custGeom>
              <a:gdLst>
                <a:gd name="T0" fmla="*/ 12 w 12"/>
                <a:gd name="T1" fmla="*/ 0 h 5"/>
                <a:gd name="T2" fmla="*/ 0 w 12"/>
                <a:gd name="T3" fmla="*/ 5 h 5"/>
                <a:gd name="T4" fmla="*/ 12 w 12"/>
                <a:gd name="T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9" y="3"/>
                    <a:pt x="6" y="5"/>
                    <a:pt x="0" y="5"/>
                  </a:cubicBezTo>
                  <a:cubicBezTo>
                    <a:pt x="0" y="0"/>
                    <a:pt x="7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7" name="Freeform 77"/>
            <p:cNvSpPr/>
            <p:nvPr/>
          </p:nvSpPr>
          <p:spPr bwMode="auto">
            <a:xfrm>
              <a:off x="3916528" y="3134868"/>
              <a:ext cx="32322" cy="8081"/>
            </a:xfrm>
            <a:custGeom>
              <a:gdLst>
                <a:gd name="T0" fmla="*/ 12 w 12"/>
                <a:gd name="T1" fmla="*/ 0 h 3"/>
                <a:gd name="T2" fmla="*/ 0 w 12"/>
                <a:gd name="T3" fmla="*/ 3 h 3"/>
                <a:gd name="T4" fmla="*/ 12 w 12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10" y="3"/>
                    <a:pt x="5" y="3"/>
                    <a:pt x="0" y="3"/>
                  </a:cubicBezTo>
                  <a:cubicBezTo>
                    <a:pt x="1" y="0"/>
                    <a:pt x="6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Freeform 78"/>
            <p:cNvSpPr/>
            <p:nvPr/>
          </p:nvSpPr>
          <p:spPr bwMode="auto">
            <a:xfrm>
              <a:off x="3976555" y="3131405"/>
              <a:ext cx="54256" cy="38095"/>
            </a:xfrm>
            <a:custGeom>
              <a:gdLst>
                <a:gd name="T0" fmla="*/ 19 w 20"/>
                <a:gd name="T1" fmla="*/ 1 h 14"/>
                <a:gd name="T2" fmla="*/ 18 w 20"/>
                <a:gd name="T3" fmla="*/ 7 h 14"/>
                <a:gd name="T4" fmla="*/ 15 w 20"/>
                <a:gd name="T5" fmla="*/ 7 h 14"/>
                <a:gd name="T6" fmla="*/ 1 w 20"/>
                <a:gd name="T7" fmla="*/ 13 h 14"/>
                <a:gd name="T8" fmla="*/ 6 w 20"/>
                <a:gd name="T9" fmla="*/ 9 h 14"/>
                <a:gd name="T10" fmla="*/ 9 w 20"/>
                <a:gd name="T11" fmla="*/ 6 h 14"/>
                <a:gd name="T12" fmla="*/ 12 w 20"/>
                <a:gd name="T13" fmla="*/ 3 h 14"/>
                <a:gd name="T14" fmla="*/ 19 w 20"/>
                <a:gd name="T15" fmla="*/ 1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9" y="1"/>
                  </a:moveTo>
                  <a:cubicBezTo>
                    <a:pt x="20" y="4"/>
                    <a:pt x="19" y="6"/>
                    <a:pt x="18" y="7"/>
                  </a:cubicBezTo>
                  <a:cubicBezTo>
                    <a:pt x="17" y="7"/>
                    <a:pt x="15" y="6"/>
                    <a:pt x="15" y="7"/>
                  </a:cubicBezTo>
                  <a:cubicBezTo>
                    <a:pt x="13" y="9"/>
                    <a:pt x="8" y="14"/>
                    <a:pt x="1" y="13"/>
                  </a:cubicBezTo>
                  <a:cubicBezTo>
                    <a:pt x="0" y="10"/>
                    <a:pt x="4" y="10"/>
                    <a:pt x="6" y="9"/>
                  </a:cubicBezTo>
                  <a:cubicBezTo>
                    <a:pt x="7" y="8"/>
                    <a:pt x="8" y="6"/>
                    <a:pt x="9" y="6"/>
                  </a:cubicBezTo>
                  <a:cubicBezTo>
                    <a:pt x="10" y="5"/>
                    <a:pt x="12" y="4"/>
                    <a:pt x="12" y="3"/>
                  </a:cubicBezTo>
                  <a:cubicBezTo>
                    <a:pt x="16" y="4"/>
                    <a:pt x="16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79"/>
            <p:cNvSpPr/>
            <p:nvPr/>
          </p:nvSpPr>
          <p:spPr bwMode="auto">
            <a:xfrm>
              <a:off x="4797314" y="3595463"/>
              <a:ext cx="27705" cy="40403"/>
            </a:xfrm>
            <a:custGeom>
              <a:gdLst>
                <a:gd name="T0" fmla="*/ 1 w 10"/>
                <a:gd name="T1" fmla="*/ 0 h 15"/>
                <a:gd name="T2" fmla="*/ 3 w 10"/>
                <a:gd name="T3" fmla="*/ 3 h 15"/>
                <a:gd name="T4" fmla="*/ 7 w 10"/>
                <a:gd name="T5" fmla="*/ 7 h 15"/>
                <a:gd name="T6" fmla="*/ 9 w 10"/>
                <a:gd name="T7" fmla="*/ 15 h 15"/>
                <a:gd name="T8" fmla="*/ 4 w 10"/>
                <a:gd name="T9" fmla="*/ 15 h 15"/>
                <a:gd name="T10" fmla="*/ 0 w 10"/>
                <a:gd name="T11" fmla="*/ 3 h 15"/>
                <a:gd name="T12" fmla="*/ 1 w 10"/>
                <a:gd name="T13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5">
                  <a:moveTo>
                    <a:pt x="1" y="0"/>
                  </a:moveTo>
                  <a:cubicBezTo>
                    <a:pt x="3" y="0"/>
                    <a:pt x="2" y="2"/>
                    <a:pt x="3" y="3"/>
                  </a:cubicBezTo>
                  <a:cubicBezTo>
                    <a:pt x="1" y="5"/>
                    <a:pt x="9" y="5"/>
                    <a:pt x="7" y="7"/>
                  </a:cubicBezTo>
                  <a:cubicBezTo>
                    <a:pt x="5" y="10"/>
                    <a:pt x="10" y="8"/>
                    <a:pt x="9" y="15"/>
                  </a:cubicBezTo>
                  <a:cubicBezTo>
                    <a:pt x="6" y="15"/>
                    <a:pt x="5" y="12"/>
                    <a:pt x="4" y="15"/>
                  </a:cubicBezTo>
                  <a:cubicBezTo>
                    <a:pt x="2" y="13"/>
                    <a:pt x="1" y="7"/>
                    <a:pt x="0" y="3"/>
                  </a:cubicBezTo>
                  <a:cubicBezTo>
                    <a:pt x="1" y="3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80"/>
            <p:cNvSpPr/>
            <p:nvPr/>
          </p:nvSpPr>
          <p:spPr bwMode="auto">
            <a:xfrm>
              <a:off x="4805395" y="3631248"/>
              <a:ext cx="62336" cy="90041"/>
            </a:xfrm>
            <a:custGeom>
              <a:gdLst>
                <a:gd name="T0" fmla="*/ 7 w 23"/>
                <a:gd name="T1" fmla="*/ 0 h 33"/>
                <a:gd name="T2" fmla="*/ 9 w 23"/>
                <a:gd name="T3" fmla="*/ 2 h 33"/>
                <a:gd name="T4" fmla="*/ 12 w 23"/>
                <a:gd name="T5" fmla="*/ 2 h 33"/>
                <a:gd name="T6" fmla="*/ 23 w 23"/>
                <a:gd name="T7" fmla="*/ 8 h 33"/>
                <a:gd name="T8" fmla="*/ 23 w 23"/>
                <a:gd name="T9" fmla="*/ 15 h 33"/>
                <a:gd name="T10" fmla="*/ 19 w 23"/>
                <a:gd name="T11" fmla="*/ 15 h 33"/>
                <a:gd name="T12" fmla="*/ 17 w 23"/>
                <a:gd name="T13" fmla="*/ 18 h 33"/>
                <a:gd name="T14" fmla="*/ 16 w 23"/>
                <a:gd name="T15" fmla="*/ 27 h 33"/>
                <a:gd name="T16" fmla="*/ 15 w 23"/>
                <a:gd name="T17" fmla="*/ 30 h 33"/>
                <a:gd name="T18" fmla="*/ 7 w 23"/>
                <a:gd name="T19" fmla="*/ 31 h 33"/>
                <a:gd name="T20" fmla="*/ 6 w 23"/>
                <a:gd name="T21" fmla="*/ 27 h 33"/>
                <a:gd name="T22" fmla="*/ 9 w 23"/>
                <a:gd name="T23" fmla="*/ 24 h 33"/>
                <a:gd name="T24" fmla="*/ 0 w 23"/>
                <a:gd name="T25" fmla="*/ 20 h 33"/>
                <a:gd name="T26" fmla="*/ 6 w 23"/>
                <a:gd name="T27" fmla="*/ 14 h 33"/>
                <a:gd name="T28" fmla="*/ 7 w 23"/>
                <a:gd name="T29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3">
                  <a:moveTo>
                    <a:pt x="7" y="0"/>
                  </a:moveTo>
                  <a:cubicBezTo>
                    <a:pt x="8" y="0"/>
                    <a:pt x="9" y="1"/>
                    <a:pt x="9" y="2"/>
                  </a:cubicBezTo>
                  <a:cubicBezTo>
                    <a:pt x="8" y="5"/>
                    <a:pt x="12" y="2"/>
                    <a:pt x="12" y="2"/>
                  </a:cubicBezTo>
                  <a:cubicBezTo>
                    <a:pt x="16" y="4"/>
                    <a:pt x="15" y="10"/>
                    <a:pt x="23" y="8"/>
                  </a:cubicBezTo>
                  <a:cubicBezTo>
                    <a:pt x="23" y="10"/>
                    <a:pt x="23" y="13"/>
                    <a:pt x="23" y="15"/>
                  </a:cubicBezTo>
                  <a:cubicBezTo>
                    <a:pt x="22" y="15"/>
                    <a:pt x="20" y="15"/>
                    <a:pt x="19" y="15"/>
                  </a:cubicBezTo>
                  <a:cubicBezTo>
                    <a:pt x="19" y="17"/>
                    <a:pt x="19" y="18"/>
                    <a:pt x="17" y="18"/>
                  </a:cubicBezTo>
                  <a:cubicBezTo>
                    <a:pt x="21" y="22"/>
                    <a:pt x="16" y="23"/>
                    <a:pt x="16" y="27"/>
                  </a:cubicBezTo>
                  <a:cubicBezTo>
                    <a:pt x="16" y="28"/>
                    <a:pt x="11" y="29"/>
                    <a:pt x="15" y="30"/>
                  </a:cubicBezTo>
                  <a:cubicBezTo>
                    <a:pt x="15" y="33"/>
                    <a:pt x="9" y="31"/>
                    <a:pt x="7" y="31"/>
                  </a:cubicBezTo>
                  <a:cubicBezTo>
                    <a:pt x="8" y="29"/>
                    <a:pt x="6" y="29"/>
                    <a:pt x="6" y="27"/>
                  </a:cubicBezTo>
                  <a:cubicBezTo>
                    <a:pt x="5" y="25"/>
                    <a:pt x="7" y="24"/>
                    <a:pt x="9" y="24"/>
                  </a:cubicBezTo>
                  <a:cubicBezTo>
                    <a:pt x="6" y="22"/>
                    <a:pt x="5" y="18"/>
                    <a:pt x="0" y="20"/>
                  </a:cubicBezTo>
                  <a:cubicBezTo>
                    <a:pt x="0" y="15"/>
                    <a:pt x="4" y="16"/>
                    <a:pt x="6" y="14"/>
                  </a:cubicBezTo>
                  <a:cubicBezTo>
                    <a:pt x="6" y="6"/>
                    <a:pt x="6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81"/>
            <p:cNvSpPr/>
            <p:nvPr/>
          </p:nvSpPr>
          <p:spPr bwMode="auto">
            <a:xfrm>
              <a:off x="4330947" y="3703974"/>
              <a:ext cx="57719" cy="60027"/>
            </a:xfrm>
            <a:custGeom>
              <a:gdLst>
                <a:gd name="T0" fmla="*/ 20 w 21"/>
                <a:gd name="T1" fmla="*/ 2 h 22"/>
                <a:gd name="T2" fmla="*/ 20 w 21"/>
                <a:gd name="T3" fmla="*/ 10 h 22"/>
                <a:gd name="T4" fmla="*/ 18 w 21"/>
                <a:gd name="T5" fmla="*/ 7 h 22"/>
                <a:gd name="T6" fmla="*/ 17 w 21"/>
                <a:gd name="T7" fmla="*/ 9 h 22"/>
                <a:gd name="T8" fmla="*/ 17 w 21"/>
                <a:gd name="T9" fmla="*/ 16 h 22"/>
                <a:gd name="T10" fmla="*/ 14 w 21"/>
                <a:gd name="T11" fmla="*/ 16 h 22"/>
                <a:gd name="T12" fmla="*/ 14 w 21"/>
                <a:gd name="T13" fmla="*/ 19 h 22"/>
                <a:gd name="T14" fmla="*/ 9 w 21"/>
                <a:gd name="T15" fmla="*/ 22 h 22"/>
                <a:gd name="T16" fmla="*/ 6 w 21"/>
                <a:gd name="T17" fmla="*/ 18 h 22"/>
                <a:gd name="T18" fmla="*/ 3 w 21"/>
                <a:gd name="T19" fmla="*/ 15 h 22"/>
                <a:gd name="T20" fmla="*/ 0 w 21"/>
                <a:gd name="T21" fmla="*/ 6 h 22"/>
                <a:gd name="T22" fmla="*/ 12 w 21"/>
                <a:gd name="T23" fmla="*/ 3 h 22"/>
                <a:gd name="T24" fmla="*/ 20 w 21"/>
                <a:gd name="T25" fmla="*/ 2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20" y="2"/>
                  </a:moveTo>
                  <a:cubicBezTo>
                    <a:pt x="19" y="4"/>
                    <a:pt x="21" y="7"/>
                    <a:pt x="20" y="10"/>
                  </a:cubicBezTo>
                  <a:cubicBezTo>
                    <a:pt x="19" y="11"/>
                    <a:pt x="18" y="8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6" y="11"/>
                    <a:pt x="18" y="14"/>
                    <a:pt x="17" y="16"/>
                  </a:cubicBezTo>
                  <a:cubicBezTo>
                    <a:pt x="16" y="17"/>
                    <a:pt x="14" y="16"/>
                    <a:pt x="14" y="16"/>
                  </a:cubicBezTo>
                  <a:cubicBezTo>
                    <a:pt x="13" y="17"/>
                    <a:pt x="14" y="19"/>
                    <a:pt x="14" y="19"/>
                  </a:cubicBezTo>
                  <a:cubicBezTo>
                    <a:pt x="12" y="21"/>
                    <a:pt x="9" y="19"/>
                    <a:pt x="9" y="22"/>
                  </a:cubicBezTo>
                  <a:cubicBezTo>
                    <a:pt x="8" y="21"/>
                    <a:pt x="7" y="19"/>
                    <a:pt x="6" y="18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2" y="12"/>
                    <a:pt x="4" y="8"/>
                    <a:pt x="0" y="6"/>
                  </a:cubicBezTo>
                  <a:cubicBezTo>
                    <a:pt x="2" y="4"/>
                    <a:pt x="7" y="4"/>
                    <a:pt x="12" y="3"/>
                  </a:cubicBezTo>
                  <a:cubicBezTo>
                    <a:pt x="15" y="2"/>
                    <a:pt x="17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Freeform 82"/>
            <p:cNvSpPr/>
            <p:nvPr/>
          </p:nvSpPr>
          <p:spPr bwMode="auto">
            <a:xfrm>
              <a:off x="6773834" y="1123951"/>
              <a:ext cx="991607" cy="742262"/>
            </a:xfrm>
            <a:custGeom>
              <a:gdLst>
                <a:gd name="T0" fmla="*/ 258 w 364"/>
                <a:gd name="T1" fmla="*/ 30 h 272"/>
                <a:gd name="T2" fmla="*/ 273 w 364"/>
                <a:gd name="T3" fmla="*/ 32 h 272"/>
                <a:gd name="T4" fmla="*/ 294 w 364"/>
                <a:gd name="T5" fmla="*/ 27 h 272"/>
                <a:gd name="T6" fmla="*/ 306 w 364"/>
                <a:gd name="T7" fmla="*/ 29 h 272"/>
                <a:gd name="T8" fmla="*/ 304 w 364"/>
                <a:gd name="T9" fmla="*/ 33 h 272"/>
                <a:gd name="T10" fmla="*/ 343 w 364"/>
                <a:gd name="T11" fmla="*/ 26 h 272"/>
                <a:gd name="T12" fmla="*/ 363 w 364"/>
                <a:gd name="T13" fmla="*/ 30 h 272"/>
                <a:gd name="T14" fmla="*/ 337 w 364"/>
                <a:gd name="T15" fmla="*/ 43 h 272"/>
                <a:gd name="T16" fmla="*/ 329 w 364"/>
                <a:gd name="T17" fmla="*/ 54 h 272"/>
                <a:gd name="T18" fmla="*/ 316 w 364"/>
                <a:gd name="T19" fmla="*/ 69 h 272"/>
                <a:gd name="T20" fmla="*/ 319 w 364"/>
                <a:gd name="T21" fmla="*/ 82 h 272"/>
                <a:gd name="T22" fmla="*/ 310 w 364"/>
                <a:gd name="T23" fmla="*/ 95 h 272"/>
                <a:gd name="T24" fmla="*/ 320 w 364"/>
                <a:gd name="T25" fmla="*/ 113 h 272"/>
                <a:gd name="T26" fmla="*/ 311 w 364"/>
                <a:gd name="T27" fmla="*/ 126 h 272"/>
                <a:gd name="T28" fmla="*/ 301 w 364"/>
                <a:gd name="T29" fmla="*/ 138 h 272"/>
                <a:gd name="T30" fmla="*/ 316 w 364"/>
                <a:gd name="T31" fmla="*/ 165 h 272"/>
                <a:gd name="T32" fmla="*/ 292 w 364"/>
                <a:gd name="T33" fmla="*/ 162 h 272"/>
                <a:gd name="T34" fmla="*/ 291 w 364"/>
                <a:gd name="T35" fmla="*/ 171 h 272"/>
                <a:gd name="T36" fmla="*/ 280 w 364"/>
                <a:gd name="T37" fmla="*/ 186 h 272"/>
                <a:gd name="T38" fmla="*/ 257 w 364"/>
                <a:gd name="T39" fmla="*/ 192 h 272"/>
                <a:gd name="T40" fmla="*/ 245 w 364"/>
                <a:gd name="T41" fmla="*/ 199 h 272"/>
                <a:gd name="T42" fmla="*/ 237 w 364"/>
                <a:gd name="T43" fmla="*/ 208 h 272"/>
                <a:gd name="T44" fmla="*/ 205 w 364"/>
                <a:gd name="T45" fmla="*/ 217 h 272"/>
                <a:gd name="T46" fmla="*/ 196 w 364"/>
                <a:gd name="T47" fmla="*/ 230 h 272"/>
                <a:gd name="T48" fmla="*/ 187 w 364"/>
                <a:gd name="T49" fmla="*/ 242 h 272"/>
                <a:gd name="T50" fmla="*/ 184 w 364"/>
                <a:gd name="T51" fmla="*/ 254 h 272"/>
                <a:gd name="T52" fmla="*/ 165 w 364"/>
                <a:gd name="T53" fmla="*/ 266 h 272"/>
                <a:gd name="T54" fmla="*/ 144 w 364"/>
                <a:gd name="T55" fmla="*/ 255 h 272"/>
                <a:gd name="T56" fmla="*/ 132 w 364"/>
                <a:gd name="T57" fmla="*/ 241 h 272"/>
                <a:gd name="T58" fmla="*/ 125 w 364"/>
                <a:gd name="T59" fmla="*/ 230 h 272"/>
                <a:gd name="T60" fmla="*/ 119 w 364"/>
                <a:gd name="T61" fmla="*/ 208 h 272"/>
                <a:gd name="T62" fmla="*/ 122 w 364"/>
                <a:gd name="T63" fmla="*/ 201 h 272"/>
                <a:gd name="T64" fmla="*/ 132 w 364"/>
                <a:gd name="T65" fmla="*/ 189 h 272"/>
                <a:gd name="T66" fmla="*/ 126 w 364"/>
                <a:gd name="T67" fmla="*/ 174 h 272"/>
                <a:gd name="T68" fmla="*/ 129 w 364"/>
                <a:gd name="T69" fmla="*/ 162 h 272"/>
                <a:gd name="T70" fmla="*/ 114 w 364"/>
                <a:gd name="T71" fmla="*/ 158 h 272"/>
                <a:gd name="T72" fmla="*/ 104 w 364"/>
                <a:gd name="T73" fmla="*/ 138 h 272"/>
                <a:gd name="T74" fmla="*/ 94 w 364"/>
                <a:gd name="T75" fmla="*/ 118 h 272"/>
                <a:gd name="T76" fmla="*/ 67 w 364"/>
                <a:gd name="T77" fmla="*/ 104 h 272"/>
                <a:gd name="T78" fmla="*/ 30 w 364"/>
                <a:gd name="T79" fmla="*/ 106 h 272"/>
                <a:gd name="T80" fmla="*/ 30 w 364"/>
                <a:gd name="T81" fmla="*/ 97 h 272"/>
                <a:gd name="T82" fmla="*/ 15 w 364"/>
                <a:gd name="T83" fmla="*/ 84 h 272"/>
                <a:gd name="T84" fmla="*/ 22 w 364"/>
                <a:gd name="T85" fmla="*/ 70 h 272"/>
                <a:gd name="T86" fmla="*/ 40 w 364"/>
                <a:gd name="T87" fmla="*/ 63 h 272"/>
                <a:gd name="T88" fmla="*/ 43 w 364"/>
                <a:gd name="T89" fmla="*/ 54 h 272"/>
                <a:gd name="T90" fmla="*/ 39 w 364"/>
                <a:gd name="T91" fmla="*/ 48 h 272"/>
                <a:gd name="T92" fmla="*/ 52 w 364"/>
                <a:gd name="T93" fmla="*/ 43 h 272"/>
                <a:gd name="T94" fmla="*/ 67 w 364"/>
                <a:gd name="T95" fmla="*/ 29 h 272"/>
                <a:gd name="T96" fmla="*/ 111 w 364"/>
                <a:gd name="T97" fmla="*/ 23 h 272"/>
                <a:gd name="T98" fmla="*/ 132 w 364"/>
                <a:gd name="T99" fmla="*/ 29 h 272"/>
                <a:gd name="T100" fmla="*/ 151 w 364"/>
                <a:gd name="T101" fmla="*/ 18 h 272"/>
                <a:gd name="T102" fmla="*/ 169 w 364"/>
                <a:gd name="T103" fmla="*/ 20 h 272"/>
                <a:gd name="T104" fmla="*/ 175 w 364"/>
                <a:gd name="T105" fmla="*/ 9 h 272"/>
                <a:gd name="T106" fmla="*/ 209 w 364"/>
                <a:gd name="T107" fmla="*/ 2 h 272"/>
                <a:gd name="T108" fmla="*/ 257 w 364"/>
                <a:gd name="T109" fmla="*/ 1 h 272"/>
                <a:gd name="T110" fmla="*/ 292 w 364"/>
                <a:gd name="T111" fmla="*/ 12 h 272"/>
                <a:gd name="T112" fmla="*/ 304 w 364"/>
                <a:gd name="T113" fmla="*/ 21 h 272"/>
                <a:gd name="T114" fmla="*/ 254 w 364"/>
                <a:gd name="T115" fmla="*/ 23 h 2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4" h="272">
                  <a:moveTo>
                    <a:pt x="246" y="27"/>
                  </a:moveTo>
                  <a:cubicBezTo>
                    <a:pt x="247" y="29"/>
                    <a:pt x="249" y="28"/>
                    <a:pt x="249" y="30"/>
                  </a:cubicBezTo>
                  <a:cubicBezTo>
                    <a:pt x="251" y="32"/>
                    <a:pt x="253" y="29"/>
                    <a:pt x="254" y="29"/>
                  </a:cubicBezTo>
                  <a:cubicBezTo>
                    <a:pt x="256" y="29"/>
                    <a:pt x="256" y="30"/>
                    <a:pt x="258" y="30"/>
                  </a:cubicBezTo>
                  <a:cubicBezTo>
                    <a:pt x="259" y="30"/>
                    <a:pt x="260" y="29"/>
                    <a:pt x="261" y="29"/>
                  </a:cubicBezTo>
                  <a:cubicBezTo>
                    <a:pt x="263" y="28"/>
                    <a:pt x="264" y="29"/>
                    <a:pt x="266" y="29"/>
                  </a:cubicBezTo>
                  <a:cubicBezTo>
                    <a:pt x="271" y="28"/>
                    <a:pt x="278" y="25"/>
                    <a:pt x="282" y="27"/>
                  </a:cubicBezTo>
                  <a:cubicBezTo>
                    <a:pt x="281" y="30"/>
                    <a:pt x="274" y="28"/>
                    <a:pt x="273" y="32"/>
                  </a:cubicBezTo>
                  <a:cubicBezTo>
                    <a:pt x="273" y="35"/>
                    <a:pt x="276" y="32"/>
                    <a:pt x="276" y="32"/>
                  </a:cubicBezTo>
                  <a:cubicBezTo>
                    <a:pt x="279" y="32"/>
                    <a:pt x="279" y="34"/>
                    <a:pt x="283" y="32"/>
                  </a:cubicBezTo>
                  <a:cubicBezTo>
                    <a:pt x="284" y="31"/>
                    <a:pt x="285" y="31"/>
                    <a:pt x="286" y="30"/>
                  </a:cubicBezTo>
                  <a:cubicBezTo>
                    <a:pt x="287" y="30"/>
                    <a:pt x="294" y="27"/>
                    <a:pt x="294" y="27"/>
                  </a:cubicBezTo>
                  <a:cubicBezTo>
                    <a:pt x="297" y="31"/>
                    <a:pt x="292" y="26"/>
                    <a:pt x="295" y="26"/>
                  </a:cubicBezTo>
                  <a:cubicBezTo>
                    <a:pt x="296" y="26"/>
                    <a:pt x="299" y="26"/>
                    <a:pt x="300" y="26"/>
                  </a:cubicBezTo>
                  <a:cubicBezTo>
                    <a:pt x="300" y="25"/>
                    <a:pt x="303" y="23"/>
                    <a:pt x="307" y="24"/>
                  </a:cubicBezTo>
                  <a:cubicBezTo>
                    <a:pt x="307" y="26"/>
                    <a:pt x="307" y="28"/>
                    <a:pt x="306" y="29"/>
                  </a:cubicBezTo>
                  <a:cubicBezTo>
                    <a:pt x="305" y="30"/>
                    <a:pt x="303" y="31"/>
                    <a:pt x="303" y="32"/>
                  </a:cubicBezTo>
                  <a:cubicBezTo>
                    <a:pt x="301" y="33"/>
                    <a:pt x="300" y="37"/>
                    <a:pt x="297" y="36"/>
                  </a:cubicBezTo>
                  <a:cubicBezTo>
                    <a:pt x="298" y="41"/>
                    <a:pt x="300" y="35"/>
                    <a:pt x="303" y="36"/>
                  </a:cubicBezTo>
                  <a:cubicBezTo>
                    <a:pt x="304" y="37"/>
                    <a:pt x="303" y="34"/>
                    <a:pt x="304" y="33"/>
                  </a:cubicBezTo>
                  <a:cubicBezTo>
                    <a:pt x="306" y="32"/>
                    <a:pt x="311" y="34"/>
                    <a:pt x="311" y="30"/>
                  </a:cubicBezTo>
                  <a:cubicBezTo>
                    <a:pt x="315" y="35"/>
                    <a:pt x="324" y="28"/>
                    <a:pt x="326" y="32"/>
                  </a:cubicBezTo>
                  <a:cubicBezTo>
                    <a:pt x="328" y="30"/>
                    <a:pt x="329" y="29"/>
                    <a:pt x="331" y="27"/>
                  </a:cubicBezTo>
                  <a:cubicBezTo>
                    <a:pt x="336" y="29"/>
                    <a:pt x="338" y="26"/>
                    <a:pt x="343" y="26"/>
                  </a:cubicBezTo>
                  <a:cubicBezTo>
                    <a:pt x="342" y="26"/>
                    <a:pt x="344" y="27"/>
                    <a:pt x="344" y="27"/>
                  </a:cubicBezTo>
                  <a:cubicBezTo>
                    <a:pt x="345" y="27"/>
                    <a:pt x="351" y="26"/>
                    <a:pt x="352" y="27"/>
                  </a:cubicBezTo>
                  <a:cubicBezTo>
                    <a:pt x="353" y="29"/>
                    <a:pt x="352" y="27"/>
                    <a:pt x="354" y="27"/>
                  </a:cubicBezTo>
                  <a:cubicBezTo>
                    <a:pt x="357" y="28"/>
                    <a:pt x="360" y="31"/>
                    <a:pt x="363" y="30"/>
                  </a:cubicBezTo>
                  <a:cubicBezTo>
                    <a:pt x="364" y="33"/>
                    <a:pt x="362" y="32"/>
                    <a:pt x="360" y="33"/>
                  </a:cubicBezTo>
                  <a:cubicBezTo>
                    <a:pt x="360" y="34"/>
                    <a:pt x="358" y="36"/>
                    <a:pt x="357" y="36"/>
                  </a:cubicBezTo>
                  <a:cubicBezTo>
                    <a:pt x="354" y="38"/>
                    <a:pt x="348" y="37"/>
                    <a:pt x="347" y="42"/>
                  </a:cubicBezTo>
                  <a:cubicBezTo>
                    <a:pt x="343" y="42"/>
                    <a:pt x="339" y="41"/>
                    <a:pt x="337" y="43"/>
                  </a:cubicBezTo>
                  <a:cubicBezTo>
                    <a:pt x="339" y="46"/>
                    <a:pt x="341" y="47"/>
                    <a:pt x="335" y="46"/>
                  </a:cubicBezTo>
                  <a:cubicBezTo>
                    <a:pt x="335" y="48"/>
                    <a:pt x="338" y="48"/>
                    <a:pt x="340" y="48"/>
                  </a:cubicBezTo>
                  <a:cubicBezTo>
                    <a:pt x="337" y="52"/>
                    <a:pt x="330" y="51"/>
                    <a:pt x="329" y="57"/>
                  </a:cubicBezTo>
                  <a:cubicBezTo>
                    <a:pt x="327" y="57"/>
                    <a:pt x="330" y="54"/>
                    <a:pt x="329" y="54"/>
                  </a:cubicBezTo>
                  <a:cubicBezTo>
                    <a:pt x="328" y="53"/>
                    <a:pt x="325" y="56"/>
                    <a:pt x="322" y="57"/>
                  </a:cubicBezTo>
                  <a:cubicBezTo>
                    <a:pt x="322" y="58"/>
                    <a:pt x="324" y="58"/>
                    <a:pt x="325" y="58"/>
                  </a:cubicBezTo>
                  <a:cubicBezTo>
                    <a:pt x="321" y="61"/>
                    <a:pt x="323" y="61"/>
                    <a:pt x="322" y="66"/>
                  </a:cubicBezTo>
                  <a:cubicBezTo>
                    <a:pt x="322" y="67"/>
                    <a:pt x="317" y="68"/>
                    <a:pt x="316" y="69"/>
                  </a:cubicBezTo>
                  <a:cubicBezTo>
                    <a:pt x="315" y="69"/>
                    <a:pt x="317" y="72"/>
                    <a:pt x="316" y="73"/>
                  </a:cubicBezTo>
                  <a:cubicBezTo>
                    <a:pt x="315" y="74"/>
                    <a:pt x="312" y="74"/>
                    <a:pt x="310" y="75"/>
                  </a:cubicBezTo>
                  <a:cubicBezTo>
                    <a:pt x="311" y="77"/>
                    <a:pt x="313" y="77"/>
                    <a:pt x="313" y="79"/>
                  </a:cubicBezTo>
                  <a:cubicBezTo>
                    <a:pt x="314" y="82"/>
                    <a:pt x="317" y="81"/>
                    <a:pt x="319" y="82"/>
                  </a:cubicBezTo>
                  <a:cubicBezTo>
                    <a:pt x="319" y="82"/>
                    <a:pt x="318" y="85"/>
                    <a:pt x="319" y="85"/>
                  </a:cubicBezTo>
                  <a:cubicBezTo>
                    <a:pt x="320" y="86"/>
                    <a:pt x="322" y="85"/>
                    <a:pt x="323" y="86"/>
                  </a:cubicBezTo>
                  <a:cubicBezTo>
                    <a:pt x="323" y="89"/>
                    <a:pt x="325" y="90"/>
                    <a:pt x="325" y="92"/>
                  </a:cubicBezTo>
                  <a:cubicBezTo>
                    <a:pt x="320" y="94"/>
                    <a:pt x="316" y="93"/>
                    <a:pt x="310" y="95"/>
                  </a:cubicBezTo>
                  <a:cubicBezTo>
                    <a:pt x="314" y="99"/>
                    <a:pt x="317" y="103"/>
                    <a:pt x="325" y="103"/>
                  </a:cubicBezTo>
                  <a:cubicBezTo>
                    <a:pt x="324" y="105"/>
                    <a:pt x="326" y="106"/>
                    <a:pt x="328" y="106"/>
                  </a:cubicBezTo>
                  <a:cubicBezTo>
                    <a:pt x="329" y="109"/>
                    <a:pt x="325" y="108"/>
                    <a:pt x="325" y="110"/>
                  </a:cubicBezTo>
                  <a:cubicBezTo>
                    <a:pt x="325" y="112"/>
                    <a:pt x="323" y="113"/>
                    <a:pt x="320" y="113"/>
                  </a:cubicBezTo>
                  <a:cubicBezTo>
                    <a:pt x="319" y="119"/>
                    <a:pt x="326" y="115"/>
                    <a:pt x="325" y="121"/>
                  </a:cubicBezTo>
                  <a:cubicBezTo>
                    <a:pt x="322" y="120"/>
                    <a:pt x="322" y="122"/>
                    <a:pt x="323" y="122"/>
                  </a:cubicBezTo>
                  <a:cubicBezTo>
                    <a:pt x="322" y="126"/>
                    <a:pt x="319" y="121"/>
                    <a:pt x="316" y="122"/>
                  </a:cubicBezTo>
                  <a:cubicBezTo>
                    <a:pt x="313" y="122"/>
                    <a:pt x="315" y="127"/>
                    <a:pt x="311" y="126"/>
                  </a:cubicBezTo>
                  <a:cubicBezTo>
                    <a:pt x="311" y="129"/>
                    <a:pt x="313" y="130"/>
                    <a:pt x="314" y="131"/>
                  </a:cubicBezTo>
                  <a:cubicBezTo>
                    <a:pt x="314" y="133"/>
                    <a:pt x="311" y="132"/>
                    <a:pt x="309" y="132"/>
                  </a:cubicBezTo>
                  <a:cubicBezTo>
                    <a:pt x="304" y="133"/>
                    <a:pt x="301" y="136"/>
                    <a:pt x="297" y="137"/>
                  </a:cubicBezTo>
                  <a:cubicBezTo>
                    <a:pt x="297" y="139"/>
                    <a:pt x="300" y="138"/>
                    <a:pt x="301" y="138"/>
                  </a:cubicBezTo>
                  <a:cubicBezTo>
                    <a:pt x="303" y="139"/>
                    <a:pt x="303" y="144"/>
                    <a:pt x="307" y="143"/>
                  </a:cubicBezTo>
                  <a:cubicBezTo>
                    <a:pt x="308" y="146"/>
                    <a:pt x="305" y="146"/>
                    <a:pt x="304" y="147"/>
                  </a:cubicBezTo>
                  <a:cubicBezTo>
                    <a:pt x="303" y="149"/>
                    <a:pt x="306" y="154"/>
                    <a:pt x="303" y="155"/>
                  </a:cubicBezTo>
                  <a:cubicBezTo>
                    <a:pt x="305" y="160"/>
                    <a:pt x="315" y="158"/>
                    <a:pt x="316" y="165"/>
                  </a:cubicBezTo>
                  <a:cubicBezTo>
                    <a:pt x="314" y="165"/>
                    <a:pt x="310" y="166"/>
                    <a:pt x="310" y="164"/>
                  </a:cubicBezTo>
                  <a:cubicBezTo>
                    <a:pt x="308" y="164"/>
                    <a:pt x="309" y="165"/>
                    <a:pt x="310" y="165"/>
                  </a:cubicBezTo>
                  <a:cubicBezTo>
                    <a:pt x="306" y="169"/>
                    <a:pt x="304" y="169"/>
                    <a:pt x="297" y="168"/>
                  </a:cubicBezTo>
                  <a:cubicBezTo>
                    <a:pt x="299" y="162"/>
                    <a:pt x="290" y="168"/>
                    <a:pt x="292" y="162"/>
                  </a:cubicBezTo>
                  <a:cubicBezTo>
                    <a:pt x="288" y="161"/>
                    <a:pt x="288" y="165"/>
                    <a:pt x="283" y="164"/>
                  </a:cubicBezTo>
                  <a:cubicBezTo>
                    <a:pt x="285" y="165"/>
                    <a:pt x="285" y="167"/>
                    <a:pt x="282" y="166"/>
                  </a:cubicBezTo>
                  <a:cubicBezTo>
                    <a:pt x="282" y="169"/>
                    <a:pt x="291" y="169"/>
                    <a:pt x="283" y="169"/>
                  </a:cubicBezTo>
                  <a:cubicBezTo>
                    <a:pt x="285" y="172"/>
                    <a:pt x="288" y="171"/>
                    <a:pt x="291" y="171"/>
                  </a:cubicBezTo>
                  <a:cubicBezTo>
                    <a:pt x="294" y="171"/>
                    <a:pt x="298" y="173"/>
                    <a:pt x="303" y="172"/>
                  </a:cubicBezTo>
                  <a:cubicBezTo>
                    <a:pt x="300" y="177"/>
                    <a:pt x="296" y="181"/>
                    <a:pt x="292" y="184"/>
                  </a:cubicBezTo>
                  <a:cubicBezTo>
                    <a:pt x="289" y="184"/>
                    <a:pt x="286" y="185"/>
                    <a:pt x="283" y="186"/>
                  </a:cubicBezTo>
                  <a:cubicBezTo>
                    <a:pt x="283" y="186"/>
                    <a:pt x="281" y="185"/>
                    <a:pt x="280" y="186"/>
                  </a:cubicBezTo>
                  <a:cubicBezTo>
                    <a:pt x="279" y="188"/>
                    <a:pt x="280" y="186"/>
                    <a:pt x="277" y="186"/>
                  </a:cubicBezTo>
                  <a:cubicBezTo>
                    <a:pt x="273" y="186"/>
                    <a:pt x="270" y="189"/>
                    <a:pt x="264" y="189"/>
                  </a:cubicBezTo>
                  <a:cubicBezTo>
                    <a:pt x="262" y="189"/>
                    <a:pt x="264" y="191"/>
                    <a:pt x="264" y="190"/>
                  </a:cubicBezTo>
                  <a:cubicBezTo>
                    <a:pt x="262" y="194"/>
                    <a:pt x="261" y="191"/>
                    <a:pt x="257" y="192"/>
                  </a:cubicBezTo>
                  <a:cubicBezTo>
                    <a:pt x="257" y="193"/>
                    <a:pt x="258" y="193"/>
                    <a:pt x="260" y="193"/>
                  </a:cubicBezTo>
                  <a:cubicBezTo>
                    <a:pt x="260" y="195"/>
                    <a:pt x="249" y="196"/>
                    <a:pt x="251" y="192"/>
                  </a:cubicBezTo>
                  <a:cubicBezTo>
                    <a:pt x="250" y="192"/>
                    <a:pt x="245" y="192"/>
                    <a:pt x="245" y="193"/>
                  </a:cubicBezTo>
                  <a:cubicBezTo>
                    <a:pt x="244" y="195"/>
                    <a:pt x="246" y="198"/>
                    <a:pt x="245" y="199"/>
                  </a:cubicBezTo>
                  <a:cubicBezTo>
                    <a:pt x="245" y="199"/>
                    <a:pt x="241" y="197"/>
                    <a:pt x="240" y="199"/>
                  </a:cubicBezTo>
                  <a:cubicBezTo>
                    <a:pt x="240" y="200"/>
                    <a:pt x="243" y="202"/>
                    <a:pt x="242" y="204"/>
                  </a:cubicBezTo>
                  <a:cubicBezTo>
                    <a:pt x="240" y="205"/>
                    <a:pt x="240" y="204"/>
                    <a:pt x="237" y="204"/>
                  </a:cubicBezTo>
                  <a:cubicBezTo>
                    <a:pt x="237" y="205"/>
                    <a:pt x="237" y="207"/>
                    <a:pt x="237" y="208"/>
                  </a:cubicBezTo>
                  <a:cubicBezTo>
                    <a:pt x="236" y="208"/>
                    <a:pt x="235" y="208"/>
                    <a:pt x="234" y="208"/>
                  </a:cubicBezTo>
                  <a:cubicBezTo>
                    <a:pt x="233" y="208"/>
                    <a:pt x="234" y="210"/>
                    <a:pt x="233" y="211"/>
                  </a:cubicBezTo>
                  <a:cubicBezTo>
                    <a:pt x="231" y="212"/>
                    <a:pt x="225" y="211"/>
                    <a:pt x="226" y="215"/>
                  </a:cubicBezTo>
                  <a:cubicBezTo>
                    <a:pt x="220" y="217"/>
                    <a:pt x="213" y="217"/>
                    <a:pt x="205" y="217"/>
                  </a:cubicBezTo>
                  <a:cubicBezTo>
                    <a:pt x="202" y="219"/>
                    <a:pt x="200" y="226"/>
                    <a:pt x="196" y="223"/>
                  </a:cubicBezTo>
                  <a:cubicBezTo>
                    <a:pt x="196" y="224"/>
                    <a:pt x="198" y="225"/>
                    <a:pt x="197" y="227"/>
                  </a:cubicBezTo>
                  <a:cubicBezTo>
                    <a:pt x="197" y="228"/>
                    <a:pt x="195" y="227"/>
                    <a:pt x="194" y="227"/>
                  </a:cubicBezTo>
                  <a:cubicBezTo>
                    <a:pt x="194" y="228"/>
                    <a:pt x="196" y="229"/>
                    <a:pt x="196" y="230"/>
                  </a:cubicBezTo>
                  <a:cubicBezTo>
                    <a:pt x="196" y="230"/>
                    <a:pt x="194" y="231"/>
                    <a:pt x="194" y="232"/>
                  </a:cubicBezTo>
                  <a:cubicBezTo>
                    <a:pt x="194" y="233"/>
                    <a:pt x="190" y="237"/>
                    <a:pt x="193" y="238"/>
                  </a:cubicBezTo>
                  <a:cubicBezTo>
                    <a:pt x="193" y="239"/>
                    <a:pt x="191" y="238"/>
                    <a:pt x="190" y="239"/>
                  </a:cubicBezTo>
                  <a:cubicBezTo>
                    <a:pt x="189" y="240"/>
                    <a:pt x="187" y="241"/>
                    <a:pt x="187" y="242"/>
                  </a:cubicBezTo>
                  <a:cubicBezTo>
                    <a:pt x="187" y="243"/>
                    <a:pt x="187" y="245"/>
                    <a:pt x="187" y="245"/>
                  </a:cubicBezTo>
                  <a:cubicBezTo>
                    <a:pt x="185" y="247"/>
                    <a:pt x="187" y="248"/>
                    <a:pt x="186" y="251"/>
                  </a:cubicBezTo>
                  <a:cubicBezTo>
                    <a:pt x="185" y="251"/>
                    <a:pt x="183" y="251"/>
                    <a:pt x="183" y="251"/>
                  </a:cubicBezTo>
                  <a:cubicBezTo>
                    <a:pt x="182" y="252"/>
                    <a:pt x="184" y="253"/>
                    <a:pt x="184" y="254"/>
                  </a:cubicBezTo>
                  <a:cubicBezTo>
                    <a:pt x="184" y="256"/>
                    <a:pt x="183" y="256"/>
                    <a:pt x="183" y="258"/>
                  </a:cubicBezTo>
                  <a:cubicBezTo>
                    <a:pt x="182" y="259"/>
                    <a:pt x="184" y="262"/>
                    <a:pt x="184" y="261"/>
                  </a:cubicBezTo>
                  <a:cubicBezTo>
                    <a:pt x="182" y="266"/>
                    <a:pt x="180" y="269"/>
                    <a:pt x="175" y="272"/>
                  </a:cubicBezTo>
                  <a:cubicBezTo>
                    <a:pt x="170" y="271"/>
                    <a:pt x="168" y="268"/>
                    <a:pt x="165" y="266"/>
                  </a:cubicBezTo>
                  <a:cubicBezTo>
                    <a:pt x="160" y="271"/>
                    <a:pt x="152" y="262"/>
                    <a:pt x="153" y="263"/>
                  </a:cubicBezTo>
                  <a:cubicBezTo>
                    <a:pt x="152" y="262"/>
                    <a:pt x="151" y="266"/>
                    <a:pt x="151" y="266"/>
                  </a:cubicBezTo>
                  <a:cubicBezTo>
                    <a:pt x="150" y="265"/>
                    <a:pt x="150" y="263"/>
                    <a:pt x="148" y="261"/>
                  </a:cubicBezTo>
                  <a:cubicBezTo>
                    <a:pt x="147" y="260"/>
                    <a:pt x="143" y="260"/>
                    <a:pt x="144" y="255"/>
                  </a:cubicBezTo>
                  <a:cubicBezTo>
                    <a:pt x="143" y="253"/>
                    <a:pt x="140" y="252"/>
                    <a:pt x="138" y="251"/>
                  </a:cubicBezTo>
                  <a:cubicBezTo>
                    <a:pt x="138" y="250"/>
                    <a:pt x="140" y="250"/>
                    <a:pt x="141" y="249"/>
                  </a:cubicBezTo>
                  <a:cubicBezTo>
                    <a:pt x="141" y="246"/>
                    <a:pt x="137" y="247"/>
                    <a:pt x="135" y="245"/>
                  </a:cubicBezTo>
                  <a:cubicBezTo>
                    <a:pt x="134" y="244"/>
                    <a:pt x="134" y="241"/>
                    <a:pt x="132" y="241"/>
                  </a:cubicBezTo>
                  <a:cubicBezTo>
                    <a:pt x="130" y="244"/>
                    <a:pt x="132" y="238"/>
                    <a:pt x="132" y="239"/>
                  </a:cubicBezTo>
                  <a:cubicBezTo>
                    <a:pt x="132" y="237"/>
                    <a:pt x="130" y="239"/>
                    <a:pt x="129" y="238"/>
                  </a:cubicBezTo>
                  <a:cubicBezTo>
                    <a:pt x="128" y="236"/>
                    <a:pt x="130" y="233"/>
                    <a:pt x="128" y="233"/>
                  </a:cubicBezTo>
                  <a:cubicBezTo>
                    <a:pt x="125" y="233"/>
                    <a:pt x="127" y="227"/>
                    <a:pt x="125" y="230"/>
                  </a:cubicBezTo>
                  <a:cubicBezTo>
                    <a:pt x="123" y="229"/>
                    <a:pt x="123" y="227"/>
                    <a:pt x="120" y="227"/>
                  </a:cubicBezTo>
                  <a:cubicBezTo>
                    <a:pt x="121" y="225"/>
                    <a:pt x="123" y="225"/>
                    <a:pt x="123" y="223"/>
                  </a:cubicBezTo>
                  <a:cubicBezTo>
                    <a:pt x="123" y="221"/>
                    <a:pt x="120" y="222"/>
                    <a:pt x="117" y="221"/>
                  </a:cubicBezTo>
                  <a:cubicBezTo>
                    <a:pt x="116" y="216"/>
                    <a:pt x="117" y="213"/>
                    <a:pt x="119" y="208"/>
                  </a:cubicBezTo>
                  <a:cubicBezTo>
                    <a:pt x="115" y="206"/>
                    <a:pt x="122" y="203"/>
                    <a:pt x="116" y="204"/>
                  </a:cubicBezTo>
                  <a:cubicBezTo>
                    <a:pt x="115" y="202"/>
                    <a:pt x="118" y="203"/>
                    <a:pt x="119" y="202"/>
                  </a:cubicBezTo>
                  <a:cubicBezTo>
                    <a:pt x="119" y="202"/>
                    <a:pt x="119" y="199"/>
                    <a:pt x="119" y="199"/>
                  </a:cubicBezTo>
                  <a:cubicBezTo>
                    <a:pt x="120" y="199"/>
                    <a:pt x="120" y="201"/>
                    <a:pt x="122" y="201"/>
                  </a:cubicBezTo>
                  <a:cubicBezTo>
                    <a:pt x="122" y="198"/>
                    <a:pt x="122" y="195"/>
                    <a:pt x="122" y="192"/>
                  </a:cubicBezTo>
                  <a:cubicBezTo>
                    <a:pt x="124" y="192"/>
                    <a:pt x="126" y="191"/>
                    <a:pt x="126" y="189"/>
                  </a:cubicBezTo>
                  <a:cubicBezTo>
                    <a:pt x="128" y="189"/>
                    <a:pt x="127" y="191"/>
                    <a:pt x="128" y="192"/>
                  </a:cubicBezTo>
                  <a:cubicBezTo>
                    <a:pt x="129" y="191"/>
                    <a:pt x="129" y="188"/>
                    <a:pt x="132" y="189"/>
                  </a:cubicBezTo>
                  <a:cubicBezTo>
                    <a:pt x="133" y="187"/>
                    <a:pt x="131" y="186"/>
                    <a:pt x="131" y="186"/>
                  </a:cubicBezTo>
                  <a:cubicBezTo>
                    <a:pt x="131" y="184"/>
                    <a:pt x="135" y="184"/>
                    <a:pt x="135" y="183"/>
                  </a:cubicBezTo>
                  <a:cubicBezTo>
                    <a:pt x="136" y="180"/>
                    <a:pt x="130" y="179"/>
                    <a:pt x="134" y="175"/>
                  </a:cubicBezTo>
                  <a:cubicBezTo>
                    <a:pt x="127" y="179"/>
                    <a:pt x="136" y="172"/>
                    <a:pt x="126" y="174"/>
                  </a:cubicBezTo>
                  <a:cubicBezTo>
                    <a:pt x="125" y="169"/>
                    <a:pt x="131" y="169"/>
                    <a:pt x="135" y="169"/>
                  </a:cubicBezTo>
                  <a:cubicBezTo>
                    <a:pt x="135" y="168"/>
                    <a:pt x="132" y="168"/>
                    <a:pt x="132" y="166"/>
                  </a:cubicBezTo>
                  <a:cubicBezTo>
                    <a:pt x="132" y="165"/>
                    <a:pt x="130" y="166"/>
                    <a:pt x="129" y="165"/>
                  </a:cubicBezTo>
                  <a:cubicBezTo>
                    <a:pt x="129" y="165"/>
                    <a:pt x="129" y="163"/>
                    <a:pt x="129" y="162"/>
                  </a:cubicBezTo>
                  <a:cubicBezTo>
                    <a:pt x="129" y="161"/>
                    <a:pt x="126" y="159"/>
                    <a:pt x="125" y="159"/>
                  </a:cubicBezTo>
                  <a:cubicBezTo>
                    <a:pt x="124" y="159"/>
                    <a:pt x="122" y="155"/>
                    <a:pt x="120" y="153"/>
                  </a:cubicBezTo>
                  <a:cubicBezTo>
                    <a:pt x="118" y="155"/>
                    <a:pt x="117" y="158"/>
                    <a:pt x="116" y="153"/>
                  </a:cubicBezTo>
                  <a:cubicBezTo>
                    <a:pt x="114" y="153"/>
                    <a:pt x="115" y="156"/>
                    <a:pt x="114" y="158"/>
                  </a:cubicBezTo>
                  <a:cubicBezTo>
                    <a:pt x="112" y="158"/>
                    <a:pt x="109" y="158"/>
                    <a:pt x="107" y="158"/>
                  </a:cubicBezTo>
                  <a:cubicBezTo>
                    <a:pt x="102" y="151"/>
                    <a:pt x="105" y="147"/>
                    <a:pt x="107" y="140"/>
                  </a:cubicBezTo>
                  <a:cubicBezTo>
                    <a:pt x="106" y="139"/>
                    <a:pt x="105" y="137"/>
                    <a:pt x="105" y="135"/>
                  </a:cubicBezTo>
                  <a:cubicBezTo>
                    <a:pt x="104" y="135"/>
                    <a:pt x="104" y="137"/>
                    <a:pt x="104" y="138"/>
                  </a:cubicBezTo>
                  <a:cubicBezTo>
                    <a:pt x="100" y="139"/>
                    <a:pt x="105" y="130"/>
                    <a:pt x="100" y="132"/>
                  </a:cubicBezTo>
                  <a:cubicBezTo>
                    <a:pt x="101" y="130"/>
                    <a:pt x="101" y="129"/>
                    <a:pt x="100" y="126"/>
                  </a:cubicBezTo>
                  <a:cubicBezTo>
                    <a:pt x="99" y="125"/>
                    <a:pt x="97" y="125"/>
                    <a:pt x="95" y="125"/>
                  </a:cubicBezTo>
                  <a:cubicBezTo>
                    <a:pt x="94" y="122"/>
                    <a:pt x="94" y="120"/>
                    <a:pt x="94" y="118"/>
                  </a:cubicBezTo>
                  <a:cubicBezTo>
                    <a:pt x="93" y="115"/>
                    <a:pt x="89" y="115"/>
                    <a:pt x="91" y="112"/>
                  </a:cubicBezTo>
                  <a:cubicBezTo>
                    <a:pt x="88" y="113"/>
                    <a:pt x="87" y="111"/>
                    <a:pt x="86" y="110"/>
                  </a:cubicBezTo>
                  <a:cubicBezTo>
                    <a:pt x="86" y="110"/>
                    <a:pt x="84" y="111"/>
                    <a:pt x="83" y="110"/>
                  </a:cubicBezTo>
                  <a:cubicBezTo>
                    <a:pt x="81" y="108"/>
                    <a:pt x="70" y="109"/>
                    <a:pt x="67" y="104"/>
                  </a:cubicBezTo>
                  <a:cubicBezTo>
                    <a:pt x="61" y="107"/>
                    <a:pt x="49" y="101"/>
                    <a:pt x="46" y="104"/>
                  </a:cubicBezTo>
                  <a:cubicBezTo>
                    <a:pt x="44" y="107"/>
                    <a:pt x="44" y="104"/>
                    <a:pt x="42" y="104"/>
                  </a:cubicBezTo>
                  <a:cubicBezTo>
                    <a:pt x="38" y="105"/>
                    <a:pt x="35" y="107"/>
                    <a:pt x="31" y="107"/>
                  </a:cubicBezTo>
                  <a:cubicBezTo>
                    <a:pt x="32" y="107"/>
                    <a:pt x="31" y="106"/>
                    <a:pt x="30" y="106"/>
                  </a:cubicBezTo>
                  <a:cubicBezTo>
                    <a:pt x="28" y="106"/>
                    <a:pt x="27" y="106"/>
                    <a:pt x="25" y="106"/>
                  </a:cubicBezTo>
                  <a:cubicBezTo>
                    <a:pt x="26" y="103"/>
                    <a:pt x="24" y="102"/>
                    <a:pt x="22" y="101"/>
                  </a:cubicBezTo>
                  <a:cubicBezTo>
                    <a:pt x="22" y="99"/>
                    <a:pt x="26" y="101"/>
                    <a:pt x="27" y="100"/>
                  </a:cubicBezTo>
                  <a:cubicBezTo>
                    <a:pt x="27" y="99"/>
                    <a:pt x="23" y="95"/>
                    <a:pt x="30" y="97"/>
                  </a:cubicBezTo>
                  <a:cubicBezTo>
                    <a:pt x="27" y="93"/>
                    <a:pt x="16" y="98"/>
                    <a:pt x="14" y="94"/>
                  </a:cubicBezTo>
                  <a:cubicBezTo>
                    <a:pt x="17" y="86"/>
                    <a:pt x="26" y="94"/>
                    <a:pt x="31" y="88"/>
                  </a:cubicBezTo>
                  <a:cubicBezTo>
                    <a:pt x="28" y="85"/>
                    <a:pt x="19" y="87"/>
                    <a:pt x="15" y="88"/>
                  </a:cubicBezTo>
                  <a:cubicBezTo>
                    <a:pt x="13" y="86"/>
                    <a:pt x="15" y="86"/>
                    <a:pt x="15" y="84"/>
                  </a:cubicBezTo>
                  <a:cubicBezTo>
                    <a:pt x="14" y="83"/>
                    <a:pt x="14" y="84"/>
                    <a:pt x="14" y="85"/>
                  </a:cubicBezTo>
                  <a:cubicBezTo>
                    <a:pt x="12" y="85"/>
                    <a:pt x="12" y="83"/>
                    <a:pt x="12" y="82"/>
                  </a:cubicBezTo>
                  <a:cubicBezTo>
                    <a:pt x="6" y="83"/>
                    <a:pt x="4" y="81"/>
                    <a:pt x="0" y="79"/>
                  </a:cubicBezTo>
                  <a:cubicBezTo>
                    <a:pt x="3" y="69"/>
                    <a:pt x="15" y="72"/>
                    <a:pt x="22" y="70"/>
                  </a:cubicBezTo>
                  <a:cubicBezTo>
                    <a:pt x="25" y="70"/>
                    <a:pt x="24" y="70"/>
                    <a:pt x="25" y="69"/>
                  </a:cubicBezTo>
                  <a:cubicBezTo>
                    <a:pt x="25" y="69"/>
                    <a:pt x="27" y="67"/>
                    <a:pt x="27" y="67"/>
                  </a:cubicBezTo>
                  <a:cubicBezTo>
                    <a:pt x="31" y="65"/>
                    <a:pt x="37" y="67"/>
                    <a:pt x="39" y="66"/>
                  </a:cubicBezTo>
                  <a:cubicBezTo>
                    <a:pt x="40" y="65"/>
                    <a:pt x="39" y="64"/>
                    <a:pt x="40" y="63"/>
                  </a:cubicBezTo>
                  <a:cubicBezTo>
                    <a:pt x="41" y="62"/>
                    <a:pt x="44" y="62"/>
                    <a:pt x="45" y="61"/>
                  </a:cubicBezTo>
                  <a:cubicBezTo>
                    <a:pt x="46" y="60"/>
                    <a:pt x="47" y="59"/>
                    <a:pt x="49" y="57"/>
                  </a:cubicBezTo>
                  <a:cubicBezTo>
                    <a:pt x="51" y="52"/>
                    <a:pt x="44" y="56"/>
                    <a:pt x="46" y="51"/>
                  </a:cubicBezTo>
                  <a:cubicBezTo>
                    <a:pt x="43" y="49"/>
                    <a:pt x="44" y="54"/>
                    <a:pt x="43" y="54"/>
                  </a:cubicBezTo>
                  <a:cubicBezTo>
                    <a:pt x="42" y="54"/>
                    <a:pt x="36" y="51"/>
                    <a:pt x="31" y="52"/>
                  </a:cubicBezTo>
                  <a:cubicBezTo>
                    <a:pt x="30" y="48"/>
                    <a:pt x="35" y="51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36" y="48"/>
                    <a:pt x="38" y="48"/>
                    <a:pt x="39" y="48"/>
                  </a:cubicBezTo>
                  <a:cubicBezTo>
                    <a:pt x="39" y="48"/>
                    <a:pt x="40" y="45"/>
                    <a:pt x="40" y="45"/>
                  </a:cubicBezTo>
                  <a:cubicBezTo>
                    <a:pt x="42" y="44"/>
                    <a:pt x="41" y="46"/>
                    <a:pt x="42" y="46"/>
                  </a:cubicBezTo>
                  <a:cubicBezTo>
                    <a:pt x="42" y="47"/>
                    <a:pt x="47" y="45"/>
                    <a:pt x="46" y="42"/>
                  </a:cubicBezTo>
                  <a:cubicBezTo>
                    <a:pt x="49" y="42"/>
                    <a:pt x="49" y="44"/>
                    <a:pt x="52" y="43"/>
                  </a:cubicBezTo>
                  <a:cubicBezTo>
                    <a:pt x="54" y="43"/>
                    <a:pt x="52" y="42"/>
                    <a:pt x="52" y="42"/>
                  </a:cubicBezTo>
                  <a:cubicBezTo>
                    <a:pt x="53" y="40"/>
                    <a:pt x="56" y="41"/>
                    <a:pt x="55" y="38"/>
                  </a:cubicBezTo>
                  <a:cubicBezTo>
                    <a:pt x="59" y="38"/>
                    <a:pt x="62" y="38"/>
                    <a:pt x="66" y="38"/>
                  </a:cubicBezTo>
                  <a:cubicBezTo>
                    <a:pt x="69" y="37"/>
                    <a:pt x="66" y="31"/>
                    <a:pt x="67" y="29"/>
                  </a:cubicBezTo>
                  <a:cubicBezTo>
                    <a:pt x="72" y="30"/>
                    <a:pt x="77" y="31"/>
                    <a:pt x="82" y="29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80" y="25"/>
                    <a:pt x="85" y="26"/>
                    <a:pt x="88" y="24"/>
                  </a:cubicBezTo>
                  <a:cubicBezTo>
                    <a:pt x="91" y="22"/>
                    <a:pt x="103" y="24"/>
                    <a:pt x="111" y="23"/>
                  </a:cubicBezTo>
                  <a:cubicBezTo>
                    <a:pt x="114" y="23"/>
                    <a:pt x="114" y="21"/>
                    <a:pt x="116" y="21"/>
                  </a:cubicBezTo>
                  <a:cubicBezTo>
                    <a:pt x="120" y="21"/>
                    <a:pt x="123" y="23"/>
                    <a:pt x="126" y="21"/>
                  </a:cubicBezTo>
                  <a:cubicBezTo>
                    <a:pt x="125" y="23"/>
                    <a:pt x="127" y="26"/>
                    <a:pt x="128" y="26"/>
                  </a:cubicBezTo>
                  <a:cubicBezTo>
                    <a:pt x="130" y="23"/>
                    <a:pt x="128" y="25"/>
                    <a:pt x="132" y="29"/>
                  </a:cubicBezTo>
                  <a:cubicBezTo>
                    <a:pt x="135" y="28"/>
                    <a:pt x="130" y="24"/>
                    <a:pt x="137" y="26"/>
                  </a:cubicBezTo>
                  <a:cubicBezTo>
                    <a:pt x="134" y="23"/>
                    <a:pt x="139" y="20"/>
                    <a:pt x="132" y="20"/>
                  </a:cubicBezTo>
                  <a:cubicBezTo>
                    <a:pt x="133" y="17"/>
                    <a:pt x="144" y="12"/>
                    <a:pt x="144" y="18"/>
                  </a:cubicBezTo>
                  <a:cubicBezTo>
                    <a:pt x="149" y="19"/>
                    <a:pt x="148" y="16"/>
                    <a:pt x="151" y="18"/>
                  </a:cubicBezTo>
                  <a:cubicBezTo>
                    <a:pt x="153" y="19"/>
                    <a:pt x="154" y="20"/>
                    <a:pt x="156" y="21"/>
                  </a:cubicBezTo>
                  <a:cubicBezTo>
                    <a:pt x="158" y="22"/>
                    <a:pt x="162" y="23"/>
                    <a:pt x="168" y="24"/>
                  </a:cubicBezTo>
                  <a:cubicBezTo>
                    <a:pt x="168" y="23"/>
                    <a:pt x="166" y="23"/>
                    <a:pt x="165" y="23"/>
                  </a:cubicBezTo>
                  <a:cubicBezTo>
                    <a:pt x="165" y="21"/>
                    <a:pt x="167" y="20"/>
                    <a:pt x="169" y="20"/>
                  </a:cubicBezTo>
                  <a:cubicBezTo>
                    <a:pt x="167" y="16"/>
                    <a:pt x="161" y="16"/>
                    <a:pt x="156" y="15"/>
                  </a:cubicBezTo>
                  <a:cubicBezTo>
                    <a:pt x="156" y="11"/>
                    <a:pt x="162" y="13"/>
                    <a:pt x="166" y="12"/>
                  </a:cubicBezTo>
                  <a:cubicBezTo>
                    <a:pt x="167" y="9"/>
                    <a:pt x="164" y="10"/>
                    <a:pt x="162" y="9"/>
                  </a:cubicBezTo>
                  <a:cubicBezTo>
                    <a:pt x="165" y="3"/>
                    <a:pt x="171" y="9"/>
                    <a:pt x="175" y="9"/>
                  </a:cubicBezTo>
                  <a:cubicBezTo>
                    <a:pt x="178" y="10"/>
                    <a:pt x="178" y="8"/>
                    <a:pt x="181" y="8"/>
                  </a:cubicBezTo>
                  <a:cubicBezTo>
                    <a:pt x="189" y="8"/>
                    <a:pt x="193" y="11"/>
                    <a:pt x="199" y="8"/>
                  </a:cubicBezTo>
                  <a:cubicBezTo>
                    <a:pt x="201" y="7"/>
                    <a:pt x="204" y="7"/>
                    <a:pt x="208" y="6"/>
                  </a:cubicBezTo>
                  <a:cubicBezTo>
                    <a:pt x="210" y="6"/>
                    <a:pt x="209" y="4"/>
                    <a:pt x="209" y="2"/>
                  </a:cubicBezTo>
                  <a:cubicBezTo>
                    <a:pt x="212" y="2"/>
                    <a:pt x="214" y="2"/>
                    <a:pt x="217" y="2"/>
                  </a:cubicBezTo>
                  <a:cubicBezTo>
                    <a:pt x="219" y="2"/>
                    <a:pt x="219" y="1"/>
                    <a:pt x="221" y="1"/>
                  </a:cubicBezTo>
                  <a:cubicBezTo>
                    <a:pt x="224" y="0"/>
                    <a:pt x="228" y="3"/>
                    <a:pt x="234" y="2"/>
                  </a:cubicBezTo>
                  <a:cubicBezTo>
                    <a:pt x="239" y="1"/>
                    <a:pt x="248" y="0"/>
                    <a:pt x="257" y="1"/>
                  </a:cubicBezTo>
                  <a:cubicBezTo>
                    <a:pt x="259" y="1"/>
                    <a:pt x="259" y="2"/>
                    <a:pt x="261" y="2"/>
                  </a:cubicBezTo>
                  <a:cubicBezTo>
                    <a:pt x="270" y="4"/>
                    <a:pt x="277" y="1"/>
                    <a:pt x="277" y="8"/>
                  </a:cubicBezTo>
                  <a:cubicBezTo>
                    <a:pt x="282" y="9"/>
                    <a:pt x="281" y="6"/>
                    <a:pt x="285" y="6"/>
                  </a:cubicBezTo>
                  <a:cubicBezTo>
                    <a:pt x="285" y="11"/>
                    <a:pt x="290" y="10"/>
                    <a:pt x="292" y="12"/>
                  </a:cubicBezTo>
                  <a:cubicBezTo>
                    <a:pt x="296" y="14"/>
                    <a:pt x="296" y="10"/>
                    <a:pt x="300" y="11"/>
                  </a:cubicBezTo>
                  <a:cubicBezTo>
                    <a:pt x="298" y="16"/>
                    <a:pt x="305" y="13"/>
                    <a:pt x="309" y="14"/>
                  </a:cubicBezTo>
                  <a:cubicBezTo>
                    <a:pt x="306" y="17"/>
                    <a:pt x="306" y="15"/>
                    <a:pt x="307" y="20"/>
                  </a:cubicBezTo>
                  <a:cubicBezTo>
                    <a:pt x="305" y="18"/>
                    <a:pt x="304" y="18"/>
                    <a:pt x="304" y="21"/>
                  </a:cubicBezTo>
                  <a:cubicBezTo>
                    <a:pt x="288" y="22"/>
                    <a:pt x="269" y="23"/>
                    <a:pt x="258" y="24"/>
                  </a:cubicBezTo>
                  <a:cubicBezTo>
                    <a:pt x="257" y="24"/>
                    <a:pt x="257" y="25"/>
                    <a:pt x="257" y="26"/>
                  </a:cubicBezTo>
                  <a:cubicBezTo>
                    <a:pt x="255" y="25"/>
                    <a:pt x="256" y="24"/>
                    <a:pt x="257" y="24"/>
                  </a:cubicBezTo>
                  <a:cubicBezTo>
                    <a:pt x="257" y="23"/>
                    <a:pt x="254" y="22"/>
                    <a:pt x="254" y="23"/>
                  </a:cubicBezTo>
                  <a:cubicBezTo>
                    <a:pt x="253" y="23"/>
                    <a:pt x="254" y="26"/>
                    <a:pt x="254" y="26"/>
                  </a:cubicBezTo>
                  <a:cubicBezTo>
                    <a:pt x="251" y="27"/>
                    <a:pt x="248" y="25"/>
                    <a:pt x="246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83"/>
            <p:cNvSpPr/>
            <p:nvPr/>
          </p:nvSpPr>
          <p:spPr bwMode="auto">
            <a:xfrm>
              <a:off x="6473697" y="1145884"/>
              <a:ext cx="487145" cy="262043"/>
            </a:xfrm>
            <a:custGeom>
              <a:gdLst>
                <a:gd name="T0" fmla="*/ 167 w 179"/>
                <a:gd name="T1" fmla="*/ 9 h 96"/>
                <a:gd name="T2" fmla="*/ 177 w 179"/>
                <a:gd name="T3" fmla="*/ 15 h 96"/>
                <a:gd name="T4" fmla="*/ 173 w 179"/>
                <a:gd name="T5" fmla="*/ 18 h 96"/>
                <a:gd name="T6" fmla="*/ 165 w 179"/>
                <a:gd name="T7" fmla="*/ 21 h 96"/>
                <a:gd name="T8" fmla="*/ 144 w 179"/>
                <a:gd name="T9" fmla="*/ 25 h 96"/>
                <a:gd name="T10" fmla="*/ 153 w 179"/>
                <a:gd name="T11" fmla="*/ 28 h 96"/>
                <a:gd name="T12" fmla="*/ 135 w 179"/>
                <a:gd name="T13" fmla="*/ 35 h 96"/>
                <a:gd name="T14" fmla="*/ 130 w 179"/>
                <a:gd name="T15" fmla="*/ 38 h 96"/>
                <a:gd name="T16" fmla="*/ 121 w 179"/>
                <a:gd name="T17" fmla="*/ 43 h 96"/>
                <a:gd name="T18" fmla="*/ 106 w 179"/>
                <a:gd name="T19" fmla="*/ 49 h 96"/>
                <a:gd name="T20" fmla="*/ 101 w 179"/>
                <a:gd name="T21" fmla="*/ 53 h 96"/>
                <a:gd name="T22" fmla="*/ 91 w 179"/>
                <a:gd name="T23" fmla="*/ 55 h 96"/>
                <a:gd name="T24" fmla="*/ 97 w 179"/>
                <a:gd name="T25" fmla="*/ 64 h 96"/>
                <a:gd name="T26" fmla="*/ 87 w 179"/>
                <a:gd name="T27" fmla="*/ 71 h 96"/>
                <a:gd name="T28" fmla="*/ 79 w 179"/>
                <a:gd name="T29" fmla="*/ 76 h 96"/>
                <a:gd name="T30" fmla="*/ 66 w 179"/>
                <a:gd name="T31" fmla="*/ 84 h 96"/>
                <a:gd name="T32" fmla="*/ 70 w 179"/>
                <a:gd name="T33" fmla="*/ 92 h 96"/>
                <a:gd name="T34" fmla="*/ 58 w 179"/>
                <a:gd name="T35" fmla="*/ 95 h 96"/>
                <a:gd name="T36" fmla="*/ 36 w 179"/>
                <a:gd name="T37" fmla="*/ 90 h 96"/>
                <a:gd name="T38" fmla="*/ 29 w 179"/>
                <a:gd name="T39" fmla="*/ 92 h 96"/>
                <a:gd name="T40" fmla="*/ 18 w 179"/>
                <a:gd name="T41" fmla="*/ 84 h 96"/>
                <a:gd name="T42" fmla="*/ 29 w 179"/>
                <a:gd name="T43" fmla="*/ 76 h 96"/>
                <a:gd name="T44" fmla="*/ 41 w 179"/>
                <a:gd name="T45" fmla="*/ 76 h 96"/>
                <a:gd name="T46" fmla="*/ 20 w 179"/>
                <a:gd name="T47" fmla="*/ 71 h 96"/>
                <a:gd name="T48" fmla="*/ 32 w 179"/>
                <a:gd name="T49" fmla="*/ 62 h 96"/>
                <a:gd name="T50" fmla="*/ 42 w 179"/>
                <a:gd name="T51" fmla="*/ 62 h 96"/>
                <a:gd name="T52" fmla="*/ 42 w 179"/>
                <a:gd name="T53" fmla="*/ 56 h 96"/>
                <a:gd name="T54" fmla="*/ 39 w 179"/>
                <a:gd name="T55" fmla="*/ 49 h 96"/>
                <a:gd name="T56" fmla="*/ 32 w 179"/>
                <a:gd name="T57" fmla="*/ 46 h 96"/>
                <a:gd name="T58" fmla="*/ 48 w 179"/>
                <a:gd name="T59" fmla="*/ 44 h 96"/>
                <a:gd name="T60" fmla="*/ 54 w 179"/>
                <a:gd name="T61" fmla="*/ 41 h 96"/>
                <a:gd name="T62" fmla="*/ 66 w 179"/>
                <a:gd name="T63" fmla="*/ 33 h 96"/>
                <a:gd name="T64" fmla="*/ 41 w 179"/>
                <a:gd name="T65" fmla="*/ 37 h 96"/>
                <a:gd name="T66" fmla="*/ 23 w 179"/>
                <a:gd name="T67" fmla="*/ 33 h 96"/>
                <a:gd name="T68" fmla="*/ 5 w 179"/>
                <a:gd name="T69" fmla="*/ 28 h 96"/>
                <a:gd name="T70" fmla="*/ 2 w 179"/>
                <a:gd name="T71" fmla="*/ 19 h 96"/>
                <a:gd name="T72" fmla="*/ 32 w 179"/>
                <a:gd name="T73" fmla="*/ 12 h 96"/>
                <a:gd name="T74" fmla="*/ 52 w 179"/>
                <a:gd name="T75" fmla="*/ 7 h 96"/>
                <a:gd name="T76" fmla="*/ 78 w 179"/>
                <a:gd name="T77" fmla="*/ 3 h 96"/>
                <a:gd name="T78" fmla="*/ 103 w 179"/>
                <a:gd name="T79" fmla="*/ 1 h 96"/>
                <a:gd name="T80" fmla="*/ 116 w 179"/>
                <a:gd name="T81" fmla="*/ 1 h 96"/>
                <a:gd name="T82" fmla="*/ 141 w 179"/>
                <a:gd name="T83" fmla="*/ 1 h 96"/>
                <a:gd name="T84" fmla="*/ 167 w 179"/>
                <a:gd name="T85" fmla="*/ 3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96">
                  <a:moveTo>
                    <a:pt x="167" y="3"/>
                  </a:moveTo>
                  <a:cubicBezTo>
                    <a:pt x="164" y="6"/>
                    <a:pt x="167" y="5"/>
                    <a:pt x="167" y="9"/>
                  </a:cubicBezTo>
                  <a:cubicBezTo>
                    <a:pt x="171" y="9"/>
                    <a:pt x="174" y="9"/>
                    <a:pt x="178" y="9"/>
                  </a:cubicBezTo>
                  <a:cubicBezTo>
                    <a:pt x="179" y="11"/>
                    <a:pt x="177" y="12"/>
                    <a:pt x="177" y="15"/>
                  </a:cubicBezTo>
                  <a:cubicBezTo>
                    <a:pt x="176" y="15"/>
                    <a:pt x="173" y="14"/>
                    <a:pt x="173" y="15"/>
                  </a:cubicBezTo>
                  <a:cubicBezTo>
                    <a:pt x="172" y="15"/>
                    <a:pt x="173" y="18"/>
                    <a:pt x="173" y="18"/>
                  </a:cubicBezTo>
                  <a:cubicBezTo>
                    <a:pt x="170" y="19"/>
                    <a:pt x="167" y="19"/>
                    <a:pt x="167" y="18"/>
                  </a:cubicBezTo>
                  <a:cubicBezTo>
                    <a:pt x="165" y="17"/>
                    <a:pt x="166" y="20"/>
                    <a:pt x="165" y="21"/>
                  </a:cubicBezTo>
                  <a:cubicBezTo>
                    <a:pt x="163" y="22"/>
                    <a:pt x="159" y="19"/>
                    <a:pt x="159" y="22"/>
                  </a:cubicBezTo>
                  <a:cubicBezTo>
                    <a:pt x="154" y="22"/>
                    <a:pt x="147" y="20"/>
                    <a:pt x="144" y="25"/>
                  </a:cubicBezTo>
                  <a:cubicBezTo>
                    <a:pt x="146" y="29"/>
                    <a:pt x="152" y="25"/>
                    <a:pt x="153" y="24"/>
                  </a:cubicBezTo>
                  <a:cubicBezTo>
                    <a:pt x="155" y="24"/>
                    <a:pt x="153" y="26"/>
                    <a:pt x="153" y="28"/>
                  </a:cubicBezTo>
                  <a:cubicBezTo>
                    <a:pt x="148" y="28"/>
                    <a:pt x="145" y="30"/>
                    <a:pt x="140" y="31"/>
                  </a:cubicBezTo>
                  <a:cubicBezTo>
                    <a:pt x="138" y="32"/>
                    <a:pt x="136" y="33"/>
                    <a:pt x="135" y="35"/>
                  </a:cubicBezTo>
                  <a:cubicBezTo>
                    <a:pt x="134" y="36"/>
                    <a:pt x="132" y="35"/>
                    <a:pt x="131" y="35"/>
                  </a:cubicBezTo>
                  <a:cubicBezTo>
                    <a:pt x="129" y="36"/>
                    <a:pt x="131" y="38"/>
                    <a:pt x="130" y="38"/>
                  </a:cubicBezTo>
                  <a:cubicBezTo>
                    <a:pt x="128" y="40"/>
                    <a:pt x="125" y="37"/>
                    <a:pt x="125" y="40"/>
                  </a:cubicBezTo>
                  <a:cubicBezTo>
                    <a:pt x="125" y="42"/>
                    <a:pt x="121" y="40"/>
                    <a:pt x="121" y="43"/>
                  </a:cubicBezTo>
                  <a:cubicBezTo>
                    <a:pt x="120" y="46"/>
                    <a:pt x="117" y="44"/>
                    <a:pt x="115" y="46"/>
                  </a:cubicBezTo>
                  <a:cubicBezTo>
                    <a:pt x="113" y="48"/>
                    <a:pt x="109" y="47"/>
                    <a:pt x="106" y="49"/>
                  </a:cubicBezTo>
                  <a:cubicBezTo>
                    <a:pt x="105" y="49"/>
                    <a:pt x="106" y="50"/>
                    <a:pt x="104" y="50"/>
                  </a:cubicBezTo>
                  <a:cubicBezTo>
                    <a:pt x="101" y="51"/>
                    <a:pt x="103" y="52"/>
                    <a:pt x="101" y="53"/>
                  </a:cubicBezTo>
                  <a:cubicBezTo>
                    <a:pt x="101" y="53"/>
                    <a:pt x="100" y="53"/>
                    <a:pt x="100" y="53"/>
                  </a:cubicBezTo>
                  <a:cubicBezTo>
                    <a:pt x="99" y="53"/>
                    <a:pt x="96" y="56"/>
                    <a:pt x="91" y="55"/>
                  </a:cubicBezTo>
                  <a:cubicBezTo>
                    <a:pt x="91" y="57"/>
                    <a:pt x="97" y="58"/>
                    <a:pt x="91" y="58"/>
                  </a:cubicBezTo>
                  <a:cubicBezTo>
                    <a:pt x="92" y="61"/>
                    <a:pt x="98" y="58"/>
                    <a:pt x="97" y="64"/>
                  </a:cubicBezTo>
                  <a:cubicBezTo>
                    <a:pt x="94" y="60"/>
                    <a:pt x="94" y="64"/>
                    <a:pt x="94" y="68"/>
                  </a:cubicBezTo>
                  <a:cubicBezTo>
                    <a:pt x="91" y="64"/>
                    <a:pt x="89" y="69"/>
                    <a:pt x="87" y="71"/>
                  </a:cubicBezTo>
                  <a:cubicBezTo>
                    <a:pt x="84" y="73"/>
                    <a:pt x="80" y="71"/>
                    <a:pt x="78" y="74"/>
                  </a:cubicBezTo>
                  <a:cubicBezTo>
                    <a:pt x="77" y="75"/>
                    <a:pt x="79" y="75"/>
                    <a:pt x="79" y="76"/>
                  </a:cubicBezTo>
                  <a:cubicBezTo>
                    <a:pt x="79" y="77"/>
                    <a:pt x="74" y="78"/>
                    <a:pt x="78" y="78"/>
                  </a:cubicBezTo>
                  <a:cubicBezTo>
                    <a:pt x="76" y="83"/>
                    <a:pt x="67" y="80"/>
                    <a:pt x="66" y="84"/>
                  </a:cubicBezTo>
                  <a:cubicBezTo>
                    <a:pt x="68" y="87"/>
                    <a:pt x="72" y="88"/>
                    <a:pt x="78" y="87"/>
                  </a:cubicBezTo>
                  <a:cubicBezTo>
                    <a:pt x="79" y="92"/>
                    <a:pt x="70" y="88"/>
                    <a:pt x="70" y="92"/>
                  </a:cubicBezTo>
                  <a:cubicBezTo>
                    <a:pt x="70" y="94"/>
                    <a:pt x="69" y="92"/>
                    <a:pt x="67" y="92"/>
                  </a:cubicBezTo>
                  <a:cubicBezTo>
                    <a:pt x="64" y="92"/>
                    <a:pt x="62" y="96"/>
                    <a:pt x="58" y="95"/>
                  </a:cubicBezTo>
                  <a:cubicBezTo>
                    <a:pt x="57" y="93"/>
                    <a:pt x="55" y="93"/>
                    <a:pt x="55" y="90"/>
                  </a:cubicBezTo>
                  <a:cubicBezTo>
                    <a:pt x="48" y="89"/>
                    <a:pt x="43" y="92"/>
                    <a:pt x="36" y="90"/>
                  </a:cubicBezTo>
                  <a:cubicBezTo>
                    <a:pt x="36" y="90"/>
                    <a:pt x="34" y="89"/>
                    <a:pt x="35" y="89"/>
                  </a:cubicBezTo>
                  <a:cubicBezTo>
                    <a:pt x="32" y="89"/>
                    <a:pt x="31" y="91"/>
                    <a:pt x="29" y="92"/>
                  </a:cubicBezTo>
                  <a:cubicBezTo>
                    <a:pt x="22" y="93"/>
                    <a:pt x="16" y="90"/>
                    <a:pt x="8" y="89"/>
                  </a:cubicBezTo>
                  <a:cubicBezTo>
                    <a:pt x="11" y="86"/>
                    <a:pt x="13" y="84"/>
                    <a:pt x="18" y="84"/>
                  </a:cubicBezTo>
                  <a:cubicBezTo>
                    <a:pt x="21" y="84"/>
                    <a:pt x="19" y="78"/>
                    <a:pt x="21" y="77"/>
                  </a:cubicBezTo>
                  <a:cubicBezTo>
                    <a:pt x="26" y="78"/>
                    <a:pt x="25" y="75"/>
                    <a:pt x="29" y="76"/>
                  </a:cubicBezTo>
                  <a:cubicBezTo>
                    <a:pt x="29" y="81"/>
                    <a:pt x="34" y="80"/>
                    <a:pt x="39" y="80"/>
                  </a:cubicBezTo>
                  <a:cubicBezTo>
                    <a:pt x="42" y="79"/>
                    <a:pt x="37" y="78"/>
                    <a:pt x="41" y="76"/>
                  </a:cubicBezTo>
                  <a:cubicBezTo>
                    <a:pt x="40" y="72"/>
                    <a:pt x="32" y="76"/>
                    <a:pt x="35" y="70"/>
                  </a:cubicBezTo>
                  <a:cubicBezTo>
                    <a:pt x="29" y="71"/>
                    <a:pt x="26" y="73"/>
                    <a:pt x="20" y="71"/>
                  </a:cubicBezTo>
                  <a:cubicBezTo>
                    <a:pt x="21" y="68"/>
                    <a:pt x="24" y="67"/>
                    <a:pt x="27" y="67"/>
                  </a:cubicBezTo>
                  <a:cubicBezTo>
                    <a:pt x="29" y="65"/>
                    <a:pt x="30" y="64"/>
                    <a:pt x="32" y="62"/>
                  </a:cubicBezTo>
                  <a:cubicBezTo>
                    <a:pt x="33" y="62"/>
                    <a:pt x="34" y="62"/>
                    <a:pt x="35" y="61"/>
                  </a:cubicBezTo>
                  <a:cubicBezTo>
                    <a:pt x="38" y="60"/>
                    <a:pt x="40" y="61"/>
                    <a:pt x="42" y="62"/>
                  </a:cubicBezTo>
                  <a:cubicBezTo>
                    <a:pt x="44" y="61"/>
                    <a:pt x="46" y="60"/>
                    <a:pt x="47" y="58"/>
                  </a:cubicBezTo>
                  <a:cubicBezTo>
                    <a:pt x="47" y="55"/>
                    <a:pt x="43" y="57"/>
                    <a:pt x="42" y="56"/>
                  </a:cubicBezTo>
                  <a:cubicBezTo>
                    <a:pt x="42" y="56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8" y="50"/>
                    <a:pt x="37" y="50"/>
                    <a:pt x="35" y="50"/>
                  </a:cubicBezTo>
                  <a:cubicBezTo>
                    <a:pt x="35" y="47"/>
                    <a:pt x="34" y="46"/>
                    <a:pt x="32" y="46"/>
                  </a:cubicBezTo>
                  <a:cubicBezTo>
                    <a:pt x="33" y="43"/>
                    <a:pt x="34" y="41"/>
                    <a:pt x="39" y="41"/>
                  </a:cubicBezTo>
                  <a:cubicBezTo>
                    <a:pt x="43" y="41"/>
                    <a:pt x="42" y="46"/>
                    <a:pt x="48" y="44"/>
                  </a:cubicBezTo>
                  <a:cubicBezTo>
                    <a:pt x="48" y="46"/>
                    <a:pt x="48" y="47"/>
                    <a:pt x="49" y="47"/>
                  </a:cubicBezTo>
                  <a:cubicBezTo>
                    <a:pt x="54" y="49"/>
                    <a:pt x="52" y="43"/>
                    <a:pt x="54" y="41"/>
                  </a:cubicBezTo>
                  <a:cubicBezTo>
                    <a:pt x="61" y="40"/>
                    <a:pt x="68" y="38"/>
                    <a:pt x="72" y="33"/>
                  </a:cubicBezTo>
                  <a:cubicBezTo>
                    <a:pt x="71" y="29"/>
                    <a:pt x="69" y="35"/>
                    <a:pt x="66" y="33"/>
                  </a:cubicBezTo>
                  <a:cubicBezTo>
                    <a:pt x="64" y="34"/>
                    <a:pt x="60" y="34"/>
                    <a:pt x="58" y="37"/>
                  </a:cubicBezTo>
                  <a:cubicBezTo>
                    <a:pt x="54" y="36"/>
                    <a:pt x="47" y="37"/>
                    <a:pt x="41" y="37"/>
                  </a:cubicBezTo>
                  <a:cubicBezTo>
                    <a:pt x="37" y="37"/>
                    <a:pt x="35" y="34"/>
                    <a:pt x="30" y="37"/>
                  </a:cubicBezTo>
                  <a:cubicBezTo>
                    <a:pt x="29" y="32"/>
                    <a:pt x="25" y="38"/>
                    <a:pt x="23" y="33"/>
                  </a:cubicBezTo>
                  <a:cubicBezTo>
                    <a:pt x="20" y="35"/>
                    <a:pt x="17" y="31"/>
                    <a:pt x="11" y="33"/>
                  </a:cubicBezTo>
                  <a:cubicBezTo>
                    <a:pt x="12" y="28"/>
                    <a:pt x="6" y="30"/>
                    <a:pt x="5" y="28"/>
                  </a:cubicBezTo>
                  <a:cubicBezTo>
                    <a:pt x="4" y="24"/>
                    <a:pt x="8" y="25"/>
                    <a:pt x="9" y="24"/>
                  </a:cubicBezTo>
                  <a:cubicBezTo>
                    <a:pt x="10" y="19"/>
                    <a:pt x="0" y="25"/>
                    <a:pt x="2" y="19"/>
                  </a:cubicBezTo>
                  <a:cubicBezTo>
                    <a:pt x="9" y="17"/>
                    <a:pt x="20" y="16"/>
                    <a:pt x="30" y="15"/>
                  </a:cubicBezTo>
                  <a:cubicBezTo>
                    <a:pt x="32" y="15"/>
                    <a:pt x="31" y="13"/>
                    <a:pt x="32" y="12"/>
                  </a:cubicBezTo>
                  <a:cubicBezTo>
                    <a:pt x="39" y="13"/>
                    <a:pt x="45" y="10"/>
                    <a:pt x="49" y="12"/>
                  </a:cubicBezTo>
                  <a:cubicBezTo>
                    <a:pt x="51" y="11"/>
                    <a:pt x="52" y="9"/>
                    <a:pt x="52" y="7"/>
                  </a:cubicBezTo>
                  <a:cubicBezTo>
                    <a:pt x="61" y="7"/>
                    <a:pt x="69" y="4"/>
                    <a:pt x="76" y="6"/>
                  </a:cubicBezTo>
                  <a:cubicBezTo>
                    <a:pt x="78" y="6"/>
                    <a:pt x="77" y="4"/>
                    <a:pt x="78" y="3"/>
                  </a:cubicBezTo>
                  <a:cubicBezTo>
                    <a:pt x="84" y="3"/>
                    <a:pt x="92" y="2"/>
                    <a:pt x="95" y="4"/>
                  </a:cubicBezTo>
                  <a:cubicBezTo>
                    <a:pt x="96" y="2"/>
                    <a:pt x="102" y="4"/>
                    <a:pt x="103" y="1"/>
                  </a:cubicBezTo>
                  <a:cubicBezTo>
                    <a:pt x="107" y="3"/>
                    <a:pt x="112" y="3"/>
                    <a:pt x="118" y="3"/>
                  </a:cubicBezTo>
                  <a:cubicBezTo>
                    <a:pt x="118" y="2"/>
                    <a:pt x="117" y="1"/>
                    <a:pt x="116" y="1"/>
                  </a:cubicBezTo>
                  <a:cubicBezTo>
                    <a:pt x="116" y="0"/>
                    <a:pt x="118" y="1"/>
                    <a:pt x="118" y="1"/>
                  </a:cubicBezTo>
                  <a:cubicBezTo>
                    <a:pt x="124" y="2"/>
                    <a:pt x="135" y="0"/>
                    <a:pt x="141" y="1"/>
                  </a:cubicBezTo>
                  <a:cubicBezTo>
                    <a:pt x="142" y="1"/>
                    <a:pt x="141" y="4"/>
                    <a:pt x="141" y="4"/>
                  </a:cubicBezTo>
                  <a:cubicBezTo>
                    <a:pt x="153" y="5"/>
                    <a:pt x="154" y="2"/>
                    <a:pt x="16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84"/>
            <p:cNvSpPr/>
            <p:nvPr/>
          </p:nvSpPr>
          <p:spPr bwMode="auto">
            <a:xfrm>
              <a:off x="2247305" y="1244006"/>
              <a:ext cx="139679" cy="51947"/>
            </a:xfrm>
            <a:custGeom>
              <a:gdLst>
                <a:gd name="T0" fmla="*/ 13 w 51"/>
                <a:gd name="T1" fmla="*/ 2 h 19"/>
                <a:gd name="T2" fmla="*/ 13 w 51"/>
                <a:gd name="T3" fmla="*/ 4 h 19"/>
                <a:gd name="T4" fmla="*/ 17 w 51"/>
                <a:gd name="T5" fmla="*/ 8 h 19"/>
                <a:gd name="T6" fmla="*/ 22 w 51"/>
                <a:gd name="T7" fmla="*/ 5 h 19"/>
                <a:gd name="T8" fmla="*/ 29 w 51"/>
                <a:gd name="T9" fmla="*/ 8 h 19"/>
                <a:gd name="T10" fmla="*/ 43 w 51"/>
                <a:gd name="T11" fmla="*/ 5 h 19"/>
                <a:gd name="T12" fmla="*/ 48 w 51"/>
                <a:gd name="T13" fmla="*/ 8 h 19"/>
                <a:gd name="T14" fmla="*/ 46 w 51"/>
                <a:gd name="T15" fmla="*/ 14 h 19"/>
                <a:gd name="T16" fmla="*/ 32 w 51"/>
                <a:gd name="T17" fmla="*/ 16 h 19"/>
                <a:gd name="T18" fmla="*/ 23 w 51"/>
                <a:gd name="T19" fmla="*/ 19 h 19"/>
                <a:gd name="T20" fmla="*/ 8 w 51"/>
                <a:gd name="T21" fmla="*/ 8 h 19"/>
                <a:gd name="T22" fmla="*/ 1 w 51"/>
                <a:gd name="T23" fmla="*/ 7 h 19"/>
                <a:gd name="T24" fmla="*/ 13 w 51"/>
                <a:gd name="T25" fmla="*/ 2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9">
                  <a:moveTo>
                    <a:pt x="13" y="2"/>
                  </a:moveTo>
                  <a:cubicBezTo>
                    <a:pt x="15" y="3"/>
                    <a:pt x="14" y="4"/>
                    <a:pt x="13" y="4"/>
                  </a:cubicBezTo>
                  <a:cubicBezTo>
                    <a:pt x="12" y="7"/>
                    <a:pt x="20" y="3"/>
                    <a:pt x="17" y="8"/>
                  </a:cubicBezTo>
                  <a:cubicBezTo>
                    <a:pt x="21" y="9"/>
                    <a:pt x="19" y="6"/>
                    <a:pt x="22" y="5"/>
                  </a:cubicBezTo>
                  <a:cubicBezTo>
                    <a:pt x="25" y="8"/>
                    <a:pt x="29" y="2"/>
                    <a:pt x="29" y="8"/>
                  </a:cubicBezTo>
                  <a:cubicBezTo>
                    <a:pt x="33" y="7"/>
                    <a:pt x="38" y="7"/>
                    <a:pt x="43" y="5"/>
                  </a:cubicBezTo>
                  <a:cubicBezTo>
                    <a:pt x="42" y="9"/>
                    <a:pt x="50" y="4"/>
                    <a:pt x="48" y="8"/>
                  </a:cubicBezTo>
                  <a:cubicBezTo>
                    <a:pt x="51" y="13"/>
                    <a:pt x="39" y="11"/>
                    <a:pt x="46" y="14"/>
                  </a:cubicBezTo>
                  <a:cubicBezTo>
                    <a:pt x="44" y="18"/>
                    <a:pt x="36" y="15"/>
                    <a:pt x="32" y="16"/>
                  </a:cubicBezTo>
                  <a:cubicBezTo>
                    <a:pt x="29" y="16"/>
                    <a:pt x="26" y="18"/>
                    <a:pt x="23" y="19"/>
                  </a:cubicBezTo>
                  <a:cubicBezTo>
                    <a:pt x="17" y="16"/>
                    <a:pt x="12" y="14"/>
                    <a:pt x="8" y="8"/>
                  </a:cubicBezTo>
                  <a:cubicBezTo>
                    <a:pt x="6" y="8"/>
                    <a:pt x="1" y="10"/>
                    <a:pt x="1" y="7"/>
                  </a:cubicBezTo>
                  <a:cubicBezTo>
                    <a:pt x="0" y="0"/>
                    <a:pt x="12" y="7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85"/>
            <p:cNvSpPr/>
            <p:nvPr/>
          </p:nvSpPr>
          <p:spPr bwMode="auto">
            <a:xfrm>
              <a:off x="6099681" y="1315577"/>
              <a:ext cx="62336" cy="16161"/>
            </a:xfrm>
            <a:custGeom>
              <a:gdLst>
                <a:gd name="T0" fmla="*/ 22 w 23"/>
                <a:gd name="T1" fmla="*/ 0 h 6"/>
                <a:gd name="T2" fmla="*/ 13 w 23"/>
                <a:gd name="T3" fmla="*/ 5 h 6"/>
                <a:gd name="T4" fmla="*/ 10 w 23"/>
                <a:gd name="T5" fmla="*/ 6 h 6"/>
                <a:gd name="T6" fmla="*/ 4 w 23"/>
                <a:gd name="T7" fmla="*/ 6 h 6"/>
                <a:gd name="T8" fmla="*/ 7 w 23"/>
                <a:gd name="T9" fmla="*/ 2 h 6"/>
                <a:gd name="T10" fmla="*/ 22 w 23"/>
                <a:gd name="T11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22" y="0"/>
                  </a:moveTo>
                  <a:cubicBezTo>
                    <a:pt x="23" y="5"/>
                    <a:pt x="17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4" y="6"/>
                  </a:cubicBezTo>
                  <a:cubicBezTo>
                    <a:pt x="0" y="6"/>
                    <a:pt x="7" y="1"/>
                    <a:pt x="7" y="2"/>
                  </a:cubicBezTo>
                  <a:cubicBezTo>
                    <a:pt x="10" y="5"/>
                    <a:pt x="1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86"/>
            <p:cNvSpPr/>
            <p:nvPr/>
          </p:nvSpPr>
          <p:spPr bwMode="auto">
            <a:xfrm>
              <a:off x="6353643" y="1315577"/>
              <a:ext cx="60027" cy="38095"/>
            </a:xfrm>
            <a:custGeom>
              <a:gdLst>
                <a:gd name="T0" fmla="*/ 10 w 22"/>
                <a:gd name="T1" fmla="*/ 0 h 14"/>
                <a:gd name="T2" fmla="*/ 8 w 22"/>
                <a:gd name="T3" fmla="*/ 2 h 14"/>
                <a:gd name="T4" fmla="*/ 15 w 22"/>
                <a:gd name="T5" fmla="*/ 6 h 14"/>
                <a:gd name="T6" fmla="*/ 18 w 22"/>
                <a:gd name="T7" fmla="*/ 5 h 14"/>
                <a:gd name="T8" fmla="*/ 9 w 22"/>
                <a:gd name="T9" fmla="*/ 14 h 14"/>
                <a:gd name="T10" fmla="*/ 0 w 22"/>
                <a:gd name="T11" fmla="*/ 3 h 14"/>
                <a:gd name="T12" fmla="*/ 10 w 22"/>
                <a:gd name="T13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4">
                  <a:moveTo>
                    <a:pt x="10" y="0"/>
                  </a:moveTo>
                  <a:cubicBezTo>
                    <a:pt x="10" y="2"/>
                    <a:pt x="9" y="1"/>
                    <a:pt x="8" y="2"/>
                  </a:cubicBezTo>
                  <a:cubicBezTo>
                    <a:pt x="7" y="6"/>
                    <a:pt x="17" y="0"/>
                    <a:pt x="15" y="6"/>
                  </a:cubicBezTo>
                  <a:cubicBezTo>
                    <a:pt x="17" y="6"/>
                    <a:pt x="18" y="6"/>
                    <a:pt x="18" y="5"/>
                  </a:cubicBezTo>
                  <a:cubicBezTo>
                    <a:pt x="22" y="9"/>
                    <a:pt x="10" y="10"/>
                    <a:pt x="9" y="14"/>
                  </a:cubicBezTo>
                  <a:cubicBezTo>
                    <a:pt x="5" y="11"/>
                    <a:pt x="6" y="4"/>
                    <a:pt x="0" y="3"/>
                  </a:cubicBezTo>
                  <a:cubicBezTo>
                    <a:pt x="2" y="0"/>
                    <a:pt x="8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87"/>
            <p:cNvSpPr>
              <a:spLocks noEditPoints="1"/>
            </p:cNvSpPr>
            <p:nvPr/>
          </p:nvSpPr>
          <p:spPr bwMode="auto">
            <a:xfrm>
              <a:off x="1648185" y="1355980"/>
              <a:ext cx="3415790" cy="2241791"/>
            </a:xfrm>
            <a:custGeom>
              <a:gdLst>
                <a:gd name="T0" fmla="*/ 744 w 1253"/>
                <a:gd name="T1" fmla="*/ 58 h 822"/>
                <a:gd name="T2" fmla="*/ 879 w 1253"/>
                <a:gd name="T3" fmla="*/ 58 h 822"/>
                <a:gd name="T4" fmla="*/ 992 w 1253"/>
                <a:gd name="T5" fmla="*/ 68 h 822"/>
                <a:gd name="T6" fmla="*/ 1138 w 1253"/>
                <a:gd name="T7" fmla="*/ 92 h 822"/>
                <a:gd name="T8" fmla="*/ 1253 w 1253"/>
                <a:gd name="T9" fmla="*/ 129 h 822"/>
                <a:gd name="T10" fmla="*/ 1180 w 1253"/>
                <a:gd name="T11" fmla="*/ 147 h 822"/>
                <a:gd name="T12" fmla="*/ 1087 w 1253"/>
                <a:gd name="T13" fmla="*/ 218 h 822"/>
                <a:gd name="T14" fmla="*/ 1050 w 1253"/>
                <a:gd name="T15" fmla="*/ 240 h 822"/>
                <a:gd name="T16" fmla="*/ 1098 w 1253"/>
                <a:gd name="T17" fmla="*/ 166 h 822"/>
                <a:gd name="T18" fmla="*/ 992 w 1253"/>
                <a:gd name="T19" fmla="*/ 197 h 822"/>
                <a:gd name="T20" fmla="*/ 958 w 1253"/>
                <a:gd name="T21" fmla="*/ 249 h 822"/>
                <a:gd name="T22" fmla="*/ 898 w 1253"/>
                <a:gd name="T23" fmla="*/ 330 h 822"/>
                <a:gd name="T24" fmla="*/ 860 w 1253"/>
                <a:gd name="T25" fmla="*/ 350 h 822"/>
                <a:gd name="T26" fmla="*/ 844 w 1253"/>
                <a:gd name="T27" fmla="*/ 369 h 822"/>
                <a:gd name="T28" fmla="*/ 790 w 1253"/>
                <a:gd name="T29" fmla="*/ 467 h 822"/>
                <a:gd name="T30" fmla="*/ 761 w 1253"/>
                <a:gd name="T31" fmla="*/ 536 h 822"/>
                <a:gd name="T32" fmla="*/ 712 w 1253"/>
                <a:gd name="T33" fmla="*/ 545 h 822"/>
                <a:gd name="T34" fmla="*/ 701 w 1253"/>
                <a:gd name="T35" fmla="*/ 548 h 822"/>
                <a:gd name="T36" fmla="*/ 675 w 1253"/>
                <a:gd name="T37" fmla="*/ 479 h 822"/>
                <a:gd name="T38" fmla="*/ 590 w 1253"/>
                <a:gd name="T39" fmla="*/ 523 h 822"/>
                <a:gd name="T40" fmla="*/ 529 w 1253"/>
                <a:gd name="T41" fmla="*/ 461 h 822"/>
                <a:gd name="T42" fmla="*/ 417 w 1253"/>
                <a:gd name="T43" fmla="*/ 443 h 822"/>
                <a:gd name="T44" fmla="*/ 443 w 1253"/>
                <a:gd name="T45" fmla="*/ 491 h 822"/>
                <a:gd name="T46" fmla="*/ 360 w 1253"/>
                <a:gd name="T47" fmla="*/ 495 h 822"/>
                <a:gd name="T48" fmla="*/ 311 w 1253"/>
                <a:gd name="T49" fmla="*/ 434 h 822"/>
                <a:gd name="T50" fmla="*/ 350 w 1253"/>
                <a:gd name="T51" fmla="*/ 514 h 822"/>
                <a:gd name="T52" fmla="*/ 374 w 1253"/>
                <a:gd name="T53" fmla="*/ 596 h 822"/>
                <a:gd name="T54" fmla="*/ 328 w 1253"/>
                <a:gd name="T55" fmla="*/ 714 h 822"/>
                <a:gd name="T56" fmla="*/ 280 w 1253"/>
                <a:gd name="T57" fmla="*/ 806 h 822"/>
                <a:gd name="T58" fmla="*/ 188 w 1253"/>
                <a:gd name="T59" fmla="*/ 735 h 822"/>
                <a:gd name="T60" fmla="*/ 178 w 1253"/>
                <a:gd name="T61" fmla="*/ 627 h 822"/>
                <a:gd name="T62" fmla="*/ 37 w 1253"/>
                <a:gd name="T63" fmla="*/ 559 h 822"/>
                <a:gd name="T64" fmla="*/ 5 w 1253"/>
                <a:gd name="T65" fmla="*/ 468 h 822"/>
                <a:gd name="T66" fmla="*/ 129 w 1253"/>
                <a:gd name="T67" fmla="*/ 370 h 822"/>
                <a:gd name="T68" fmla="*/ 209 w 1253"/>
                <a:gd name="T69" fmla="*/ 408 h 822"/>
                <a:gd name="T70" fmla="*/ 301 w 1253"/>
                <a:gd name="T71" fmla="*/ 408 h 822"/>
                <a:gd name="T72" fmla="*/ 246 w 1253"/>
                <a:gd name="T73" fmla="*/ 347 h 822"/>
                <a:gd name="T74" fmla="*/ 203 w 1253"/>
                <a:gd name="T75" fmla="*/ 320 h 822"/>
                <a:gd name="T76" fmla="*/ 206 w 1253"/>
                <a:gd name="T77" fmla="*/ 344 h 822"/>
                <a:gd name="T78" fmla="*/ 126 w 1253"/>
                <a:gd name="T79" fmla="*/ 325 h 822"/>
                <a:gd name="T80" fmla="*/ 92 w 1253"/>
                <a:gd name="T81" fmla="*/ 323 h 822"/>
                <a:gd name="T82" fmla="*/ 126 w 1253"/>
                <a:gd name="T83" fmla="*/ 262 h 822"/>
                <a:gd name="T84" fmla="*/ 171 w 1253"/>
                <a:gd name="T85" fmla="*/ 233 h 822"/>
                <a:gd name="T86" fmla="*/ 252 w 1253"/>
                <a:gd name="T87" fmla="*/ 197 h 822"/>
                <a:gd name="T88" fmla="*/ 249 w 1253"/>
                <a:gd name="T89" fmla="*/ 157 h 822"/>
                <a:gd name="T90" fmla="*/ 221 w 1253"/>
                <a:gd name="T91" fmla="*/ 190 h 822"/>
                <a:gd name="T92" fmla="*/ 145 w 1253"/>
                <a:gd name="T93" fmla="*/ 200 h 822"/>
                <a:gd name="T94" fmla="*/ 181 w 1253"/>
                <a:gd name="T95" fmla="*/ 133 h 822"/>
                <a:gd name="T96" fmla="*/ 282 w 1253"/>
                <a:gd name="T97" fmla="*/ 84 h 822"/>
                <a:gd name="T98" fmla="*/ 316 w 1253"/>
                <a:gd name="T99" fmla="*/ 123 h 822"/>
                <a:gd name="T100" fmla="*/ 374 w 1253"/>
                <a:gd name="T101" fmla="*/ 107 h 822"/>
                <a:gd name="T102" fmla="*/ 474 w 1253"/>
                <a:gd name="T103" fmla="*/ 101 h 822"/>
                <a:gd name="T104" fmla="*/ 525 w 1253"/>
                <a:gd name="T105" fmla="*/ 67 h 822"/>
                <a:gd name="T106" fmla="*/ 560 w 1253"/>
                <a:gd name="T107" fmla="*/ 104 h 822"/>
                <a:gd name="T108" fmla="*/ 584 w 1253"/>
                <a:gd name="T109" fmla="*/ 65 h 822"/>
                <a:gd name="T110" fmla="*/ 707 w 1253"/>
                <a:gd name="T111" fmla="*/ 15 h 822"/>
                <a:gd name="T112" fmla="*/ 297 w 1253"/>
                <a:gd name="T113" fmla="*/ 298 h 822"/>
                <a:gd name="T114" fmla="*/ 357 w 1253"/>
                <a:gd name="T115" fmla="*/ 338 h 822"/>
                <a:gd name="T116" fmla="*/ 423 w 1253"/>
                <a:gd name="T117" fmla="*/ 328 h 822"/>
                <a:gd name="T118" fmla="*/ 402 w 1253"/>
                <a:gd name="T119" fmla="*/ 359 h 822"/>
                <a:gd name="T120" fmla="*/ 298 w 1253"/>
                <a:gd name="T121" fmla="*/ 606 h 8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3" h="822">
                  <a:moveTo>
                    <a:pt x="755" y="9"/>
                  </a:moveTo>
                  <a:cubicBezTo>
                    <a:pt x="755" y="11"/>
                    <a:pt x="757" y="10"/>
                    <a:pt x="759" y="10"/>
                  </a:cubicBezTo>
                  <a:cubicBezTo>
                    <a:pt x="759" y="12"/>
                    <a:pt x="756" y="12"/>
                    <a:pt x="755" y="12"/>
                  </a:cubicBezTo>
                  <a:cubicBezTo>
                    <a:pt x="761" y="18"/>
                    <a:pt x="767" y="9"/>
                    <a:pt x="778" y="12"/>
                  </a:cubicBezTo>
                  <a:cubicBezTo>
                    <a:pt x="781" y="15"/>
                    <a:pt x="785" y="18"/>
                    <a:pt x="790" y="19"/>
                  </a:cubicBezTo>
                  <a:cubicBezTo>
                    <a:pt x="791" y="21"/>
                    <a:pt x="790" y="23"/>
                    <a:pt x="790" y="25"/>
                  </a:cubicBezTo>
                  <a:cubicBezTo>
                    <a:pt x="791" y="27"/>
                    <a:pt x="794" y="27"/>
                    <a:pt x="793" y="30"/>
                  </a:cubicBezTo>
                  <a:cubicBezTo>
                    <a:pt x="790" y="29"/>
                    <a:pt x="790" y="32"/>
                    <a:pt x="790" y="34"/>
                  </a:cubicBezTo>
                  <a:cubicBezTo>
                    <a:pt x="789" y="33"/>
                    <a:pt x="787" y="32"/>
                    <a:pt x="784" y="33"/>
                  </a:cubicBezTo>
                  <a:cubicBezTo>
                    <a:pt x="782" y="33"/>
                    <a:pt x="784" y="35"/>
                    <a:pt x="783" y="36"/>
                  </a:cubicBezTo>
                  <a:cubicBezTo>
                    <a:pt x="782" y="36"/>
                    <a:pt x="781" y="34"/>
                    <a:pt x="780" y="34"/>
                  </a:cubicBezTo>
                  <a:cubicBezTo>
                    <a:pt x="779" y="34"/>
                    <a:pt x="775" y="37"/>
                    <a:pt x="771" y="36"/>
                  </a:cubicBezTo>
                  <a:cubicBezTo>
                    <a:pt x="769" y="35"/>
                    <a:pt x="770" y="38"/>
                    <a:pt x="769" y="39"/>
                  </a:cubicBezTo>
                  <a:cubicBezTo>
                    <a:pt x="769" y="39"/>
                    <a:pt x="767" y="38"/>
                    <a:pt x="766" y="39"/>
                  </a:cubicBezTo>
                  <a:cubicBezTo>
                    <a:pt x="766" y="40"/>
                    <a:pt x="769" y="41"/>
                    <a:pt x="766" y="44"/>
                  </a:cubicBezTo>
                  <a:cubicBezTo>
                    <a:pt x="766" y="42"/>
                    <a:pt x="758" y="45"/>
                    <a:pt x="762" y="46"/>
                  </a:cubicBezTo>
                  <a:cubicBezTo>
                    <a:pt x="759" y="49"/>
                    <a:pt x="754" y="47"/>
                    <a:pt x="750" y="49"/>
                  </a:cubicBezTo>
                  <a:cubicBezTo>
                    <a:pt x="748" y="50"/>
                    <a:pt x="746" y="54"/>
                    <a:pt x="743" y="53"/>
                  </a:cubicBezTo>
                  <a:cubicBezTo>
                    <a:pt x="743" y="55"/>
                    <a:pt x="743" y="58"/>
                    <a:pt x="741" y="58"/>
                  </a:cubicBezTo>
                  <a:cubicBezTo>
                    <a:pt x="742" y="60"/>
                    <a:pt x="743" y="58"/>
                    <a:pt x="744" y="58"/>
                  </a:cubicBezTo>
                  <a:cubicBezTo>
                    <a:pt x="749" y="58"/>
                    <a:pt x="750" y="55"/>
                    <a:pt x="753" y="53"/>
                  </a:cubicBezTo>
                  <a:cubicBezTo>
                    <a:pt x="755" y="53"/>
                    <a:pt x="756" y="55"/>
                    <a:pt x="758" y="55"/>
                  </a:cubicBezTo>
                  <a:cubicBezTo>
                    <a:pt x="759" y="55"/>
                    <a:pt x="759" y="52"/>
                    <a:pt x="761" y="52"/>
                  </a:cubicBezTo>
                  <a:cubicBezTo>
                    <a:pt x="764" y="50"/>
                    <a:pt x="767" y="52"/>
                    <a:pt x="771" y="50"/>
                  </a:cubicBezTo>
                  <a:cubicBezTo>
                    <a:pt x="773" y="50"/>
                    <a:pt x="770" y="48"/>
                    <a:pt x="772" y="47"/>
                  </a:cubicBezTo>
                  <a:cubicBezTo>
                    <a:pt x="773" y="47"/>
                    <a:pt x="775" y="48"/>
                    <a:pt x="775" y="47"/>
                  </a:cubicBezTo>
                  <a:cubicBezTo>
                    <a:pt x="776" y="47"/>
                    <a:pt x="777" y="44"/>
                    <a:pt x="777" y="44"/>
                  </a:cubicBezTo>
                  <a:cubicBezTo>
                    <a:pt x="777" y="44"/>
                    <a:pt x="781" y="46"/>
                    <a:pt x="783" y="46"/>
                  </a:cubicBezTo>
                  <a:cubicBezTo>
                    <a:pt x="786" y="46"/>
                    <a:pt x="786" y="45"/>
                    <a:pt x="790" y="44"/>
                  </a:cubicBezTo>
                  <a:cubicBezTo>
                    <a:pt x="790" y="46"/>
                    <a:pt x="790" y="47"/>
                    <a:pt x="790" y="49"/>
                  </a:cubicBezTo>
                  <a:cubicBezTo>
                    <a:pt x="792" y="47"/>
                    <a:pt x="793" y="48"/>
                    <a:pt x="793" y="50"/>
                  </a:cubicBezTo>
                  <a:cubicBezTo>
                    <a:pt x="801" y="49"/>
                    <a:pt x="814" y="51"/>
                    <a:pt x="826" y="50"/>
                  </a:cubicBezTo>
                  <a:cubicBezTo>
                    <a:pt x="825" y="57"/>
                    <a:pt x="836" y="52"/>
                    <a:pt x="835" y="59"/>
                  </a:cubicBezTo>
                  <a:cubicBezTo>
                    <a:pt x="836" y="57"/>
                    <a:pt x="838" y="59"/>
                    <a:pt x="841" y="59"/>
                  </a:cubicBezTo>
                  <a:cubicBezTo>
                    <a:pt x="845" y="59"/>
                    <a:pt x="851" y="58"/>
                    <a:pt x="852" y="59"/>
                  </a:cubicBezTo>
                  <a:cubicBezTo>
                    <a:pt x="855" y="59"/>
                    <a:pt x="853" y="53"/>
                    <a:pt x="855" y="52"/>
                  </a:cubicBezTo>
                  <a:cubicBezTo>
                    <a:pt x="860" y="53"/>
                    <a:pt x="865" y="52"/>
                    <a:pt x="870" y="53"/>
                  </a:cubicBezTo>
                  <a:cubicBezTo>
                    <a:pt x="870" y="53"/>
                    <a:pt x="870" y="55"/>
                    <a:pt x="870" y="55"/>
                  </a:cubicBezTo>
                  <a:cubicBezTo>
                    <a:pt x="873" y="55"/>
                    <a:pt x="875" y="54"/>
                    <a:pt x="878" y="55"/>
                  </a:cubicBezTo>
                  <a:cubicBezTo>
                    <a:pt x="878" y="55"/>
                    <a:pt x="879" y="57"/>
                    <a:pt x="879" y="58"/>
                  </a:cubicBezTo>
                  <a:cubicBezTo>
                    <a:pt x="881" y="59"/>
                    <a:pt x="885" y="57"/>
                    <a:pt x="887" y="59"/>
                  </a:cubicBezTo>
                  <a:cubicBezTo>
                    <a:pt x="886" y="62"/>
                    <a:pt x="886" y="66"/>
                    <a:pt x="882" y="65"/>
                  </a:cubicBezTo>
                  <a:cubicBezTo>
                    <a:pt x="882" y="68"/>
                    <a:pt x="885" y="69"/>
                    <a:pt x="888" y="68"/>
                  </a:cubicBezTo>
                  <a:cubicBezTo>
                    <a:pt x="887" y="77"/>
                    <a:pt x="894" y="77"/>
                    <a:pt x="897" y="81"/>
                  </a:cubicBezTo>
                  <a:cubicBezTo>
                    <a:pt x="900" y="80"/>
                    <a:pt x="902" y="79"/>
                    <a:pt x="904" y="77"/>
                  </a:cubicBezTo>
                  <a:cubicBezTo>
                    <a:pt x="905" y="76"/>
                    <a:pt x="905" y="73"/>
                    <a:pt x="906" y="73"/>
                  </a:cubicBezTo>
                  <a:cubicBezTo>
                    <a:pt x="907" y="72"/>
                    <a:pt x="909" y="73"/>
                    <a:pt x="909" y="71"/>
                  </a:cubicBezTo>
                  <a:cubicBezTo>
                    <a:pt x="913" y="70"/>
                    <a:pt x="912" y="74"/>
                    <a:pt x="913" y="76"/>
                  </a:cubicBezTo>
                  <a:cubicBezTo>
                    <a:pt x="917" y="76"/>
                    <a:pt x="920" y="76"/>
                    <a:pt x="924" y="76"/>
                  </a:cubicBezTo>
                  <a:cubicBezTo>
                    <a:pt x="925" y="74"/>
                    <a:pt x="929" y="75"/>
                    <a:pt x="928" y="71"/>
                  </a:cubicBezTo>
                  <a:cubicBezTo>
                    <a:pt x="933" y="73"/>
                    <a:pt x="944" y="68"/>
                    <a:pt x="944" y="74"/>
                  </a:cubicBezTo>
                  <a:cubicBezTo>
                    <a:pt x="949" y="74"/>
                    <a:pt x="947" y="69"/>
                    <a:pt x="953" y="71"/>
                  </a:cubicBezTo>
                  <a:cubicBezTo>
                    <a:pt x="953" y="70"/>
                    <a:pt x="951" y="70"/>
                    <a:pt x="950" y="70"/>
                  </a:cubicBezTo>
                  <a:cubicBezTo>
                    <a:pt x="952" y="68"/>
                    <a:pt x="951" y="66"/>
                    <a:pt x="953" y="65"/>
                  </a:cubicBezTo>
                  <a:cubicBezTo>
                    <a:pt x="957" y="65"/>
                    <a:pt x="956" y="60"/>
                    <a:pt x="962" y="62"/>
                  </a:cubicBezTo>
                  <a:cubicBezTo>
                    <a:pt x="964" y="62"/>
                    <a:pt x="962" y="60"/>
                    <a:pt x="962" y="61"/>
                  </a:cubicBezTo>
                  <a:cubicBezTo>
                    <a:pt x="965" y="57"/>
                    <a:pt x="969" y="60"/>
                    <a:pt x="974" y="59"/>
                  </a:cubicBezTo>
                  <a:cubicBezTo>
                    <a:pt x="973" y="67"/>
                    <a:pt x="982" y="57"/>
                    <a:pt x="980" y="64"/>
                  </a:cubicBezTo>
                  <a:cubicBezTo>
                    <a:pt x="987" y="64"/>
                    <a:pt x="991" y="63"/>
                    <a:pt x="996" y="62"/>
                  </a:cubicBezTo>
                  <a:cubicBezTo>
                    <a:pt x="997" y="66"/>
                    <a:pt x="990" y="63"/>
                    <a:pt x="992" y="68"/>
                  </a:cubicBezTo>
                  <a:cubicBezTo>
                    <a:pt x="993" y="71"/>
                    <a:pt x="998" y="70"/>
                    <a:pt x="1001" y="70"/>
                  </a:cubicBezTo>
                  <a:cubicBezTo>
                    <a:pt x="1006" y="70"/>
                    <a:pt x="1011" y="70"/>
                    <a:pt x="1015" y="68"/>
                  </a:cubicBezTo>
                  <a:cubicBezTo>
                    <a:pt x="1017" y="74"/>
                    <a:pt x="1024" y="74"/>
                    <a:pt x="1026" y="79"/>
                  </a:cubicBezTo>
                  <a:cubicBezTo>
                    <a:pt x="1029" y="77"/>
                    <a:pt x="1030" y="80"/>
                    <a:pt x="1033" y="80"/>
                  </a:cubicBezTo>
                  <a:cubicBezTo>
                    <a:pt x="1042" y="81"/>
                    <a:pt x="1053" y="79"/>
                    <a:pt x="1061" y="80"/>
                  </a:cubicBezTo>
                  <a:cubicBezTo>
                    <a:pt x="1065" y="81"/>
                    <a:pt x="1068" y="85"/>
                    <a:pt x="1072" y="83"/>
                  </a:cubicBezTo>
                  <a:cubicBezTo>
                    <a:pt x="1071" y="86"/>
                    <a:pt x="1073" y="86"/>
                    <a:pt x="1075" y="86"/>
                  </a:cubicBezTo>
                  <a:cubicBezTo>
                    <a:pt x="1075" y="88"/>
                    <a:pt x="1075" y="90"/>
                    <a:pt x="1075" y="92"/>
                  </a:cubicBezTo>
                  <a:cubicBezTo>
                    <a:pt x="1074" y="95"/>
                    <a:pt x="1080" y="92"/>
                    <a:pt x="1081" y="93"/>
                  </a:cubicBezTo>
                  <a:cubicBezTo>
                    <a:pt x="1082" y="95"/>
                    <a:pt x="1081" y="93"/>
                    <a:pt x="1084" y="93"/>
                  </a:cubicBezTo>
                  <a:cubicBezTo>
                    <a:pt x="1084" y="93"/>
                    <a:pt x="1084" y="95"/>
                    <a:pt x="1085" y="95"/>
                  </a:cubicBezTo>
                  <a:cubicBezTo>
                    <a:pt x="1087" y="95"/>
                    <a:pt x="1103" y="97"/>
                    <a:pt x="1104" y="95"/>
                  </a:cubicBezTo>
                  <a:cubicBezTo>
                    <a:pt x="1104" y="95"/>
                    <a:pt x="1104" y="93"/>
                    <a:pt x="1104" y="93"/>
                  </a:cubicBezTo>
                  <a:cubicBezTo>
                    <a:pt x="1106" y="93"/>
                    <a:pt x="1108" y="95"/>
                    <a:pt x="1109" y="95"/>
                  </a:cubicBezTo>
                  <a:cubicBezTo>
                    <a:pt x="1110" y="94"/>
                    <a:pt x="1113" y="92"/>
                    <a:pt x="1113" y="95"/>
                  </a:cubicBezTo>
                  <a:cubicBezTo>
                    <a:pt x="1116" y="92"/>
                    <a:pt x="1121" y="91"/>
                    <a:pt x="1125" y="90"/>
                  </a:cubicBezTo>
                  <a:cubicBezTo>
                    <a:pt x="1124" y="95"/>
                    <a:pt x="1126" y="97"/>
                    <a:pt x="1127" y="101"/>
                  </a:cubicBezTo>
                  <a:cubicBezTo>
                    <a:pt x="1133" y="101"/>
                    <a:pt x="1135" y="103"/>
                    <a:pt x="1140" y="101"/>
                  </a:cubicBezTo>
                  <a:cubicBezTo>
                    <a:pt x="1140" y="98"/>
                    <a:pt x="1139" y="98"/>
                    <a:pt x="1137" y="98"/>
                  </a:cubicBezTo>
                  <a:cubicBezTo>
                    <a:pt x="1138" y="96"/>
                    <a:pt x="1139" y="94"/>
                    <a:pt x="1138" y="92"/>
                  </a:cubicBezTo>
                  <a:cubicBezTo>
                    <a:pt x="1142" y="89"/>
                    <a:pt x="1151" y="90"/>
                    <a:pt x="1153" y="93"/>
                  </a:cubicBezTo>
                  <a:cubicBezTo>
                    <a:pt x="1160" y="94"/>
                    <a:pt x="1166" y="93"/>
                    <a:pt x="1173" y="93"/>
                  </a:cubicBezTo>
                  <a:cubicBezTo>
                    <a:pt x="1175" y="94"/>
                    <a:pt x="1179" y="97"/>
                    <a:pt x="1180" y="93"/>
                  </a:cubicBezTo>
                  <a:cubicBezTo>
                    <a:pt x="1183" y="95"/>
                    <a:pt x="1183" y="97"/>
                    <a:pt x="1187" y="98"/>
                  </a:cubicBezTo>
                  <a:cubicBezTo>
                    <a:pt x="1189" y="98"/>
                    <a:pt x="1190" y="101"/>
                    <a:pt x="1190" y="101"/>
                  </a:cubicBezTo>
                  <a:cubicBezTo>
                    <a:pt x="1191" y="101"/>
                    <a:pt x="1192" y="100"/>
                    <a:pt x="1192" y="99"/>
                  </a:cubicBezTo>
                  <a:cubicBezTo>
                    <a:pt x="1194" y="100"/>
                    <a:pt x="1192" y="101"/>
                    <a:pt x="1193" y="102"/>
                  </a:cubicBezTo>
                  <a:cubicBezTo>
                    <a:pt x="1194" y="103"/>
                    <a:pt x="1196" y="102"/>
                    <a:pt x="1196" y="102"/>
                  </a:cubicBezTo>
                  <a:cubicBezTo>
                    <a:pt x="1197" y="103"/>
                    <a:pt x="1200" y="104"/>
                    <a:pt x="1204" y="105"/>
                  </a:cubicBezTo>
                  <a:cubicBezTo>
                    <a:pt x="1206" y="106"/>
                    <a:pt x="1210" y="107"/>
                    <a:pt x="1213" y="108"/>
                  </a:cubicBezTo>
                  <a:cubicBezTo>
                    <a:pt x="1213" y="108"/>
                    <a:pt x="1214" y="111"/>
                    <a:pt x="1214" y="111"/>
                  </a:cubicBezTo>
                  <a:cubicBezTo>
                    <a:pt x="1215" y="111"/>
                    <a:pt x="1216" y="111"/>
                    <a:pt x="1217" y="111"/>
                  </a:cubicBezTo>
                  <a:cubicBezTo>
                    <a:pt x="1218" y="112"/>
                    <a:pt x="1217" y="114"/>
                    <a:pt x="1217" y="114"/>
                  </a:cubicBezTo>
                  <a:cubicBezTo>
                    <a:pt x="1217" y="115"/>
                    <a:pt x="1220" y="114"/>
                    <a:pt x="1220" y="114"/>
                  </a:cubicBezTo>
                  <a:cubicBezTo>
                    <a:pt x="1221" y="116"/>
                    <a:pt x="1218" y="121"/>
                    <a:pt x="1224" y="119"/>
                  </a:cubicBezTo>
                  <a:cubicBezTo>
                    <a:pt x="1224" y="122"/>
                    <a:pt x="1224" y="125"/>
                    <a:pt x="1224" y="129"/>
                  </a:cubicBezTo>
                  <a:cubicBezTo>
                    <a:pt x="1230" y="129"/>
                    <a:pt x="1234" y="127"/>
                    <a:pt x="1235" y="123"/>
                  </a:cubicBezTo>
                  <a:cubicBezTo>
                    <a:pt x="1239" y="125"/>
                    <a:pt x="1244" y="124"/>
                    <a:pt x="1248" y="126"/>
                  </a:cubicBezTo>
                  <a:cubicBezTo>
                    <a:pt x="1249" y="126"/>
                    <a:pt x="1248" y="129"/>
                    <a:pt x="1248" y="129"/>
                  </a:cubicBezTo>
                  <a:cubicBezTo>
                    <a:pt x="1249" y="130"/>
                    <a:pt x="1252" y="128"/>
                    <a:pt x="1253" y="129"/>
                  </a:cubicBezTo>
                  <a:cubicBezTo>
                    <a:pt x="1252" y="130"/>
                    <a:pt x="1249" y="130"/>
                    <a:pt x="1250" y="133"/>
                  </a:cubicBezTo>
                  <a:cubicBezTo>
                    <a:pt x="1247" y="134"/>
                    <a:pt x="1247" y="132"/>
                    <a:pt x="1245" y="132"/>
                  </a:cubicBezTo>
                  <a:cubicBezTo>
                    <a:pt x="1244" y="133"/>
                    <a:pt x="1244" y="135"/>
                    <a:pt x="1241" y="135"/>
                  </a:cubicBezTo>
                  <a:cubicBezTo>
                    <a:pt x="1241" y="137"/>
                    <a:pt x="1245" y="136"/>
                    <a:pt x="1244" y="141"/>
                  </a:cubicBezTo>
                  <a:cubicBezTo>
                    <a:pt x="1238" y="136"/>
                    <a:pt x="1243" y="143"/>
                    <a:pt x="1239" y="144"/>
                  </a:cubicBezTo>
                  <a:cubicBezTo>
                    <a:pt x="1238" y="144"/>
                    <a:pt x="1237" y="145"/>
                    <a:pt x="1236" y="147"/>
                  </a:cubicBezTo>
                  <a:cubicBezTo>
                    <a:pt x="1234" y="146"/>
                    <a:pt x="1233" y="146"/>
                    <a:pt x="1232" y="145"/>
                  </a:cubicBezTo>
                  <a:cubicBezTo>
                    <a:pt x="1231" y="145"/>
                    <a:pt x="1230" y="143"/>
                    <a:pt x="1229" y="142"/>
                  </a:cubicBezTo>
                  <a:cubicBezTo>
                    <a:pt x="1227" y="141"/>
                    <a:pt x="1225" y="142"/>
                    <a:pt x="1223" y="141"/>
                  </a:cubicBezTo>
                  <a:cubicBezTo>
                    <a:pt x="1222" y="140"/>
                    <a:pt x="1221" y="138"/>
                    <a:pt x="1220" y="138"/>
                  </a:cubicBezTo>
                  <a:cubicBezTo>
                    <a:pt x="1218" y="137"/>
                    <a:pt x="1216" y="138"/>
                    <a:pt x="1214" y="138"/>
                  </a:cubicBezTo>
                  <a:cubicBezTo>
                    <a:pt x="1214" y="138"/>
                    <a:pt x="1214" y="136"/>
                    <a:pt x="1213" y="136"/>
                  </a:cubicBezTo>
                  <a:cubicBezTo>
                    <a:pt x="1211" y="136"/>
                    <a:pt x="1209" y="131"/>
                    <a:pt x="1207" y="135"/>
                  </a:cubicBezTo>
                  <a:cubicBezTo>
                    <a:pt x="1205" y="135"/>
                    <a:pt x="1205" y="132"/>
                    <a:pt x="1205" y="130"/>
                  </a:cubicBezTo>
                  <a:cubicBezTo>
                    <a:pt x="1202" y="130"/>
                    <a:pt x="1199" y="130"/>
                    <a:pt x="1196" y="130"/>
                  </a:cubicBezTo>
                  <a:cubicBezTo>
                    <a:pt x="1193" y="131"/>
                    <a:pt x="1196" y="134"/>
                    <a:pt x="1196" y="133"/>
                  </a:cubicBezTo>
                  <a:cubicBezTo>
                    <a:pt x="1196" y="135"/>
                    <a:pt x="1193" y="136"/>
                    <a:pt x="1193" y="139"/>
                  </a:cubicBezTo>
                  <a:cubicBezTo>
                    <a:pt x="1187" y="139"/>
                    <a:pt x="1186" y="144"/>
                    <a:pt x="1178" y="142"/>
                  </a:cubicBezTo>
                  <a:cubicBezTo>
                    <a:pt x="1177" y="143"/>
                    <a:pt x="1177" y="146"/>
                    <a:pt x="1174" y="145"/>
                  </a:cubicBezTo>
                  <a:cubicBezTo>
                    <a:pt x="1175" y="147"/>
                    <a:pt x="1178" y="146"/>
                    <a:pt x="1180" y="147"/>
                  </a:cubicBezTo>
                  <a:cubicBezTo>
                    <a:pt x="1182" y="147"/>
                    <a:pt x="1182" y="149"/>
                    <a:pt x="1184" y="150"/>
                  </a:cubicBezTo>
                  <a:cubicBezTo>
                    <a:pt x="1183" y="154"/>
                    <a:pt x="1183" y="153"/>
                    <a:pt x="1186" y="156"/>
                  </a:cubicBezTo>
                  <a:cubicBezTo>
                    <a:pt x="1187" y="159"/>
                    <a:pt x="1191" y="159"/>
                    <a:pt x="1193" y="162"/>
                  </a:cubicBezTo>
                  <a:cubicBezTo>
                    <a:pt x="1193" y="162"/>
                    <a:pt x="1189" y="166"/>
                    <a:pt x="1189" y="166"/>
                  </a:cubicBezTo>
                  <a:cubicBezTo>
                    <a:pt x="1185" y="167"/>
                    <a:pt x="1185" y="163"/>
                    <a:pt x="1183" y="163"/>
                  </a:cubicBezTo>
                  <a:cubicBezTo>
                    <a:pt x="1183" y="163"/>
                    <a:pt x="1185" y="166"/>
                    <a:pt x="1183" y="166"/>
                  </a:cubicBezTo>
                  <a:cubicBezTo>
                    <a:pt x="1179" y="166"/>
                    <a:pt x="1171" y="166"/>
                    <a:pt x="1167" y="167"/>
                  </a:cubicBezTo>
                  <a:cubicBezTo>
                    <a:pt x="1164" y="168"/>
                    <a:pt x="1159" y="170"/>
                    <a:pt x="1159" y="173"/>
                  </a:cubicBezTo>
                  <a:cubicBezTo>
                    <a:pt x="1153" y="172"/>
                    <a:pt x="1152" y="177"/>
                    <a:pt x="1147" y="178"/>
                  </a:cubicBezTo>
                  <a:cubicBezTo>
                    <a:pt x="1146" y="179"/>
                    <a:pt x="1146" y="180"/>
                    <a:pt x="1144" y="181"/>
                  </a:cubicBezTo>
                  <a:cubicBezTo>
                    <a:pt x="1143" y="182"/>
                    <a:pt x="1141" y="184"/>
                    <a:pt x="1140" y="184"/>
                  </a:cubicBezTo>
                  <a:cubicBezTo>
                    <a:pt x="1139" y="184"/>
                    <a:pt x="1137" y="185"/>
                    <a:pt x="1137" y="187"/>
                  </a:cubicBezTo>
                  <a:cubicBezTo>
                    <a:pt x="1132" y="186"/>
                    <a:pt x="1124" y="189"/>
                    <a:pt x="1122" y="185"/>
                  </a:cubicBezTo>
                  <a:cubicBezTo>
                    <a:pt x="1121" y="187"/>
                    <a:pt x="1117" y="186"/>
                    <a:pt x="1118" y="190"/>
                  </a:cubicBezTo>
                  <a:cubicBezTo>
                    <a:pt x="1109" y="190"/>
                    <a:pt x="1108" y="190"/>
                    <a:pt x="1100" y="190"/>
                  </a:cubicBezTo>
                  <a:cubicBezTo>
                    <a:pt x="1099" y="190"/>
                    <a:pt x="1098" y="191"/>
                    <a:pt x="1097" y="191"/>
                  </a:cubicBezTo>
                  <a:cubicBezTo>
                    <a:pt x="1096" y="192"/>
                    <a:pt x="1093" y="193"/>
                    <a:pt x="1093" y="196"/>
                  </a:cubicBezTo>
                  <a:cubicBezTo>
                    <a:pt x="1092" y="200"/>
                    <a:pt x="1086" y="198"/>
                    <a:pt x="1087" y="205"/>
                  </a:cubicBezTo>
                  <a:cubicBezTo>
                    <a:pt x="1086" y="209"/>
                    <a:pt x="1090" y="209"/>
                    <a:pt x="1093" y="210"/>
                  </a:cubicBezTo>
                  <a:cubicBezTo>
                    <a:pt x="1092" y="214"/>
                    <a:pt x="1091" y="218"/>
                    <a:pt x="1087" y="218"/>
                  </a:cubicBezTo>
                  <a:cubicBezTo>
                    <a:pt x="1087" y="221"/>
                    <a:pt x="1086" y="222"/>
                    <a:pt x="1084" y="222"/>
                  </a:cubicBezTo>
                  <a:cubicBezTo>
                    <a:pt x="1084" y="224"/>
                    <a:pt x="1084" y="226"/>
                    <a:pt x="1084" y="228"/>
                  </a:cubicBezTo>
                  <a:cubicBezTo>
                    <a:pt x="1084" y="231"/>
                    <a:pt x="1086" y="227"/>
                    <a:pt x="1087" y="230"/>
                  </a:cubicBezTo>
                  <a:cubicBezTo>
                    <a:pt x="1088" y="233"/>
                    <a:pt x="1084" y="232"/>
                    <a:pt x="1084" y="233"/>
                  </a:cubicBezTo>
                  <a:cubicBezTo>
                    <a:pt x="1083" y="233"/>
                    <a:pt x="1083" y="237"/>
                    <a:pt x="1082" y="237"/>
                  </a:cubicBezTo>
                  <a:cubicBezTo>
                    <a:pt x="1081" y="238"/>
                    <a:pt x="1076" y="237"/>
                    <a:pt x="1075" y="239"/>
                  </a:cubicBezTo>
                  <a:cubicBezTo>
                    <a:pt x="1074" y="240"/>
                    <a:pt x="1076" y="244"/>
                    <a:pt x="1075" y="245"/>
                  </a:cubicBezTo>
                  <a:cubicBezTo>
                    <a:pt x="1073" y="245"/>
                    <a:pt x="1074" y="242"/>
                    <a:pt x="1073" y="242"/>
                  </a:cubicBezTo>
                  <a:cubicBezTo>
                    <a:pt x="1072" y="241"/>
                    <a:pt x="1069" y="243"/>
                    <a:pt x="1072" y="249"/>
                  </a:cubicBezTo>
                  <a:cubicBezTo>
                    <a:pt x="1069" y="248"/>
                    <a:pt x="1070" y="251"/>
                    <a:pt x="1069" y="252"/>
                  </a:cubicBezTo>
                  <a:cubicBezTo>
                    <a:pt x="1068" y="252"/>
                    <a:pt x="1066" y="251"/>
                    <a:pt x="1066" y="252"/>
                  </a:cubicBezTo>
                  <a:cubicBezTo>
                    <a:pt x="1065" y="253"/>
                    <a:pt x="1066" y="256"/>
                    <a:pt x="1063" y="255"/>
                  </a:cubicBezTo>
                  <a:cubicBezTo>
                    <a:pt x="1063" y="258"/>
                    <a:pt x="1061" y="258"/>
                    <a:pt x="1061" y="261"/>
                  </a:cubicBezTo>
                  <a:cubicBezTo>
                    <a:pt x="1059" y="261"/>
                    <a:pt x="1056" y="260"/>
                    <a:pt x="1055" y="262"/>
                  </a:cubicBezTo>
                  <a:cubicBezTo>
                    <a:pt x="1053" y="262"/>
                    <a:pt x="1056" y="260"/>
                    <a:pt x="1055" y="258"/>
                  </a:cubicBezTo>
                  <a:cubicBezTo>
                    <a:pt x="1056" y="258"/>
                    <a:pt x="1054" y="257"/>
                    <a:pt x="1054" y="256"/>
                  </a:cubicBezTo>
                  <a:cubicBezTo>
                    <a:pt x="1054" y="255"/>
                    <a:pt x="1054" y="254"/>
                    <a:pt x="1054" y="253"/>
                  </a:cubicBezTo>
                  <a:cubicBezTo>
                    <a:pt x="1053" y="253"/>
                    <a:pt x="1052" y="251"/>
                    <a:pt x="1051" y="250"/>
                  </a:cubicBezTo>
                  <a:cubicBezTo>
                    <a:pt x="1050" y="250"/>
                    <a:pt x="1050" y="249"/>
                    <a:pt x="1048" y="249"/>
                  </a:cubicBezTo>
                  <a:cubicBezTo>
                    <a:pt x="1050" y="247"/>
                    <a:pt x="1050" y="243"/>
                    <a:pt x="1050" y="240"/>
                  </a:cubicBezTo>
                  <a:cubicBezTo>
                    <a:pt x="1049" y="238"/>
                    <a:pt x="1048" y="238"/>
                    <a:pt x="1048" y="236"/>
                  </a:cubicBezTo>
                  <a:cubicBezTo>
                    <a:pt x="1047" y="230"/>
                    <a:pt x="1049" y="224"/>
                    <a:pt x="1048" y="219"/>
                  </a:cubicBezTo>
                  <a:cubicBezTo>
                    <a:pt x="1053" y="224"/>
                    <a:pt x="1049" y="217"/>
                    <a:pt x="1051" y="213"/>
                  </a:cubicBezTo>
                  <a:cubicBezTo>
                    <a:pt x="1051" y="213"/>
                    <a:pt x="1053" y="218"/>
                    <a:pt x="1054" y="215"/>
                  </a:cubicBezTo>
                  <a:cubicBezTo>
                    <a:pt x="1054" y="214"/>
                    <a:pt x="1054" y="213"/>
                    <a:pt x="1054" y="212"/>
                  </a:cubicBezTo>
                  <a:cubicBezTo>
                    <a:pt x="1055" y="210"/>
                    <a:pt x="1061" y="206"/>
                    <a:pt x="1063" y="205"/>
                  </a:cubicBezTo>
                  <a:cubicBezTo>
                    <a:pt x="1063" y="204"/>
                    <a:pt x="1065" y="204"/>
                    <a:pt x="1064" y="203"/>
                  </a:cubicBezTo>
                  <a:cubicBezTo>
                    <a:pt x="1062" y="201"/>
                    <a:pt x="1065" y="202"/>
                    <a:pt x="1067" y="202"/>
                  </a:cubicBezTo>
                  <a:cubicBezTo>
                    <a:pt x="1070" y="200"/>
                    <a:pt x="1071" y="198"/>
                    <a:pt x="1070" y="194"/>
                  </a:cubicBezTo>
                  <a:cubicBezTo>
                    <a:pt x="1071" y="194"/>
                    <a:pt x="1076" y="192"/>
                    <a:pt x="1075" y="191"/>
                  </a:cubicBezTo>
                  <a:cubicBezTo>
                    <a:pt x="1075" y="191"/>
                    <a:pt x="1073" y="191"/>
                    <a:pt x="1073" y="191"/>
                  </a:cubicBezTo>
                  <a:cubicBezTo>
                    <a:pt x="1073" y="191"/>
                    <a:pt x="1075" y="188"/>
                    <a:pt x="1075" y="188"/>
                  </a:cubicBezTo>
                  <a:cubicBezTo>
                    <a:pt x="1076" y="188"/>
                    <a:pt x="1078" y="192"/>
                    <a:pt x="1078" y="185"/>
                  </a:cubicBezTo>
                  <a:cubicBezTo>
                    <a:pt x="1080" y="185"/>
                    <a:pt x="1083" y="185"/>
                    <a:pt x="1085" y="184"/>
                  </a:cubicBezTo>
                  <a:cubicBezTo>
                    <a:pt x="1086" y="183"/>
                    <a:pt x="1086" y="181"/>
                    <a:pt x="1087" y="181"/>
                  </a:cubicBezTo>
                  <a:cubicBezTo>
                    <a:pt x="1087" y="180"/>
                    <a:pt x="1089" y="181"/>
                    <a:pt x="1090" y="181"/>
                  </a:cubicBezTo>
                  <a:cubicBezTo>
                    <a:pt x="1090" y="180"/>
                    <a:pt x="1092" y="179"/>
                    <a:pt x="1093" y="178"/>
                  </a:cubicBezTo>
                  <a:cubicBezTo>
                    <a:pt x="1093" y="177"/>
                    <a:pt x="1094" y="178"/>
                    <a:pt x="1094" y="176"/>
                  </a:cubicBezTo>
                  <a:cubicBezTo>
                    <a:pt x="1094" y="175"/>
                    <a:pt x="1096" y="170"/>
                    <a:pt x="1098" y="173"/>
                  </a:cubicBezTo>
                  <a:cubicBezTo>
                    <a:pt x="1098" y="171"/>
                    <a:pt x="1098" y="168"/>
                    <a:pt x="1098" y="166"/>
                  </a:cubicBezTo>
                  <a:cubicBezTo>
                    <a:pt x="1095" y="165"/>
                    <a:pt x="1093" y="166"/>
                    <a:pt x="1091" y="167"/>
                  </a:cubicBezTo>
                  <a:cubicBezTo>
                    <a:pt x="1090" y="169"/>
                    <a:pt x="1089" y="169"/>
                    <a:pt x="1088" y="170"/>
                  </a:cubicBezTo>
                  <a:cubicBezTo>
                    <a:pt x="1087" y="171"/>
                    <a:pt x="1087" y="170"/>
                    <a:pt x="1087" y="172"/>
                  </a:cubicBezTo>
                  <a:cubicBezTo>
                    <a:pt x="1086" y="175"/>
                    <a:pt x="1081" y="174"/>
                    <a:pt x="1081" y="178"/>
                  </a:cubicBezTo>
                  <a:cubicBezTo>
                    <a:pt x="1078" y="177"/>
                    <a:pt x="1076" y="178"/>
                    <a:pt x="1076" y="181"/>
                  </a:cubicBezTo>
                  <a:cubicBezTo>
                    <a:pt x="1074" y="181"/>
                    <a:pt x="1075" y="178"/>
                    <a:pt x="1075" y="178"/>
                  </a:cubicBezTo>
                  <a:cubicBezTo>
                    <a:pt x="1074" y="178"/>
                    <a:pt x="1072" y="178"/>
                    <a:pt x="1072" y="178"/>
                  </a:cubicBezTo>
                  <a:cubicBezTo>
                    <a:pt x="1071" y="177"/>
                    <a:pt x="1072" y="175"/>
                    <a:pt x="1072" y="173"/>
                  </a:cubicBezTo>
                  <a:cubicBezTo>
                    <a:pt x="1066" y="174"/>
                    <a:pt x="1061" y="172"/>
                    <a:pt x="1057" y="173"/>
                  </a:cubicBezTo>
                  <a:cubicBezTo>
                    <a:pt x="1055" y="174"/>
                    <a:pt x="1057" y="176"/>
                    <a:pt x="1055" y="176"/>
                  </a:cubicBezTo>
                  <a:cubicBezTo>
                    <a:pt x="1053" y="178"/>
                    <a:pt x="1051" y="177"/>
                    <a:pt x="1050" y="178"/>
                  </a:cubicBezTo>
                  <a:cubicBezTo>
                    <a:pt x="1047" y="179"/>
                    <a:pt x="1047" y="180"/>
                    <a:pt x="1045" y="182"/>
                  </a:cubicBezTo>
                  <a:cubicBezTo>
                    <a:pt x="1044" y="184"/>
                    <a:pt x="1043" y="185"/>
                    <a:pt x="1041" y="185"/>
                  </a:cubicBezTo>
                  <a:cubicBezTo>
                    <a:pt x="1039" y="189"/>
                    <a:pt x="1043" y="189"/>
                    <a:pt x="1042" y="193"/>
                  </a:cubicBezTo>
                  <a:cubicBezTo>
                    <a:pt x="1040" y="193"/>
                    <a:pt x="1039" y="195"/>
                    <a:pt x="1039" y="197"/>
                  </a:cubicBezTo>
                  <a:cubicBezTo>
                    <a:pt x="1033" y="196"/>
                    <a:pt x="1032" y="199"/>
                    <a:pt x="1026" y="199"/>
                  </a:cubicBezTo>
                  <a:cubicBezTo>
                    <a:pt x="1024" y="197"/>
                    <a:pt x="1025" y="196"/>
                    <a:pt x="1026" y="194"/>
                  </a:cubicBezTo>
                  <a:cubicBezTo>
                    <a:pt x="1023" y="195"/>
                    <a:pt x="1023" y="193"/>
                    <a:pt x="1023" y="191"/>
                  </a:cubicBezTo>
                  <a:cubicBezTo>
                    <a:pt x="1021" y="191"/>
                    <a:pt x="1017" y="192"/>
                    <a:pt x="1017" y="190"/>
                  </a:cubicBezTo>
                  <a:cubicBezTo>
                    <a:pt x="1010" y="194"/>
                    <a:pt x="1001" y="196"/>
                    <a:pt x="992" y="197"/>
                  </a:cubicBezTo>
                  <a:cubicBezTo>
                    <a:pt x="991" y="195"/>
                    <a:pt x="987" y="196"/>
                    <a:pt x="989" y="191"/>
                  </a:cubicBezTo>
                  <a:cubicBezTo>
                    <a:pt x="987" y="191"/>
                    <a:pt x="985" y="191"/>
                    <a:pt x="983" y="191"/>
                  </a:cubicBezTo>
                  <a:cubicBezTo>
                    <a:pt x="977" y="193"/>
                    <a:pt x="972" y="194"/>
                    <a:pt x="967" y="197"/>
                  </a:cubicBezTo>
                  <a:cubicBezTo>
                    <a:pt x="963" y="199"/>
                    <a:pt x="959" y="203"/>
                    <a:pt x="955" y="205"/>
                  </a:cubicBezTo>
                  <a:cubicBezTo>
                    <a:pt x="955" y="207"/>
                    <a:pt x="954" y="209"/>
                    <a:pt x="952" y="209"/>
                  </a:cubicBezTo>
                  <a:cubicBezTo>
                    <a:pt x="953" y="213"/>
                    <a:pt x="950" y="213"/>
                    <a:pt x="950" y="216"/>
                  </a:cubicBezTo>
                  <a:cubicBezTo>
                    <a:pt x="947" y="214"/>
                    <a:pt x="944" y="222"/>
                    <a:pt x="943" y="221"/>
                  </a:cubicBezTo>
                  <a:cubicBezTo>
                    <a:pt x="940" y="218"/>
                    <a:pt x="942" y="222"/>
                    <a:pt x="938" y="222"/>
                  </a:cubicBezTo>
                  <a:cubicBezTo>
                    <a:pt x="936" y="222"/>
                    <a:pt x="936" y="223"/>
                    <a:pt x="935" y="225"/>
                  </a:cubicBezTo>
                  <a:cubicBezTo>
                    <a:pt x="928" y="223"/>
                    <a:pt x="931" y="230"/>
                    <a:pt x="925" y="230"/>
                  </a:cubicBezTo>
                  <a:cubicBezTo>
                    <a:pt x="926" y="231"/>
                    <a:pt x="930" y="237"/>
                    <a:pt x="931" y="234"/>
                  </a:cubicBezTo>
                  <a:cubicBezTo>
                    <a:pt x="933" y="235"/>
                    <a:pt x="932" y="238"/>
                    <a:pt x="932" y="240"/>
                  </a:cubicBezTo>
                  <a:cubicBezTo>
                    <a:pt x="935" y="239"/>
                    <a:pt x="937" y="242"/>
                    <a:pt x="937" y="242"/>
                  </a:cubicBezTo>
                  <a:cubicBezTo>
                    <a:pt x="938" y="242"/>
                    <a:pt x="940" y="239"/>
                    <a:pt x="943" y="240"/>
                  </a:cubicBezTo>
                  <a:cubicBezTo>
                    <a:pt x="943" y="240"/>
                    <a:pt x="945" y="241"/>
                    <a:pt x="944" y="242"/>
                  </a:cubicBezTo>
                  <a:cubicBezTo>
                    <a:pt x="946" y="241"/>
                    <a:pt x="948" y="237"/>
                    <a:pt x="949" y="240"/>
                  </a:cubicBezTo>
                  <a:cubicBezTo>
                    <a:pt x="950" y="240"/>
                    <a:pt x="950" y="238"/>
                    <a:pt x="950" y="237"/>
                  </a:cubicBezTo>
                  <a:cubicBezTo>
                    <a:pt x="953" y="238"/>
                    <a:pt x="953" y="248"/>
                    <a:pt x="956" y="243"/>
                  </a:cubicBezTo>
                  <a:cubicBezTo>
                    <a:pt x="960" y="242"/>
                    <a:pt x="955" y="250"/>
                    <a:pt x="961" y="247"/>
                  </a:cubicBezTo>
                  <a:cubicBezTo>
                    <a:pt x="961" y="249"/>
                    <a:pt x="958" y="248"/>
                    <a:pt x="958" y="249"/>
                  </a:cubicBezTo>
                  <a:cubicBezTo>
                    <a:pt x="957" y="249"/>
                    <a:pt x="960" y="253"/>
                    <a:pt x="959" y="255"/>
                  </a:cubicBezTo>
                  <a:cubicBezTo>
                    <a:pt x="959" y="255"/>
                    <a:pt x="958" y="255"/>
                    <a:pt x="958" y="256"/>
                  </a:cubicBezTo>
                  <a:cubicBezTo>
                    <a:pt x="958" y="257"/>
                    <a:pt x="956" y="258"/>
                    <a:pt x="956" y="259"/>
                  </a:cubicBezTo>
                  <a:cubicBezTo>
                    <a:pt x="955" y="264"/>
                    <a:pt x="958" y="273"/>
                    <a:pt x="953" y="268"/>
                  </a:cubicBezTo>
                  <a:cubicBezTo>
                    <a:pt x="955" y="281"/>
                    <a:pt x="948" y="287"/>
                    <a:pt x="946" y="296"/>
                  </a:cubicBezTo>
                  <a:cubicBezTo>
                    <a:pt x="944" y="298"/>
                    <a:pt x="943" y="297"/>
                    <a:pt x="941" y="296"/>
                  </a:cubicBezTo>
                  <a:cubicBezTo>
                    <a:pt x="941" y="298"/>
                    <a:pt x="942" y="300"/>
                    <a:pt x="941" y="301"/>
                  </a:cubicBezTo>
                  <a:cubicBezTo>
                    <a:pt x="941" y="302"/>
                    <a:pt x="938" y="301"/>
                    <a:pt x="937" y="302"/>
                  </a:cubicBezTo>
                  <a:cubicBezTo>
                    <a:pt x="936" y="303"/>
                    <a:pt x="937" y="305"/>
                    <a:pt x="937" y="305"/>
                  </a:cubicBezTo>
                  <a:cubicBezTo>
                    <a:pt x="936" y="306"/>
                    <a:pt x="934" y="305"/>
                    <a:pt x="934" y="305"/>
                  </a:cubicBezTo>
                  <a:cubicBezTo>
                    <a:pt x="933" y="306"/>
                    <a:pt x="935" y="307"/>
                    <a:pt x="935" y="307"/>
                  </a:cubicBezTo>
                  <a:cubicBezTo>
                    <a:pt x="934" y="308"/>
                    <a:pt x="932" y="308"/>
                    <a:pt x="931" y="310"/>
                  </a:cubicBezTo>
                  <a:cubicBezTo>
                    <a:pt x="930" y="311"/>
                    <a:pt x="930" y="313"/>
                    <a:pt x="929" y="314"/>
                  </a:cubicBezTo>
                  <a:cubicBezTo>
                    <a:pt x="928" y="315"/>
                    <a:pt x="926" y="315"/>
                    <a:pt x="925" y="316"/>
                  </a:cubicBezTo>
                  <a:cubicBezTo>
                    <a:pt x="924" y="317"/>
                    <a:pt x="925" y="319"/>
                    <a:pt x="924" y="320"/>
                  </a:cubicBezTo>
                  <a:cubicBezTo>
                    <a:pt x="923" y="321"/>
                    <a:pt x="921" y="320"/>
                    <a:pt x="921" y="320"/>
                  </a:cubicBezTo>
                  <a:cubicBezTo>
                    <a:pt x="920" y="320"/>
                    <a:pt x="920" y="324"/>
                    <a:pt x="919" y="323"/>
                  </a:cubicBezTo>
                  <a:cubicBezTo>
                    <a:pt x="918" y="322"/>
                    <a:pt x="917" y="321"/>
                    <a:pt x="916" y="326"/>
                  </a:cubicBezTo>
                  <a:cubicBezTo>
                    <a:pt x="909" y="327"/>
                    <a:pt x="909" y="326"/>
                    <a:pt x="901" y="326"/>
                  </a:cubicBezTo>
                  <a:cubicBezTo>
                    <a:pt x="901" y="327"/>
                    <a:pt x="895" y="330"/>
                    <a:pt x="898" y="330"/>
                  </a:cubicBezTo>
                  <a:cubicBezTo>
                    <a:pt x="900" y="334"/>
                    <a:pt x="888" y="331"/>
                    <a:pt x="894" y="333"/>
                  </a:cubicBezTo>
                  <a:cubicBezTo>
                    <a:pt x="894" y="335"/>
                    <a:pt x="891" y="335"/>
                    <a:pt x="891" y="333"/>
                  </a:cubicBezTo>
                  <a:cubicBezTo>
                    <a:pt x="887" y="337"/>
                    <a:pt x="889" y="340"/>
                    <a:pt x="889" y="345"/>
                  </a:cubicBezTo>
                  <a:cubicBezTo>
                    <a:pt x="885" y="346"/>
                    <a:pt x="887" y="346"/>
                    <a:pt x="882" y="345"/>
                  </a:cubicBezTo>
                  <a:cubicBezTo>
                    <a:pt x="884" y="347"/>
                    <a:pt x="883" y="348"/>
                    <a:pt x="881" y="348"/>
                  </a:cubicBezTo>
                  <a:cubicBezTo>
                    <a:pt x="880" y="351"/>
                    <a:pt x="882" y="364"/>
                    <a:pt x="884" y="360"/>
                  </a:cubicBezTo>
                  <a:cubicBezTo>
                    <a:pt x="887" y="360"/>
                    <a:pt x="884" y="372"/>
                    <a:pt x="888" y="372"/>
                  </a:cubicBezTo>
                  <a:cubicBezTo>
                    <a:pt x="892" y="372"/>
                    <a:pt x="887" y="376"/>
                    <a:pt x="891" y="378"/>
                  </a:cubicBezTo>
                  <a:cubicBezTo>
                    <a:pt x="890" y="378"/>
                    <a:pt x="890" y="381"/>
                    <a:pt x="889" y="381"/>
                  </a:cubicBezTo>
                  <a:cubicBezTo>
                    <a:pt x="888" y="381"/>
                    <a:pt x="886" y="379"/>
                    <a:pt x="887" y="379"/>
                  </a:cubicBezTo>
                  <a:cubicBezTo>
                    <a:pt x="885" y="380"/>
                    <a:pt x="886" y="382"/>
                    <a:pt x="885" y="382"/>
                  </a:cubicBezTo>
                  <a:cubicBezTo>
                    <a:pt x="884" y="383"/>
                    <a:pt x="882" y="382"/>
                    <a:pt x="881" y="382"/>
                  </a:cubicBezTo>
                  <a:cubicBezTo>
                    <a:pt x="877" y="383"/>
                    <a:pt x="873" y="386"/>
                    <a:pt x="870" y="384"/>
                  </a:cubicBezTo>
                  <a:cubicBezTo>
                    <a:pt x="869" y="381"/>
                    <a:pt x="871" y="380"/>
                    <a:pt x="872" y="378"/>
                  </a:cubicBezTo>
                  <a:cubicBezTo>
                    <a:pt x="872" y="375"/>
                    <a:pt x="870" y="370"/>
                    <a:pt x="873" y="369"/>
                  </a:cubicBezTo>
                  <a:cubicBezTo>
                    <a:pt x="873" y="367"/>
                    <a:pt x="869" y="368"/>
                    <a:pt x="870" y="363"/>
                  </a:cubicBezTo>
                  <a:cubicBezTo>
                    <a:pt x="867" y="361"/>
                    <a:pt x="864" y="364"/>
                    <a:pt x="861" y="360"/>
                  </a:cubicBezTo>
                  <a:cubicBezTo>
                    <a:pt x="860" y="356"/>
                    <a:pt x="866" y="358"/>
                    <a:pt x="864" y="353"/>
                  </a:cubicBezTo>
                  <a:cubicBezTo>
                    <a:pt x="864" y="351"/>
                    <a:pt x="863" y="352"/>
                    <a:pt x="863" y="353"/>
                  </a:cubicBezTo>
                  <a:cubicBezTo>
                    <a:pt x="861" y="353"/>
                    <a:pt x="861" y="351"/>
                    <a:pt x="860" y="350"/>
                  </a:cubicBezTo>
                  <a:cubicBezTo>
                    <a:pt x="859" y="349"/>
                    <a:pt x="857" y="348"/>
                    <a:pt x="857" y="347"/>
                  </a:cubicBezTo>
                  <a:cubicBezTo>
                    <a:pt x="856" y="348"/>
                    <a:pt x="854" y="348"/>
                    <a:pt x="852" y="348"/>
                  </a:cubicBezTo>
                  <a:cubicBezTo>
                    <a:pt x="851" y="349"/>
                    <a:pt x="852" y="350"/>
                    <a:pt x="852" y="350"/>
                  </a:cubicBezTo>
                  <a:cubicBezTo>
                    <a:pt x="852" y="354"/>
                    <a:pt x="848" y="346"/>
                    <a:pt x="849" y="353"/>
                  </a:cubicBezTo>
                  <a:cubicBezTo>
                    <a:pt x="845" y="350"/>
                    <a:pt x="846" y="356"/>
                    <a:pt x="841" y="353"/>
                  </a:cubicBezTo>
                  <a:cubicBezTo>
                    <a:pt x="845" y="349"/>
                    <a:pt x="841" y="347"/>
                    <a:pt x="845" y="344"/>
                  </a:cubicBezTo>
                  <a:cubicBezTo>
                    <a:pt x="847" y="342"/>
                    <a:pt x="838" y="343"/>
                    <a:pt x="838" y="345"/>
                  </a:cubicBezTo>
                  <a:cubicBezTo>
                    <a:pt x="837" y="349"/>
                    <a:pt x="836" y="344"/>
                    <a:pt x="836" y="344"/>
                  </a:cubicBezTo>
                  <a:cubicBezTo>
                    <a:pt x="833" y="344"/>
                    <a:pt x="834" y="348"/>
                    <a:pt x="832" y="348"/>
                  </a:cubicBezTo>
                  <a:cubicBezTo>
                    <a:pt x="831" y="348"/>
                    <a:pt x="828" y="351"/>
                    <a:pt x="827" y="351"/>
                  </a:cubicBezTo>
                  <a:cubicBezTo>
                    <a:pt x="826" y="352"/>
                    <a:pt x="826" y="352"/>
                    <a:pt x="826" y="354"/>
                  </a:cubicBezTo>
                  <a:cubicBezTo>
                    <a:pt x="820" y="353"/>
                    <a:pt x="821" y="353"/>
                    <a:pt x="815" y="354"/>
                  </a:cubicBezTo>
                  <a:cubicBezTo>
                    <a:pt x="817" y="354"/>
                    <a:pt x="816" y="358"/>
                    <a:pt x="817" y="359"/>
                  </a:cubicBezTo>
                  <a:cubicBezTo>
                    <a:pt x="818" y="359"/>
                    <a:pt x="820" y="358"/>
                    <a:pt x="821" y="359"/>
                  </a:cubicBezTo>
                  <a:cubicBezTo>
                    <a:pt x="822" y="359"/>
                    <a:pt x="821" y="361"/>
                    <a:pt x="821" y="362"/>
                  </a:cubicBezTo>
                  <a:cubicBezTo>
                    <a:pt x="822" y="362"/>
                    <a:pt x="825" y="361"/>
                    <a:pt x="826" y="362"/>
                  </a:cubicBezTo>
                  <a:cubicBezTo>
                    <a:pt x="826" y="362"/>
                    <a:pt x="825" y="364"/>
                    <a:pt x="826" y="365"/>
                  </a:cubicBezTo>
                  <a:cubicBezTo>
                    <a:pt x="827" y="366"/>
                    <a:pt x="829" y="365"/>
                    <a:pt x="830" y="366"/>
                  </a:cubicBezTo>
                  <a:cubicBezTo>
                    <a:pt x="832" y="366"/>
                    <a:pt x="831" y="363"/>
                    <a:pt x="833" y="363"/>
                  </a:cubicBezTo>
                  <a:cubicBezTo>
                    <a:pt x="839" y="362"/>
                    <a:pt x="843" y="364"/>
                    <a:pt x="844" y="369"/>
                  </a:cubicBezTo>
                  <a:cubicBezTo>
                    <a:pt x="842" y="371"/>
                    <a:pt x="838" y="371"/>
                    <a:pt x="836" y="369"/>
                  </a:cubicBezTo>
                  <a:cubicBezTo>
                    <a:pt x="835" y="371"/>
                    <a:pt x="834" y="373"/>
                    <a:pt x="835" y="376"/>
                  </a:cubicBezTo>
                  <a:cubicBezTo>
                    <a:pt x="832" y="376"/>
                    <a:pt x="832" y="378"/>
                    <a:pt x="833" y="378"/>
                  </a:cubicBezTo>
                  <a:cubicBezTo>
                    <a:pt x="833" y="380"/>
                    <a:pt x="829" y="379"/>
                    <a:pt x="827" y="379"/>
                  </a:cubicBezTo>
                  <a:cubicBezTo>
                    <a:pt x="829" y="385"/>
                    <a:pt x="835" y="387"/>
                    <a:pt x="835" y="394"/>
                  </a:cubicBezTo>
                  <a:cubicBezTo>
                    <a:pt x="838" y="390"/>
                    <a:pt x="836" y="393"/>
                    <a:pt x="839" y="396"/>
                  </a:cubicBezTo>
                  <a:cubicBezTo>
                    <a:pt x="839" y="401"/>
                    <a:pt x="840" y="409"/>
                    <a:pt x="838" y="412"/>
                  </a:cubicBezTo>
                  <a:cubicBezTo>
                    <a:pt x="840" y="415"/>
                    <a:pt x="841" y="420"/>
                    <a:pt x="841" y="427"/>
                  </a:cubicBezTo>
                  <a:cubicBezTo>
                    <a:pt x="836" y="424"/>
                    <a:pt x="839" y="434"/>
                    <a:pt x="836" y="431"/>
                  </a:cubicBezTo>
                  <a:cubicBezTo>
                    <a:pt x="834" y="429"/>
                    <a:pt x="836" y="431"/>
                    <a:pt x="835" y="433"/>
                  </a:cubicBezTo>
                  <a:cubicBezTo>
                    <a:pt x="834" y="434"/>
                    <a:pt x="830" y="434"/>
                    <a:pt x="832" y="439"/>
                  </a:cubicBezTo>
                  <a:cubicBezTo>
                    <a:pt x="827" y="437"/>
                    <a:pt x="831" y="443"/>
                    <a:pt x="826" y="442"/>
                  </a:cubicBezTo>
                  <a:cubicBezTo>
                    <a:pt x="830" y="445"/>
                    <a:pt x="820" y="447"/>
                    <a:pt x="821" y="449"/>
                  </a:cubicBezTo>
                  <a:cubicBezTo>
                    <a:pt x="824" y="452"/>
                    <a:pt x="821" y="449"/>
                    <a:pt x="818" y="452"/>
                  </a:cubicBezTo>
                  <a:cubicBezTo>
                    <a:pt x="817" y="453"/>
                    <a:pt x="818" y="455"/>
                    <a:pt x="817" y="456"/>
                  </a:cubicBezTo>
                  <a:cubicBezTo>
                    <a:pt x="816" y="457"/>
                    <a:pt x="814" y="456"/>
                    <a:pt x="814" y="456"/>
                  </a:cubicBezTo>
                  <a:cubicBezTo>
                    <a:pt x="813" y="457"/>
                    <a:pt x="814" y="459"/>
                    <a:pt x="814" y="459"/>
                  </a:cubicBezTo>
                  <a:cubicBezTo>
                    <a:pt x="812" y="461"/>
                    <a:pt x="808" y="458"/>
                    <a:pt x="809" y="462"/>
                  </a:cubicBezTo>
                  <a:cubicBezTo>
                    <a:pt x="800" y="463"/>
                    <a:pt x="801" y="464"/>
                    <a:pt x="792" y="462"/>
                  </a:cubicBezTo>
                  <a:cubicBezTo>
                    <a:pt x="790" y="463"/>
                    <a:pt x="790" y="465"/>
                    <a:pt x="790" y="467"/>
                  </a:cubicBezTo>
                  <a:cubicBezTo>
                    <a:pt x="786" y="464"/>
                    <a:pt x="782" y="471"/>
                    <a:pt x="781" y="470"/>
                  </a:cubicBezTo>
                  <a:cubicBezTo>
                    <a:pt x="779" y="467"/>
                    <a:pt x="781" y="471"/>
                    <a:pt x="775" y="471"/>
                  </a:cubicBezTo>
                  <a:cubicBezTo>
                    <a:pt x="773" y="472"/>
                    <a:pt x="777" y="474"/>
                    <a:pt x="774" y="474"/>
                  </a:cubicBezTo>
                  <a:cubicBezTo>
                    <a:pt x="771" y="478"/>
                    <a:pt x="769" y="472"/>
                    <a:pt x="765" y="471"/>
                  </a:cubicBezTo>
                  <a:cubicBezTo>
                    <a:pt x="760" y="470"/>
                    <a:pt x="760" y="473"/>
                    <a:pt x="756" y="473"/>
                  </a:cubicBezTo>
                  <a:cubicBezTo>
                    <a:pt x="754" y="474"/>
                    <a:pt x="753" y="476"/>
                    <a:pt x="753" y="479"/>
                  </a:cubicBezTo>
                  <a:cubicBezTo>
                    <a:pt x="748" y="477"/>
                    <a:pt x="749" y="481"/>
                    <a:pt x="746" y="482"/>
                  </a:cubicBezTo>
                  <a:cubicBezTo>
                    <a:pt x="744" y="486"/>
                    <a:pt x="748" y="484"/>
                    <a:pt x="749" y="488"/>
                  </a:cubicBezTo>
                  <a:cubicBezTo>
                    <a:pt x="749" y="489"/>
                    <a:pt x="749" y="490"/>
                    <a:pt x="750" y="491"/>
                  </a:cubicBezTo>
                  <a:cubicBezTo>
                    <a:pt x="752" y="491"/>
                    <a:pt x="751" y="493"/>
                    <a:pt x="752" y="494"/>
                  </a:cubicBezTo>
                  <a:cubicBezTo>
                    <a:pt x="753" y="495"/>
                    <a:pt x="755" y="494"/>
                    <a:pt x="756" y="495"/>
                  </a:cubicBezTo>
                  <a:cubicBezTo>
                    <a:pt x="757" y="495"/>
                    <a:pt x="756" y="498"/>
                    <a:pt x="756" y="498"/>
                  </a:cubicBezTo>
                  <a:cubicBezTo>
                    <a:pt x="757" y="498"/>
                    <a:pt x="759" y="497"/>
                    <a:pt x="759" y="498"/>
                  </a:cubicBezTo>
                  <a:cubicBezTo>
                    <a:pt x="760" y="499"/>
                    <a:pt x="760" y="503"/>
                    <a:pt x="762" y="505"/>
                  </a:cubicBezTo>
                  <a:cubicBezTo>
                    <a:pt x="763" y="507"/>
                    <a:pt x="766" y="510"/>
                    <a:pt x="766" y="510"/>
                  </a:cubicBezTo>
                  <a:cubicBezTo>
                    <a:pt x="767" y="511"/>
                    <a:pt x="766" y="514"/>
                    <a:pt x="766" y="516"/>
                  </a:cubicBezTo>
                  <a:cubicBezTo>
                    <a:pt x="767" y="518"/>
                    <a:pt x="768" y="519"/>
                    <a:pt x="768" y="522"/>
                  </a:cubicBezTo>
                  <a:cubicBezTo>
                    <a:pt x="768" y="524"/>
                    <a:pt x="767" y="524"/>
                    <a:pt x="766" y="526"/>
                  </a:cubicBezTo>
                  <a:cubicBezTo>
                    <a:pt x="766" y="529"/>
                    <a:pt x="767" y="532"/>
                    <a:pt x="763" y="529"/>
                  </a:cubicBezTo>
                  <a:cubicBezTo>
                    <a:pt x="766" y="535"/>
                    <a:pt x="759" y="532"/>
                    <a:pt x="761" y="536"/>
                  </a:cubicBezTo>
                  <a:cubicBezTo>
                    <a:pt x="755" y="534"/>
                    <a:pt x="756" y="540"/>
                    <a:pt x="752" y="539"/>
                  </a:cubicBezTo>
                  <a:cubicBezTo>
                    <a:pt x="750" y="539"/>
                    <a:pt x="751" y="542"/>
                    <a:pt x="750" y="542"/>
                  </a:cubicBezTo>
                  <a:cubicBezTo>
                    <a:pt x="750" y="543"/>
                    <a:pt x="746" y="543"/>
                    <a:pt x="747" y="544"/>
                  </a:cubicBezTo>
                  <a:cubicBezTo>
                    <a:pt x="748" y="545"/>
                    <a:pt x="748" y="544"/>
                    <a:pt x="747" y="545"/>
                  </a:cubicBezTo>
                  <a:cubicBezTo>
                    <a:pt x="746" y="547"/>
                    <a:pt x="745" y="549"/>
                    <a:pt x="743" y="548"/>
                  </a:cubicBezTo>
                  <a:cubicBezTo>
                    <a:pt x="744" y="541"/>
                    <a:pt x="740" y="547"/>
                    <a:pt x="740" y="544"/>
                  </a:cubicBezTo>
                  <a:cubicBezTo>
                    <a:pt x="740" y="542"/>
                    <a:pt x="739" y="540"/>
                    <a:pt x="737" y="538"/>
                  </a:cubicBezTo>
                  <a:cubicBezTo>
                    <a:pt x="736" y="537"/>
                    <a:pt x="734" y="538"/>
                    <a:pt x="734" y="538"/>
                  </a:cubicBezTo>
                  <a:cubicBezTo>
                    <a:pt x="733" y="537"/>
                    <a:pt x="734" y="535"/>
                    <a:pt x="734" y="535"/>
                  </a:cubicBezTo>
                  <a:cubicBezTo>
                    <a:pt x="733" y="534"/>
                    <a:pt x="729" y="535"/>
                    <a:pt x="728" y="533"/>
                  </a:cubicBezTo>
                  <a:cubicBezTo>
                    <a:pt x="728" y="533"/>
                    <a:pt x="728" y="531"/>
                    <a:pt x="728" y="531"/>
                  </a:cubicBezTo>
                  <a:cubicBezTo>
                    <a:pt x="727" y="530"/>
                    <a:pt x="725" y="531"/>
                    <a:pt x="723" y="531"/>
                  </a:cubicBezTo>
                  <a:cubicBezTo>
                    <a:pt x="722" y="531"/>
                    <a:pt x="723" y="527"/>
                    <a:pt x="722" y="526"/>
                  </a:cubicBezTo>
                  <a:cubicBezTo>
                    <a:pt x="721" y="526"/>
                    <a:pt x="720" y="527"/>
                    <a:pt x="721" y="528"/>
                  </a:cubicBezTo>
                  <a:cubicBezTo>
                    <a:pt x="718" y="525"/>
                    <a:pt x="719" y="525"/>
                    <a:pt x="716" y="522"/>
                  </a:cubicBezTo>
                  <a:cubicBezTo>
                    <a:pt x="712" y="520"/>
                    <a:pt x="713" y="527"/>
                    <a:pt x="712" y="529"/>
                  </a:cubicBezTo>
                  <a:cubicBezTo>
                    <a:pt x="711" y="530"/>
                    <a:pt x="709" y="530"/>
                    <a:pt x="709" y="531"/>
                  </a:cubicBezTo>
                  <a:cubicBezTo>
                    <a:pt x="708" y="533"/>
                    <a:pt x="710" y="537"/>
                    <a:pt x="707" y="539"/>
                  </a:cubicBezTo>
                  <a:cubicBezTo>
                    <a:pt x="708" y="541"/>
                    <a:pt x="709" y="542"/>
                    <a:pt x="709" y="544"/>
                  </a:cubicBezTo>
                  <a:cubicBezTo>
                    <a:pt x="709" y="546"/>
                    <a:pt x="711" y="548"/>
                    <a:pt x="712" y="545"/>
                  </a:cubicBezTo>
                  <a:cubicBezTo>
                    <a:pt x="715" y="549"/>
                    <a:pt x="713" y="551"/>
                    <a:pt x="713" y="556"/>
                  </a:cubicBezTo>
                  <a:cubicBezTo>
                    <a:pt x="713" y="557"/>
                    <a:pt x="715" y="557"/>
                    <a:pt x="715" y="559"/>
                  </a:cubicBezTo>
                  <a:cubicBezTo>
                    <a:pt x="716" y="559"/>
                    <a:pt x="717" y="561"/>
                    <a:pt x="718" y="562"/>
                  </a:cubicBezTo>
                  <a:cubicBezTo>
                    <a:pt x="720" y="563"/>
                    <a:pt x="722" y="564"/>
                    <a:pt x="725" y="566"/>
                  </a:cubicBezTo>
                  <a:cubicBezTo>
                    <a:pt x="726" y="567"/>
                    <a:pt x="725" y="568"/>
                    <a:pt x="726" y="568"/>
                  </a:cubicBezTo>
                  <a:cubicBezTo>
                    <a:pt x="728" y="568"/>
                    <a:pt x="728" y="569"/>
                    <a:pt x="728" y="571"/>
                  </a:cubicBezTo>
                  <a:cubicBezTo>
                    <a:pt x="728" y="572"/>
                    <a:pt x="730" y="571"/>
                    <a:pt x="731" y="572"/>
                  </a:cubicBezTo>
                  <a:cubicBezTo>
                    <a:pt x="732" y="573"/>
                    <a:pt x="730" y="576"/>
                    <a:pt x="731" y="578"/>
                  </a:cubicBezTo>
                  <a:cubicBezTo>
                    <a:pt x="731" y="579"/>
                    <a:pt x="734" y="581"/>
                    <a:pt x="734" y="581"/>
                  </a:cubicBezTo>
                  <a:cubicBezTo>
                    <a:pt x="734" y="582"/>
                    <a:pt x="730" y="586"/>
                    <a:pt x="735" y="587"/>
                  </a:cubicBezTo>
                  <a:cubicBezTo>
                    <a:pt x="735" y="590"/>
                    <a:pt x="732" y="589"/>
                    <a:pt x="729" y="588"/>
                  </a:cubicBezTo>
                  <a:cubicBezTo>
                    <a:pt x="727" y="588"/>
                    <a:pt x="723" y="588"/>
                    <a:pt x="722" y="587"/>
                  </a:cubicBezTo>
                  <a:cubicBezTo>
                    <a:pt x="723" y="587"/>
                    <a:pt x="724" y="580"/>
                    <a:pt x="721" y="585"/>
                  </a:cubicBezTo>
                  <a:cubicBezTo>
                    <a:pt x="718" y="584"/>
                    <a:pt x="719" y="580"/>
                    <a:pt x="718" y="578"/>
                  </a:cubicBezTo>
                  <a:cubicBezTo>
                    <a:pt x="717" y="576"/>
                    <a:pt x="715" y="576"/>
                    <a:pt x="713" y="574"/>
                  </a:cubicBezTo>
                  <a:cubicBezTo>
                    <a:pt x="713" y="571"/>
                    <a:pt x="713" y="569"/>
                    <a:pt x="715" y="569"/>
                  </a:cubicBezTo>
                  <a:cubicBezTo>
                    <a:pt x="712" y="566"/>
                    <a:pt x="711" y="562"/>
                    <a:pt x="707" y="560"/>
                  </a:cubicBezTo>
                  <a:cubicBezTo>
                    <a:pt x="707" y="558"/>
                    <a:pt x="705" y="556"/>
                    <a:pt x="707" y="556"/>
                  </a:cubicBezTo>
                  <a:cubicBezTo>
                    <a:pt x="706" y="554"/>
                    <a:pt x="704" y="553"/>
                    <a:pt x="703" y="553"/>
                  </a:cubicBezTo>
                  <a:cubicBezTo>
                    <a:pt x="703" y="551"/>
                    <a:pt x="703" y="549"/>
                    <a:pt x="701" y="548"/>
                  </a:cubicBezTo>
                  <a:cubicBezTo>
                    <a:pt x="701" y="545"/>
                    <a:pt x="702" y="544"/>
                    <a:pt x="703" y="542"/>
                  </a:cubicBezTo>
                  <a:cubicBezTo>
                    <a:pt x="703" y="540"/>
                    <a:pt x="702" y="539"/>
                    <a:pt x="700" y="538"/>
                  </a:cubicBezTo>
                  <a:cubicBezTo>
                    <a:pt x="701" y="537"/>
                    <a:pt x="702" y="535"/>
                    <a:pt x="700" y="535"/>
                  </a:cubicBezTo>
                  <a:cubicBezTo>
                    <a:pt x="700" y="533"/>
                    <a:pt x="703" y="534"/>
                    <a:pt x="706" y="533"/>
                  </a:cubicBezTo>
                  <a:cubicBezTo>
                    <a:pt x="705" y="532"/>
                    <a:pt x="704" y="532"/>
                    <a:pt x="704" y="531"/>
                  </a:cubicBezTo>
                  <a:cubicBezTo>
                    <a:pt x="704" y="529"/>
                    <a:pt x="706" y="529"/>
                    <a:pt x="706" y="528"/>
                  </a:cubicBezTo>
                  <a:cubicBezTo>
                    <a:pt x="705" y="526"/>
                    <a:pt x="703" y="523"/>
                    <a:pt x="703" y="520"/>
                  </a:cubicBezTo>
                  <a:cubicBezTo>
                    <a:pt x="702" y="517"/>
                    <a:pt x="703" y="513"/>
                    <a:pt x="703" y="511"/>
                  </a:cubicBezTo>
                  <a:cubicBezTo>
                    <a:pt x="702" y="509"/>
                    <a:pt x="701" y="510"/>
                    <a:pt x="700" y="508"/>
                  </a:cubicBezTo>
                  <a:cubicBezTo>
                    <a:pt x="699" y="507"/>
                    <a:pt x="699" y="505"/>
                    <a:pt x="698" y="504"/>
                  </a:cubicBezTo>
                  <a:cubicBezTo>
                    <a:pt x="697" y="501"/>
                    <a:pt x="696" y="499"/>
                    <a:pt x="694" y="498"/>
                  </a:cubicBezTo>
                  <a:cubicBezTo>
                    <a:pt x="689" y="497"/>
                    <a:pt x="692" y="503"/>
                    <a:pt x="688" y="499"/>
                  </a:cubicBezTo>
                  <a:cubicBezTo>
                    <a:pt x="686" y="499"/>
                    <a:pt x="687" y="503"/>
                    <a:pt x="686" y="504"/>
                  </a:cubicBezTo>
                  <a:cubicBezTo>
                    <a:pt x="686" y="504"/>
                    <a:pt x="684" y="503"/>
                    <a:pt x="683" y="504"/>
                  </a:cubicBezTo>
                  <a:cubicBezTo>
                    <a:pt x="683" y="505"/>
                    <a:pt x="684" y="507"/>
                    <a:pt x="682" y="507"/>
                  </a:cubicBezTo>
                  <a:cubicBezTo>
                    <a:pt x="678" y="507"/>
                    <a:pt x="678" y="506"/>
                    <a:pt x="678" y="502"/>
                  </a:cubicBezTo>
                  <a:cubicBezTo>
                    <a:pt x="677" y="501"/>
                    <a:pt x="676" y="501"/>
                    <a:pt x="676" y="501"/>
                  </a:cubicBezTo>
                  <a:cubicBezTo>
                    <a:pt x="675" y="499"/>
                    <a:pt x="677" y="499"/>
                    <a:pt x="678" y="498"/>
                  </a:cubicBezTo>
                  <a:cubicBezTo>
                    <a:pt x="678" y="497"/>
                    <a:pt x="674" y="490"/>
                    <a:pt x="678" y="488"/>
                  </a:cubicBezTo>
                  <a:cubicBezTo>
                    <a:pt x="676" y="486"/>
                    <a:pt x="673" y="485"/>
                    <a:pt x="675" y="479"/>
                  </a:cubicBezTo>
                  <a:cubicBezTo>
                    <a:pt x="673" y="479"/>
                    <a:pt x="673" y="480"/>
                    <a:pt x="673" y="482"/>
                  </a:cubicBezTo>
                  <a:cubicBezTo>
                    <a:pt x="671" y="481"/>
                    <a:pt x="672" y="475"/>
                    <a:pt x="670" y="473"/>
                  </a:cubicBezTo>
                  <a:cubicBezTo>
                    <a:pt x="669" y="472"/>
                    <a:pt x="668" y="471"/>
                    <a:pt x="667" y="470"/>
                  </a:cubicBezTo>
                  <a:cubicBezTo>
                    <a:pt x="667" y="469"/>
                    <a:pt x="666" y="467"/>
                    <a:pt x="666" y="467"/>
                  </a:cubicBezTo>
                  <a:cubicBezTo>
                    <a:pt x="664" y="466"/>
                    <a:pt x="660" y="466"/>
                    <a:pt x="661" y="462"/>
                  </a:cubicBezTo>
                  <a:cubicBezTo>
                    <a:pt x="656" y="462"/>
                    <a:pt x="655" y="465"/>
                    <a:pt x="652" y="467"/>
                  </a:cubicBezTo>
                  <a:cubicBezTo>
                    <a:pt x="650" y="467"/>
                    <a:pt x="648" y="467"/>
                    <a:pt x="648" y="468"/>
                  </a:cubicBezTo>
                  <a:cubicBezTo>
                    <a:pt x="644" y="468"/>
                    <a:pt x="641" y="468"/>
                    <a:pt x="638" y="468"/>
                  </a:cubicBezTo>
                  <a:cubicBezTo>
                    <a:pt x="637" y="469"/>
                    <a:pt x="635" y="470"/>
                    <a:pt x="635" y="471"/>
                  </a:cubicBezTo>
                  <a:cubicBezTo>
                    <a:pt x="634" y="472"/>
                    <a:pt x="633" y="471"/>
                    <a:pt x="633" y="473"/>
                  </a:cubicBezTo>
                  <a:cubicBezTo>
                    <a:pt x="633" y="474"/>
                    <a:pt x="630" y="475"/>
                    <a:pt x="629" y="476"/>
                  </a:cubicBezTo>
                  <a:cubicBezTo>
                    <a:pt x="626" y="479"/>
                    <a:pt x="622" y="484"/>
                    <a:pt x="617" y="486"/>
                  </a:cubicBezTo>
                  <a:cubicBezTo>
                    <a:pt x="613" y="489"/>
                    <a:pt x="612" y="494"/>
                    <a:pt x="606" y="495"/>
                  </a:cubicBezTo>
                  <a:cubicBezTo>
                    <a:pt x="609" y="498"/>
                    <a:pt x="608" y="498"/>
                    <a:pt x="603" y="498"/>
                  </a:cubicBezTo>
                  <a:cubicBezTo>
                    <a:pt x="603" y="500"/>
                    <a:pt x="604" y="501"/>
                    <a:pt x="605" y="501"/>
                  </a:cubicBezTo>
                  <a:cubicBezTo>
                    <a:pt x="605" y="503"/>
                    <a:pt x="602" y="502"/>
                    <a:pt x="602" y="501"/>
                  </a:cubicBezTo>
                  <a:cubicBezTo>
                    <a:pt x="600" y="502"/>
                    <a:pt x="601" y="506"/>
                    <a:pt x="596" y="504"/>
                  </a:cubicBezTo>
                  <a:cubicBezTo>
                    <a:pt x="595" y="505"/>
                    <a:pt x="594" y="507"/>
                    <a:pt x="592" y="507"/>
                  </a:cubicBezTo>
                  <a:cubicBezTo>
                    <a:pt x="591" y="509"/>
                    <a:pt x="593" y="509"/>
                    <a:pt x="593" y="511"/>
                  </a:cubicBezTo>
                  <a:cubicBezTo>
                    <a:pt x="593" y="514"/>
                    <a:pt x="591" y="518"/>
                    <a:pt x="590" y="523"/>
                  </a:cubicBezTo>
                  <a:cubicBezTo>
                    <a:pt x="589" y="530"/>
                    <a:pt x="590" y="537"/>
                    <a:pt x="589" y="539"/>
                  </a:cubicBezTo>
                  <a:cubicBezTo>
                    <a:pt x="588" y="540"/>
                    <a:pt x="586" y="539"/>
                    <a:pt x="586" y="539"/>
                  </a:cubicBezTo>
                  <a:cubicBezTo>
                    <a:pt x="584" y="541"/>
                    <a:pt x="585" y="544"/>
                    <a:pt x="584" y="545"/>
                  </a:cubicBezTo>
                  <a:cubicBezTo>
                    <a:pt x="583" y="547"/>
                    <a:pt x="580" y="546"/>
                    <a:pt x="578" y="547"/>
                  </a:cubicBezTo>
                  <a:cubicBezTo>
                    <a:pt x="577" y="548"/>
                    <a:pt x="577" y="551"/>
                    <a:pt x="574" y="550"/>
                  </a:cubicBezTo>
                  <a:cubicBezTo>
                    <a:pt x="570" y="546"/>
                    <a:pt x="568" y="541"/>
                    <a:pt x="566" y="535"/>
                  </a:cubicBezTo>
                  <a:cubicBezTo>
                    <a:pt x="565" y="534"/>
                    <a:pt x="564" y="533"/>
                    <a:pt x="563" y="532"/>
                  </a:cubicBezTo>
                  <a:cubicBezTo>
                    <a:pt x="563" y="531"/>
                    <a:pt x="562" y="530"/>
                    <a:pt x="560" y="531"/>
                  </a:cubicBezTo>
                  <a:cubicBezTo>
                    <a:pt x="559" y="526"/>
                    <a:pt x="563" y="526"/>
                    <a:pt x="563" y="523"/>
                  </a:cubicBezTo>
                  <a:cubicBezTo>
                    <a:pt x="563" y="521"/>
                    <a:pt x="560" y="519"/>
                    <a:pt x="559" y="517"/>
                  </a:cubicBezTo>
                  <a:cubicBezTo>
                    <a:pt x="558" y="516"/>
                    <a:pt x="557" y="513"/>
                    <a:pt x="555" y="513"/>
                  </a:cubicBezTo>
                  <a:cubicBezTo>
                    <a:pt x="554" y="510"/>
                    <a:pt x="553" y="507"/>
                    <a:pt x="552" y="504"/>
                  </a:cubicBezTo>
                  <a:cubicBezTo>
                    <a:pt x="550" y="501"/>
                    <a:pt x="550" y="491"/>
                    <a:pt x="549" y="483"/>
                  </a:cubicBezTo>
                  <a:cubicBezTo>
                    <a:pt x="548" y="479"/>
                    <a:pt x="547" y="471"/>
                    <a:pt x="546" y="465"/>
                  </a:cubicBezTo>
                  <a:cubicBezTo>
                    <a:pt x="543" y="466"/>
                    <a:pt x="539" y="472"/>
                    <a:pt x="543" y="473"/>
                  </a:cubicBezTo>
                  <a:cubicBezTo>
                    <a:pt x="542" y="477"/>
                    <a:pt x="537" y="473"/>
                    <a:pt x="535" y="473"/>
                  </a:cubicBezTo>
                  <a:cubicBezTo>
                    <a:pt x="534" y="473"/>
                    <a:pt x="533" y="473"/>
                    <a:pt x="532" y="473"/>
                  </a:cubicBezTo>
                  <a:cubicBezTo>
                    <a:pt x="530" y="472"/>
                    <a:pt x="529" y="466"/>
                    <a:pt x="526" y="468"/>
                  </a:cubicBezTo>
                  <a:cubicBezTo>
                    <a:pt x="526" y="466"/>
                    <a:pt x="528" y="466"/>
                    <a:pt x="529" y="465"/>
                  </a:cubicBezTo>
                  <a:cubicBezTo>
                    <a:pt x="528" y="463"/>
                    <a:pt x="529" y="463"/>
                    <a:pt x="529" y="461"/>
                  </a:cubicBezTo>
                  <a:cubicBezTo>
                    <a:pt x="529" y="458"/>
                    <a:pt x="525" y="460"/>
                    <a:pt x="523" y="459"/>
                  </a:cubicBezTo>
                  <a:cubicBezTo>
                    <a:pt x="522" y="459"/>
                    <a:pt x="520" y="452"/>
                    <a:pt x="519" y="456"/>
                  </a:cubicBezTo>
                  <a:cubicBezTo>
                    <a:pt x="516" y="456"/>
                    <a:pt x="517" y="451"/>
                    <a:pt x="517" y="452"/>
                  </a:cubicBezTo>
                  <a:cubicBezTo>
                    <a:pt x="517" y="450"/>
                    <a:pt x="514" y="451"/>
                    <a:pt x="515" y="448"/>
                  </a:cubicBezTo>
                  <a:cubicBezTo>
                    <a:pt x="513" y="447"/>
                    <a:pt x="509" y="449"/>
                    <a:pt x="509" y="448"/>
                  </a:cubicBezTo>
                  <a:cubicBezTo>
                    <a:pt x="508" y="447"/>
                    <a:pt x="509" y="445"/>
                    <a:pt x="509" y="445"/>
                  </a:cubicBezTo>
                  <a:cubicBezTo>
                    <a:pt x="505" y="444"/>
                    <a:pt x="502" y="446"/>
                    <a:pt x="500" y="446"/>
                  </a:cubicBezTo>
                  <a:cubicBezTo>
                    <a:pt x="499" y="446"/>
                    <a:pt x="498" y="446"/>
                    <a:pt x="497" y="446"/>
                  </a:cubicBezTo>
                  <a:cubicBezTo>
                    <a:pt x="495" y="446"/>
                    <a:pt x="494" y="444"/>
                    <a:pt x="494" y="448"/>
                  </a:cubicBezTo>
                  <a:cubicBezTo>
                    <a:pt x="480" y="448"/>
                    <a:pt x="469" y="447"/>
                    <a:pt x="458" y="445"/>
                  </a:cubicBezTo>
                  <a:cubicBezTo>
                    <a:pt x="459" y="441"/>
                    <a:pt x="455" y="442"/>
                    <a:pt x="455" y="440"/>
                  </a:cubicBezTo>
                  <a:cubicBezTo>
                    <a:pt x="455" y="437"/>
                    <a:pt x="448" y="443"/>
                    <a:pt x="452" y="437"/>
                  </a:cubicBezTo>
                  <a:cubicBezTo>
                    <a:pt x="451" y="437"/>
                    <a:pt x="450" y="437"/>
                    <a:pt x="449" y="436"/>
                  </a:cubicBezTo>
                  <a:cubicBezTo>
                    <a:pt x="446" y="438"/>
                    <a:pt x="434" y="435"/>
                    <a:pt x="430" y="434"/>
                  </a:cubicBezTo>
                  <a:cubicBezTo>
                    <a:pt x="428" y="434"/>
                    <a:pt x="427" y="434"/>
                    <a:pt x="427" y="431"/>
                  </a:cubicBezTo>
                  <a:cubicBezTo>
                    <a:pt x="421" y="433"/>
                    <a:pt x="422" y="426"/>
                    <a:pt x="417" y="427"/>
                  </a:cubicBezTo>
                  <a:cubicBezTo>
                    <a:pt x="416" y="421"/>
                    <a:pt x="413" y="418"/>
                    <a:pt x="411" y="413"/>
                  </a:cubicBezTo>
                  <a:cubicBezTo>
                    <a:pt x="398" y="411"/>
                    <a:pt x="398" y="418"/>
                    <a:pt x="399" y="425"/>
                  </a:cubicBezTo>
                  <a:cubicBezTo>
                    <a:pt x="399" y="428"/>
                    <a:pt x="405" y="430"/>
                    <a:pt x="409" y="436"/>
                  </a:cubicBezTo>
                  <a:cubicBezTo>
                    <a:pt x="410" y="437"/>
                    <a:pt x="413" y="445"/>
                    <a:pt x="417" y="443"/>
                  </a:cubicBezTo>
                  <a:cubicBezTo>
                    <a:pt x="416" y="447"/>
                    <a:pt x="419" y="446"/>
                    <a:pt x="418" y="451"/>
                  </a:cubicBezTo>
                  <a:cubicBezTo>
                    <a:pt x="422" y="451"/>
                    <a:pt x="430" y="449"/>
                    <a:pt x="426" y="454"/>
                  </a:cubicBezTo>
                  <a:cubicBezTo>
                    <a:pt x="429" y="455"/>
                    <a:pt x="428" y="451"/>
                    <a:pt x="429" y="451"/>
                  </a:cubicBezTo>
                  <a:cubicBezTo>
                    <a:pt x="430" y="449"/>
                    <a:pt x="434" y="450"/>
                    <a:pt x="434" y="448"/>
                  </a:cubicBezTo>
                  <a:cubicBezTo>
                    <a:pt x="435" y="446"/>
                    <a:pt x="436" y="446"/>
                    <a:pt x="437" y="446"/>
                  </a:cubicBezTo>
                  <a:cubicBezTo>
                    <a:pt x="439" y="446"/>
                    <a:pt x="438" y="444"/>
                    <a:pt x="439" y="443"/>
                  </a:cubicBezTo>
                  <a:cubicBezTo>
                    <a:pt x="441" y="442"/>
                    <a:pt x="445" y="442"/>
                    <a:pt x="448" y="442"/>
                  </a:cubicBezTo>
                  <a:cubicBezTo>
                    <a:pt x="448" y="442"/>
                    <a:pt x="446" y="444"/>
                    <a:pt x="446" y="445"/>
                  </a:cubicBezTo>
                  <a:cubicBezTo>
                    <a:pt x="447" y="445"/>
                    <a:pt x="449" y="444"/>
                    <a:pt x="449" y="445"/>
                  </a:cubicBezTo>
                  <a:cubicBezTo>
                    <a:pt x="450" y="447"/>
                    <a:pt x="449" y="449"/>
                    <a:pt x="451" y="451"/>
                  </a:cubicBezTo>
                  <a:cubicBezTo>
                    <a:pt x="450" y="454"/>
                    <a:pt x="455" y="452"/>
                    <a:pt x="455" y="455"/>
                  </a:cubicBezTo>
                  <a:cubicBezTo>
                    <a:pt x="455" y="459"/>
                    <a:pt x="458" y="456"/>
                    <a:pt x="461" y="458"/>
                  </a:cubicBezTo>
                  <a:cubicBezTo>
                    <a:pt x="463" y="459"/>
                    <a:pt x="462" y="462"/>
                    <a:pt x="466" y="462"/>
                  </a:cubicBezTo>
                  <a:cubicBezTo>
                    <a:pt x="462" y="466"/>
                    <a:pt x="466" y="470"/>
                    <a:pt x="466" y="474"/>
                  </a:cubicBezTo>
                  <a:cubicBezTo>
                    <a:pt x="464" y="474"/>
                    <a:pt x="463" y="474"/>
                    <a:pt x="461" y="474"/>
                  </a:cubicBezTo>
                  <a:cubicBezTo>
                    <a:pt x="463" y="480"/>
                    <a:pt x="457" y="478"/>
                    <a:pt x="458" y="483"/>
                  </a:cubicBezTo>
                  <a:cubicBezTo>
                    <a:pt x="455" y="483"/>
                    <a:pt x="454" y="483"/>
                    <a:pt x="454" y="486"/>
                  </a:cubicBezTo>
                  <a:cubicBezTo>
                    <a:pt x="452" y="486"/>
                    <a:pt x="450" y="486"/>
                    <a:pt x="448" y="486"/>
                  </a:cubicBezTo>
                  <a:cubicBezTo>
                    <a:pt x="446" y="486"/>
                    <a:pt x="447" y="489"/>
                    <a:pt x="446" y="491"/>
                  </a:cubicBezTo>
                  <a:cubicBezTo>
                    <a:pt x="446" y="491"/>
                    <a:pt x="444" y="490"/>
                    <a:pt x="443" y="491"/>
                  </a:cubicBezTo>
                  <a:cubicBezTo>
                    <a:pt x="443" y="491"/>
                    <a:pt x="444" y="494"/>
                    <a:pt x="443" y="495"/>
                  </a:cubicBezTo>
                  <a:cubicBezTo>
                    <a:pt x="440" y="494"/>
                    <a:pt x="439" y="495"/>
                    <a:pt x="439" y="498"/>
                  </a:cubicBezTo>
                  <a:cubicBezTo>
                    <a:pt x="436" y="498"/>
                    <a:pt x="435" y="498"/>
                    <a:pt x="433" y="499"/>
                  </a:cubicBezTo>
                  <a:cubicBezTo>
                    <a:pt x="430" y="501"/>
                    <a:pt x="431" y="501"/>
                    <a:pt x="427" y="502"/>
                  </a:cubicBezTo>
                  <a:cubicBezTo>
                    <a:pt x="425" y="503"/>
                    <a:pt x="418" y="505"/>
                    <a:pt x="418" y="510"/>
                  </a:cubicBezTo>
                  <a:cubicBezTo>
                    <a:pt x="416" y="510"/>
                    <a:pt x="414" y="509"/>
                    <a:pt x="412" y="510"/>
                  </a:cubicBezTo>
                  <a:cubicBezTo>
                    <a:pt x="411" y="511"/>
                    <a:pt x="412" y="512"/>
                    <a:pt x="411" y="513"/>
                  </a:cubicBezTo>
                  <a:cubicBezTo>
                    <a:pt x="410" y="513"/>
                    <a:pt x="409" y="513"/>
                    <a:pt x="408" y="513"/>
                  </a:cubicBezTo>
                  <a:cubicBezTo>
                    <a:pt x="408" y="513"/>
                    <a:pt x="403" y="514"/>
                    <a:pt x="403" y="514"/>
                  </a:cubicBezTo>
                  <a:cubicBezTo>
                    <a:pt x="401" y="517"/>
                    <a:pt x="389" y="516"/>
                    <a:pt x="384" y="519"/>
                  </a:cubicBezTo>
                  <a:cubicBezTo>
                    <a:pt x="379" y="519"/>
                    <a:pt x="388" y="521"/>
                    <a:pt x="381" y="522"/>
                  </a:cubicBezTo>
                  <a:cubicBezTo>
                    <a:pt x="380" y="522"/>
                    <a:pt x="379" y="521"/>
                    <a:pt x="378" y="522"/>
                  </a:cubicBezTo>
                  <a:cubicBezTo>
                    <a:pt x="377" y="522"/>
                    <a:pt x="377" y="525"/>
                    <a:pt x="374" y="525"/>
                  </a:cubicBezTo>
                  <a:cubicBezTo>
                    <a:pt x="375" y="521"/>
                    <a:pt x="371" y="523"/>
                    <a:pt x="371" y="522"/>
                  </a:cubicBezTo>
                  <a:cubicBezTo>
                    <a:pt x="370" y="520"/>
                    <a:pt x="372" y="515"/>
                    <a:pt x="368" y="516"/>
                  </a:cubicBezTo>
                  <a:cubicBezTo>
                    <a:pt x="367" y="513"/>
                    <a:pt x="369" y="513"/>
                    <a:pt x="369" y="511"/>
                  </a:cubicBezTo>
                  <a:cubicBezTo>
                    <a:pt x="368" y="510"/>
                    <a:pt x="365" y="509"/>
                    <a:pt x="368" y="508"/>
                  </a:cubicBezTo>
                  <a:cubicBezTo>
                    <a:pt x="367" y="506"/>
                    <a:pt x="366" y="505"/>
                    <a:pt x="363" y="505"/>
                  </a:cubicBezTo>
                  <a:cubicBezTo>
                    <a:pt x="365" y="501"/>
                    <a:pt x="361" y="497"/>
                    <a:pt x="363" y="496"/>
                  </a:cubicBezTo>
                  <a:cubicBezTo>
                    <a:pt x="364" y="495"/>
                    <a:pt x="361" y="496"/>
                    <a:pt x="360" y="495"/>
                  </a:cubicBezTo>
                  <a:cubicBezTo>
                    <a:pt x="359" y="494"/>
                    <a:pt x="360" y="490"/>
                    <a:pt x="360" y="491"/>
                  </a:cubicBezTo>
                  <a:cubicBezTo>
                    <a:pt x="360" y="490"/>
                    <a:pt x="358" y="488"/>
                    <a:pt x="357" y="488"/>
                  </a:cubicBezTo>
                  <a:cubicBezTo>
                    <a:pt x="357" y="487"/>
                    <a:pt x="358" y="486"/>
                    <a:pt x="356" y="486"/>
                  </a:cubicBezTo>
                  <a:cubicBezTo>
                    <a:pt x="355" y="486"/>
                    <a:pt x="354" y="481"/>
                    <a:pt x="353" y="482"/>
                  </a:cubicBezTo>
                  <a:cubicBezTo>
                    <a:pt x="353" y="482"/>
                    <a:pt x="353" y="483"/>
                    <a:pt x="353" y="483"/>
                  </a:cubicBezTo>
                  <a:cubicBezTo>
                    <a:pt x="350" y="481"/>
                    <a:pt x="350" y="476"/>
                    <a:pt x="346" y="476"/>
                  </a:cubicBezTo>
                  <a:cubicBezTo>
                    <a:pt x="349" y="470"/>
                    <a:pt x="342" y="468"/>
                    <a:pt x="343" y="461"/>
                  </a:cubicBezTo>
                  <a:cubicBezTo>
                    <a:pt x="342" y="459"/>
                    <a:pt x="340" y="460"/>
                    <a:pt x="340" y="458"/>
                  </a:cubicBezTo>
                  <a:cubicBezTo>
                    <a:pt x="339" y="455"/>
                    <a:pt x="335" y="457"/>
                    <a:pt x="334" y="455"/>
                  </a:cubicBezTo>
                  <a:cubicBezTo>
                    <a:pt x="335" y="453"/>
                    <a:pt x="335" y="452"/>
                    <a:pt x="332" y="452"/>
                  </a:cubicBezTo>
                  <a:cubicBezTo>
                    <a:pt x="334" y="450"/>
                    <a:pt x="333" y="449"/>
                    <a:pt x="332" y="445"/>
                  </a:cubicBezTo>
                  <a:cubicBezTo>
                    <a:pt x="332" y="444"/>
                    <a:pt x="333" y="442"/>
                    <a:pt x="332" y="442"/>
                  </a:cubicBezTo>
                  <a:cubicBezTo>
                    <a:pt x="332" y="442"/>
                    <a:pt x="331" y="442"/>
                    <a:pt x="331" y="442"/>
                  </a:cubicBezTo>
                  <a:cubicBezTo>
                    <a:pt x="330" y="438"/>
                    <a:pt x="333" y="439"/>
                    <a:pt x="331" y="436"/>
                  </a:cubicBezTo>
                  <a:cubicBezTo>
                    <a:pt x="329" y="434"/>
                    <a:pt x="328" y="443"/>
                    <a:pt x="328" y="436"/>
                  </a:cubicBezTo>
                  <a:cubicBezTo>
                    <a:pt x="327" y="430"/>
                    <a:pt x="323" y="426"/>
                    <a:pt x="317" y="421"/>
                  </a:cubicBezTo>
                  <a:cubicBezTo>
                    <a:pt x="313" y="424"/>
                    <a:pt x="316" y="425"/>
                    <a:pt x="314" y="430"/>
                  </a:cubicBezTo>
                  <a:cubicBezTo>
                    <a:pt x="311" y="431"/>
                    <a:pt x="312" y="427"/>
                    <a:pt x="310" y="427"/>
                  </a:cubicBezTo>
                  <a:cubicBezTo>
                    <a:pt x="308" y="427"/>
                    <a:pt x="307" y="425"/>
                    <a:pt x="306" y="425"/>
                  </a:cubicBezTo>
                  <a:cubicBezTo>
                    <a:pt x="308" y="427"/>
                    <a:pt x="306" y="434"/>
                    <a:pt x="311" y="434"/>
                  </a:cubicBezTo>
                  <a:cubicBezTo>
                    <a:pt x="309" y="438"/>
                    <a:pt x="312" y="442"/>
                    <a:pt x="314" y="448"/>
                  </a:cubicBezTo>
                  <a:cubicBezTo>
                    <a:pt x="315" y="448"/>
                    <a:pt x="314" y="450"/>
                    <a:pt x="314" y="451"/>
                  </a:cubicBezTo>
                  <a:cubicBezTo>
                    <a:pt x="316" y="452"/>
                    <a:pt x="317" y="459"/>
                    <a:pt x="319" y="462"/>
                  </a:cubicBezTo>
                  <a:cubicBezTo>
                    <a:pt x="321" y="462"/>
                    <a:pt x="323" y="462"/>
                    <a:pt x="325" y="462"/>
                  </a:cubicBezTo>
                  <a:cubicBezTo>
                    <a:pt x="324" y="464"/>
                    <a:pt x="323" y="465"/>
                    <a:pt x="323" y="467"/>
                  </a:cubicBezTo>
                  <a:cubicBezTo>
                    <a:pt x="325" y="467"/>
                    <a:pt x="326" y="466"/>
                    <a:pt x="326" y="465"/>
                  </a:cubicBezTo>
                  <a:cubicBezTo>
                    <a:pt x="329" y="467"/>
                    <a:pt x="328" y="470"/>
                    <a:pt x="329" y="473"/>
                  </a:cubicBezTo>
                  <a:cubicBezTo>
                    <a:pt x="330" y="474"/>
                    <a:pt x="332" y="474"/>
                    <a:pt x="332" y="474"/>
                  </a:cubicBezTo>
                  <a:cubicBezTo>
                    <a:pt x="333" y="475"/>
                    <a:pt x="332" y="477"/>
                    <a:pt x="332" y="477"/>
                  </a:cubicBezTo>
                  <a:cubicBezTo>
                    <a:pt x="332" y="477"/>
                    <a:pt x="334" y="477"/>
                    <a:pt x="334" y="477"/>
                  </a:cubicBezTo>
                  <a:cubicBezTo>
                    <a:pt x="334" y="479"/>
                    <a:pt x="332" y="480"/>
                    <a:pt x="332" y="480"/>
                  </a:cubicBezTo>
                  <a:cubicBezTo>
                    <a:pt x="333" y="482"/>
                    <a:pt x="334" y="482"/>
                    <a:pt x="335" y="483"/>
                  </a:cubicBezTo>
                  <a:cubicBezTo>
                    <a:pt x="336" y="484"/>
                    <a:pt x="335" y="486"/>
                    <a:pt x="335" y="486"/>
                  </a:cubicBezTo>
                  <a:cubicBezTo>
                    <a:pt x="335" y="486"/>
                    <a:pt x="337" y="486"/>
                    <a:pt x="337" y="486"/>
                  </a:cubicBezTo>
                  <a:cubicBezTo>
                    <a:pt x="337" y="488"/>
                    <a:pt x="335" y="493"/>
                    <a:pt x="340" y="492"/>
                  </a:cubicBezTo>
                  <a:cubicBezTo>
                    <a:pt x="340" y="495"/>
                    <a:pt x="339" y="498"/>
                    <a:pt x="341" y="501"/>
                  </a:cubicBezTo>
                  <a:cubicBezTo>
                    <a:pt x="342" y="502"/>
                    <a:pt x="344" y="503"/>
                    <a:pt x="344" y="504"/>
                  </a:cubicBezTo>
                  <a:cubicBezTo>
                    <a:pt x="345" y="505"/>
                    <a:pt x="345" y="507"/>
                    <a:pt x="346" y="508"/>
                  </a:cubicBezTo>
                  <a:cubicBezTo>
                    <a:pt x="346" y="509"/>
                    <a:pt x="348" y="509"/>
                    <a:pt x="349" y="510"/>
                  </a:cubicBezTo>
                  <a:cubicBezTo>
                    <a:pt x="350" y="511"/>
                    <a:pt x="347" y="514"/>
                    <a:pt x="350" y="514"/>
                  </a:cubicBezTo>
                  <a:cubicBezTo>
                    <a:pt x="352" y="514"/>
                    <a:pt x="351" y="518"/>
                    <a:pt x="351" y="520"/>
                  </a:cubicBezTo>
                  <a:cubicBezTo>
                    <a:pt x="357" y="517"/>
                    <a:pt x="356" y="523"/>
                    <a:pt x="363" y="522"/>
                  </a:cubicBezTo>
                  <a:cubicBezTo>
                    <a:pt x="364" y="526"/>
                    <a:pt x="366" y="528"/>
                    <a:pt x="366" y="532"/>
                  </a:cubicBezTo>
                  <a:cubicBezTo>
                    <a:pt x="372" y="541"/>
                    <a:pt x="389" y="538"/>
                    <a:pt x="400" y="536"/>
                  </a:cubicBezTo>
                  <a:cubicBezTo>
                    <a:pt x="402" y="537"/>
                    <a:pt x="401" y="534"/>
                    <a:pt x="402" y="533"/>
                  </a:cubicBezTo>
                  <a:cubicBezTo>
                    <a:pt x="405" y="532"/>
                    <a:pt x="412" y="536"/>
                    <a:pt x="411" y="531"/>
                  </a:cubicBezTo>
                  <a:cubicBezTo>
                    <a:pt x="414" y="532"/>
                    <a:pt x="413" y="535"/>
                    <a:pt x="412" y="538"/>
                  </a:cubicBezTo>
                  <a:cubicBezTo>
                    <a:pt x="412" y="538"/>
                    <a:pt x="411" y="540"/>
                    <a:pt x="411" y="539"/>
                  </a:cubicBezTo>
                  <a:cubicBezTo>
                    <a:pt x="410" y="542"/>
                    <a:pt x="412" y="546"/>
                    <a:pt x="411" y="548"/>
                  </a:cubicBezTo>
                  <a:cubicBezTo>
                    <a:pt x="411" y="549"/>
                    <a:pt x="408" y="548"/>
                    <a:pt x="408" y="548"/>
                  </a:cubicBezTo>
                  <a:cubicBezTo>
                    <a:pt x="408" y="549"/>
                    <a:pt x="408" y="555"/>
                    <a:pt x="406" y="557"/>
                  </a:cubicBezTo>
                  <a:cubicBezTo>
                    <a:pt x="406" y="558"/>
                    <a:pt x="402" y="559"/>
                    <a:pt x="403" y="565"/>
                  </a:cubicBezTo>
                  <a:cubicBezTo>
                    <a:pt x="399" y="565"/>
                    <a:pt x="401" y="573"/>
                    <a:pt x="396" y="572"/>
                  </a:cubicBezTo>
                  <a:cubicBezTo>
                    <a:pt x="397" y="577"/>
                    <a:pt x="394" y="577"/>
                    <a:pt x="394" y="581"/>
                  </a:cubicBezTo>
                  <a:cubicBezTo>
                    <a:pt x="389" y="579"/>
                    <a:pt x="392" y="587"/>
                    <a:pt x="387" y="585"/>
                  </a:cubicBezTo>
                  <a:cubicBezTo>
                    <a:pt x="387" y="587"/>
                    <a:pt x="387" y="588"/>
                    <a:pt x="387" y="590"/>
                  </a:cubicBezTo>
                  <a:cubicBezTo>
                    <a:pt x="386" y="590"/>
                    <a:pt x="385" y="588"/>
                    <a:pt x="384" y="588"/>
                  </a:cubicBezTo>
                  <a:cubicBezTo>
                    <a:pt x="381" y="590"/>
                    <a:pt x="383" y="592"/>
                    <a:pt x="378" y="593"/>
                  </a:cubicBezTo>
                  <a:cubicBezTo>
                    <a:pt x="378" y="593"/>
                    <a:pt x="374" y="594"/>
                    <a:pt x="374" y="594"/>
                  </a:cubicBezTo>
                  <a:cubicBezTo>
                    <a:pt x="374" y="594"/>
                    <a:pt x="374" y="596"/>
                    <a:pt x="374" y="596"/>
                  </a:cubicBezTo>
                  <a:cubicBezTo>
                    <a:pt x="372" y="597"/>
                    <a:pt x="369" y="598"/>
                    <a:pt x="368" y="599"/>
                  </a:cubicBezTo>
                  <a:cubicBezTo>
                    <a:pt x="364" y="601"/>
                    <a:pt x="362" y="606"/>
                    <a:pt x="357" y="606"/>
                  </a:cubicBezTo>
                  <a:cubicBezTo>
                    <a:pt x="359" y="610"/>
                    <a:pt x="355" y="610"/>
                    <a:pt x="356" y="614"/>
                  </a:cubicBezTo>
                  <a:cubicBezTo>
                    <a:pt x="354" y="615"/>
                    <a:pt x="354" y="614"/>
                    <a:pt x="351" y="614"/>
                  </a:cubicBezTo>
                  <a:cubicBezTo>
                    <a:pt x="353" y="615"/>
                    <a:pt x="349" y="617"/>
                    <a:pt x="350" y="618"/>
                  </a:cubicBezTo>
                  <a:cubicBezTo>
                    <a:pt x="353" y="621"/>
                    <a:pt x="349" y="618"/>
                    <a:pt x="349" y="622"/>
                  </a:cubicBezTo>
                  <a:cubicBezTo>
                    <a:pt x="348" y="624"/>
                    <a:pt x="346" y="623"/>
                    <a:pt x="346" y="624"/>
                  </a:cubicBezTo>
                  <a:cubicBezTo>
                    <a:pt x="345" y="625"/>
                    <a:pt x="346" y="626"/>
                    <a:pt x="346" y="627"/>
                  </a:cubicBezTo>
                  <a:cubicBezTo>
                    <a:pt x="345" y="628"/>
                    <a:pt x="342" y="640"/>
                    <a:pt x="343" y="643"/>
                  </a:cubicBezTo>
                  <a:cubicBezTo>
                    <a:pt x="343" y="646"/>
                    <a:pt x="344" y="647"/>
                    <a:pt x="346" y="649"/>
                  </a:cubicBezTo>
                  <a:cubicBezTo>
                    <a:pt x="346" y="653"/>
                    <a:pt x="345" y="655"/>
                    <a:pt x="346" y="658"/>
                  </a:cubicBezTo>
                  <a:cubicBezTo>
                    <a:pt x="346" y="658"/>
                    <a:pt x="347" y="664"/>
                    <a:pt x="349" y="664"/>
                  </a:cubicBezTo>
                  <a:cubicBezTo>
                    <a:pt x="353" y="664"/>
                    <a:pt x="344" y="670"/>
                    <a:pt x="351" y="671"/>
                  </a:cubicBezTo>
                  <a:cubicBezTo>
                    <a:pt x="351" y="679"/>
                    <a:pt x="353" y="684"/>
                    <a:pt x="351" y="691"/>
                  </a:cubicBezTo>
                  <a:cubicBezTo>
                    <a:pt x="351" y="695"/>
                    <a:pt x="347" y="699"/>
                    <a:pt x="347" y="702"/>
                  </a:cubicBezTo>
                  <a:cubicBezTo>
                    <a:pt x="343" y="703"/>
                    <a:pt x="338" y="707"/>
                    <a:pt x="337" y="708"/>
                  </a:cubicBezTo>
                  <a:cubicBezTo>
                    <a:pt x="336" y="709"/>
                    <a:pt x="335" y="709"/>
                    <a:pt x="337" y="710"/>
                  </a:cubicBezTo>
                  <a:cubicBezTo>
                    <a:pt x="337" y="712"/>
                    <a:pt x="334" y="711"/>
                    <a:pt x="332" y="711"/>
                  </a:cubicBezTo>
                  <a:cubicBezTo>
                    <a:pt x="331" y="712"/>
                    <a:pt x="332" y="714"/>
                    <a:pt x="331" y="714"/>
                  </a:cubicBezTo>
                  <a:cubicBezTo>
                    <a:pt x="330" y="715"/>
                    <a:pt x="328" y="711"/>
                    <a:pt x="328" y="714"/>
                  </a:cubicBezTo>
                  <a:cubicBezTo>
                    <a:pt x="328" y="716"/>
                    <a:pt x="326" y="715"/>
                    <a:pt x="325" y="716"/>
                  </a:cubicBezTo>
                  <a:cubicBezTo>
                    <a:pt x="323" y="717"/>
                    <a:pt x="323" y="721"/>
                    <a:pt x="319" y="720"/>
                  </a:cubicBezTo>
                  <a:cubicBezTo>
                    <a:pt x="317" y="728"/>
                    <a:pt x="319" y="741"/>
                    <a:pt x="320" y="753"/>
                  </a:cubicBezTo>
                  <a:cubicBezTo>
                    <a:pt x="319" y="754"/>
                    <a:pt x="318" y="755"/>
                    <a:pt x="317" y="753"/>
                  </a:cubicBezTo>
                  <a:cubicBezTo>
                    <a:pt x="316" y="752"/>
                    <a:pt x="317" y="755"/>
                    <a:pt x="316" y="756"/>
                  </a:cubicBezTo>
                  <a:cubicBezTo>
                    <a:pt x="314" y="757"/>
                    <a:pt x="312" y="755"/>
                    <a:pt x="311" y="757"/>
                  </a:cubicBezTo>
                  <a:cubicBezTo>
                    <a:pt x="311" y="759"/>
                    <a:pt x="306" y="759"/>
                    <a:pt x="304" y="762"/>
                  </a:cubicBezTo>
                  <a:cubicBezTo>
                    <a:pt x="304" y="765"/>
                    <a:pt x="304" y="768"/>
                    <a:pt x="304" y="771"/>
                  </a:cubicBezTo>
                  <a:cubicBezTo>
                    <a:pt x="301" y="771"/>
                    <a:pt x="302" y="776"/>
                    <a:pt x="301" y="778"/>
                  </a:cubicBezTo>
                  <a:cubicBezTo>
                    <a:pt x="301" y="779"/>
                    <a:pt x="298" y="779"/>
                    <a:pt x="298" y="780"/>
                  </a:cubicBezTo>
                  <a:cubicBezTo>
                    <a:pt x="297" y="782"/>
                    <a:pt x="298" y="785"/>
                    <a:pt x="295" y="787"/>
                  </a:cubicBezTo>
                  <a:cubicBezTo>
                    <a:pt x="295" y="787"/>
                    <a:pt x="295" y="789"/>
                    <a:pt x="295" y="790"/>
                  </a:cubicBezTo>
                  <a:cubicBezTo>
                    <a:pt x="295" y="790"/>
                    <a:pt x="292" y="789"/>
                    <a:pt x="292" y="790"/>
                  </a:cubicBezTo>
                  <a:cubicBezTo>
                    <a:pt x="292" y="791"/>
                    <a:pt x="293" y="793"/>
                    <a:pt x="292" y="794"/>
                  </a:cubicBezTo>
                  <a:cubicBezTo>
                    <a:pt x="292" y="795"/>
                    <a:pt x="290" y="794"/>
                    <a:pt x="289" y="794"/>
                  </a:cubicBezTo>
                  <a:cubicBezTo>
                    <a:pt x="289" y="795"/>
                    <a:pt x="290" y="797"/>
                    <a:pt x="289" y="797"/>
                  </a:cubicBezTo>
                  <a:cubicBezTo>
                    <a:pt x="289" y="798"/>
                    <a:pt x="287" y="797"/>
                    <a:pt x="286" y="797"/>
                  </a:cubicBezTo>
                  <a:cubicBezTo>
                    <a:pt x="285" y="798"/>
                    <a:pt x="283" y="801"/>
                    <a:pt x="283" y="802"/>
                  </a:cubicBezTo>
                  <a:cubicBezTo>
                    <a:pt x="283" y="804"/>
                    <a:pt x="281" y="802"/>
                    <a:pt x="280" y="803"/>
                  </a:cubicBezTo>
                  <a:cubicBezTo>
                    <a:pt x="280" y="804"/>
                    <a:pt x="281" y="806"/>
                    <a:pt x="280" y="806"/>
                  </a:cubicBezTo>
                  <a:cubicBezTo>
                    <a:pt x="280" y="807"/>
                    <a:pt x="278" y="806"/>
                    <a:pt x="277" y="806"/>
                  </a:cubicBezTo>
                  <a:cubicBezTo>
                    <a:pt x="276" y="807"/>
                    <a:pt x="275" y="808"/>
                    <a:pt x="274" y="809"/>
                  </a:cubicBezTo>
                  <a:cubicBezTo>
                    <a:pt x="274" y="810"/>
                    <a:pt x="272" y="812"/>
                    <a:pt x="271" y="812"/>
                  </a:cubicBezTo>
                  <a:cubicBezTo>
                    <a:pt x="271" y="812"/>
                    <a:pt x="267" y="814"/>
                    <a:pt x="267" y="814"/>
                  </a:cubicBezTo>
                  <a:cubicBezTo>
                    <a:pt x="266" y="813"/>
                    <a:pt x="266" y="813"/>
                    <a:pt x="264" y="814"/>
                  </a:cubicBezTo>
                  <a:cubicBezTo>
                    <a:pt x="262" y="815"/>
                    <a:pt x="261" y="814"/>
                    <a:pt x="258" y="815"/>
                  </a:cubicBezTo>
                  <a:cubicBezTo>
                    <a:pt x="257" y="815"/>
                    <a:pt x="247" y="819"/>
                    <a:pt x="245" y="815"/>
                  </a:cubicBezTo>
                  <a:cubicBezTo>
                    <a:pt x="243" y="815"/>
                    <a:pt x="245" y="817"/>
                    <a:pt x="245" y="817"/>
                  </a:cubicBezTo>
                  <a:cubicBezTo>
                    <a:pt x="242" y="820"/>
                    <a:pt x="239" y="817"/>
                    <a:pt x="234" y="818"/>
                  </a:cubicBezTo>
                  <a:cubicBezTo>
                    <a:pt x="233" y="818"/>
                    <a:pt x="234" y="820"/>
                    <a:pt x="234" y="820"/>
                  </a:cubicBezTo>
                  <a:cubicBezTo>
                    <a:pt x="233" y="822"/>
                    <a:pt x="225" y="818"/>
                    <a:pt x="221" y="818"/>
                  </a:cubicBezTo>
                  <a:cubicBezTo>
                    <a:pt x="221" y="811"/>
                    <a:pt x="214" y="807"/>
                    <a:pt x="218" y="800"/>
                  </a:cubicBezTo>
                  <a:cubicBezTo>
                    <a:pt x="215" y="798"/>
                    <a:pt x="211" y="795"/>
                    <a:pt x="212" y="788"/>
                  </a:cubicBezTo>
                  <a:cubicBezTo>
                    <a:pt x="208" y="793"/>
                    <a:pt x="211" y="791"/>
                    <a:pt x="209" y="784"/>
                  </a:cubicBezTo>
                  <a:cubicBezTo>
                    <a:pt x="207" y="777"/>
                    <a:pt x="198" y="772"/>
                    <a:pt x="200" y="763"/>
                  </a:cubicBezTo>
                  <a:cubicBezTo>
                    <a:pt x="199" y="762"/>
                    <a:pt x="199" y="766"/>
                    <a:pt x="199" y="766"/>
                  </a:cubicBezTo>
                  <a:cubicBezTo>
                    <a:pt x="195" y="765"/>
                    <a:pt x="199" y="756"/>
                    <a:pt x="196" y="760"/>
                  </a:cubicBezTo>
                  <a:cubicBezTo>
                    <a:pt x="193" y="758"/>
                    <a:pt x="194" y="753"/>
                    <a:pt x="194" y="750"/>
                  </a:cubicBezTo>
                  <a:cubicBezTo>
                    <a:pt x="195" y="745"/>
                    <a:pt x="195" y="742"/>
                    <a:pt x="193" y="737"/>
                  </a:cubicBezTo>
                  <a:cubicBezTo>
                    <a:pt x="194" y="734"/>
                    <a:pt x="189" y="736"/>
                    <a:pt x="188" y="735"/>
                  </a:cubicBezTo>
                  <a:cubicBezTo>
                    <a:pt x="188" y="734"/>
                    <a:pt x="192" y="731"/>
                    <a:pt x="186" y="732"/>
                  </a:cubicBezTo>
                  <a:cubicBezTo>
                    <a:pt x="185" y="731"/>
                    <a:pt x="186" y="728"/>
                    <a:pt x="186" y="728"/>
                  </a:cubicBezTo>
                  <a:cubicBezTo>
                    <a:pt x="185" y="727"/>
                    <a:pt x="183" y="728"/>
                    <a:pt x="183" y="728"/>
                  </a:cubicBezTo>
                  <a:cubicBezTo>
                    <a:pt x="182" y="727"/>
                    <a:pt x="187" y="722"/>
                    <a:pt x="181" y="723"/>
                  </a:cubicBezTo>
                  <a:cubicBezTo>
                    <a:pt x="181" y="721"/>
                    <a:pt x="183" y="720"/>
                    <a:pt x="183" y="717"/>
                  </a:cubicBezTo>
                  <a:cubicBezTo>
                    <a:pt x="180" y="716"/>
                    <a:pt x="183" y="710"/>
                    <a:pt x="178" y="711"/>
                  </a:cubicBezTo>
                  <a:cubicBezTo>
                    <a:pt x="178" y="697"/>
                    <a:pt x="179" y="693"/>
                    <a:pt x="186" y="685"/>
                  </a:cubicBezTo>
                  <a:cubicBezTo>
                    <a:pt x="185" y="683"/>
                    <a:pt x="187" y="677"/>
                    <a:pt x="184" y="677"/>
                  </a:cubicBezTo>
                  <a:cubicBezTo>
                    <a:pt x="184" y="675"/>
                    <a:pt x="187" y="677"/>
                    <a:pt x="188" y="676"/>
                  </a:cubicBezTo>
                  <a:cubicBezTo>
                    <a:pt x="189" y="675"/>
                    <a:pt x="188" y="672"/>
                    <a:pt x="190" y="673"/>
                  </a:cubicBezTo>
                  <a:cubicBezTo>
                    <a:pt x="190" y="671"/>
                    <a:pt x="189" y="657"/>
                    <a:pt x="187" y="661"/>
                  </a:cubicBezTo>
                  <a:cubicBezTo>
                    <a:pt x="184" y="658"/>
                    <a:pt x="186" y="655"/>
                    <a:pt x="186" y="652"/>
                  </a:cubicBezTo>
                  <a:cubicBezTo>
                    <a:pt x="185" y="649"/>
                    <a:pt x="186" y="645"/>
                    <a:pt x="186" y="642"/>
                  </a:cubicBezTo>
                  <a:cubicBezTo>
                    <a:pt x="185" y="640"/>
                    <a:pt x="183" y="641"/>
                    <a:pt x="183" y="640"/>
                  </a:cubicBezTo>
                  <a:cubicBezTo>
                    <a:pt x="182" y="639"/>
                    <a:pt x="184" y="638"/>
                    <a:pt x="184" y="637"/>
                  </a:cubicBezTo>
                  <a:cubicBezTo>
                    <a:pt x="184" y="637"/>
                    <a:pt x="183" y="637"/>
                    <a:pt x="183" y="636"/>
                  </a:cubicBezTo>
                  <a:cubicBezTo>
                    <a:pt x="182" y="632"/>
                    <a:pt x="181" y="633"/>
                    <a:pt x="180" y="631"/>
                  </a:cubicBezTo>
                  <a:cubicBezTo>
                    <a:pt x="179" y="631"/>
                    <a:pt x="180" y="629"/>
                    <a:pt x="180" y="628"/>
                  </a:cubicBezTo>
                  <a:cubicBezTo>
                    <a:pt x="179" y="628"/>
                    <a:pt x="175" y="628"/>
                    <a:pt x="177" y="627"/>
                  </a:cubicBezTo>
                  <a:cubicBezTo>
                    <a:pt x="177" y="627"/>
                    <a:pt x="178" y="627"/>
                    <a:pt x="178" y="627"/>
                  </a:cubicBezTo>
                  <a:cubicBezTo>
                    <a:pt x="176" y="624"/>
                    <a:pt x="174" y="623"/>
                    <a:pt x="171" y="621"/>
                  </a:cubicBezTo>
                  <a:cubicBezTo>
                    <a:pt x="170" y="620"/>
                    <a:pt x="171" y="620"/>
                    <a:pt x="169" y="619"/>
                  </a:cubicBezTo>
                  <a:cubicBezTo>
                    <a:pt x="168" y="619"/>
                    <a:pt x="168" y="615"/>
                    <a:pt x="165" y="617"/>
                  </a:cubicBezTo>
                  <a:cubicBezTo>
                    <a:pt x="162" y="604"/>
                    <a:pt x="165" y="593"/>
                    <a:pt x="165" y="579"/>
                  </a:cubicBezTo>
                  <a:cubicBezTo>
                    <a:pt x="164" y="577"/>
                    <a:pt x="161" y="582"/>
                    <a:pt x="162" y="575"/>
                  </a:cubicBezTo>
                  <a:cubicBezTo>
                    <a:pt x="153" y="576"/>
                    <a:pt x="146" y="575"/>
                    <a:pt x="141" y="572"/>
                  </a:cubicBezTo>
                  <a:cubicBezTo>
                    <a:pt x="143" y="564"/>
                    <a:pt x="137" y="573"/>
                    <a:pt x="138" y="565"/>
                  </a:cubicBezTo>
                  <a:cubicBezTo>
                    <a:pt x="132" y="563"/>
                    <a:pt x="130" y="561"/>
                    <a:pt x="122" y="563"/>
                  </a:cubicBezTo>
                  <a:cubicBezTo>
                    <a:pt x="120" y="563"/>
                    <a:pt x="118" y="564"/>
                    <a:pt x="116" y="565"/>
                  </a:cubicBezTo>
                  <a:cubicBezTo>
                    <a:pt x="115" y="565"/>
                    <a:pt x="111" y="567"/>
                    <a:pt x="107" y="566"/>
                  </a:cubicBezTo>
                  <a:cubicBezTo>
                    <a:pt x="109" y="570"/>
                    <a:pt x="111" y="568"/>
                    <a:pt x="104" y="569"/>
                  </a:cubicBezTo>
                  <a:cubicBezTo>
                    <a:pt x="99" y="570"/>
                    <a:pt x="96" y="572"/>
                    <a:pt x="88" y="572"/>
                  </a:cubicBezTo>
                  <a:cubicBezTo>
                    <a:pt x="85" y="572"/>
                    <a:pt x="85" y="571"/>
                    <a:pt x="83" y="571"/>
                  </a:cubicBezTo>
                  <a:cubicBezTo>
                    <a:pt x="74" y="569"/>
                    <a:pt x="63" y="575"/>
                    <a:pt x="55" y="574"/>
                  </a:cubicBezTo>
                  <a:cubicBezTo>
                    <a:pt x="56" y="568"/>
                    <a:pt x="50" y="570"/>
                    <a:pt x="48" y="569"/>
                  </a:cubicBezTo>
                  <a:cubicBezTo>
                    <a:pt x="47" y="569"/>
                    <a:pt x="48" y="567"/>
                    <a:pt x="48" y="566"/>
                  </a:cubicBezTo>
                  <a:cubicBezTo>
                    <a:pt x="47" y="565"/>
                    <a:pt x="44" y="567"/>
                    <a:pt x="43" y="566"/>
                  </a:cubicBezTo>
                  <a:cubicBezTo>
                    <a:pt x="43" y="566"/>
                    <a:pt x="44" y="564"/>
                    <a:pt x="43" y="563"/>
                  </a:cubicBezTo>
                  <a:cubicBezTo>
                    <a:pt x="42" y="562"/>
                    <a:pt x="40" y="564"/>
                    <a:pt x="40" y="562"/>
                  </a:cubicBezTo>
                  <a:cubicBezTo>
                    <a:pt x="40" y="561"/>
                    <a:pt x="38" y="559"/>
                    <a:pt x="37" y="559"/>
                  </a:cubicBezTo>
                  <a:cubicBezTo>
                    <a:pt x="36" y="558"/>
                    <a:pt x="38" y="557"/>
                    <a:pt x="36" y="557"/>
                  </a:cubicBezTo>
                  <a:cubicBezTo>
                    <a:pt x="34" y="557"/>
                    <a:pt x="35" y="555"/>
                    <a:pt x="34" y="554"/>
                  </a:cubicBezTo>
                  <a:cubicBezTo>
                    <a:pt x="34" y="552"/>
                    <a:pt x="32" y="554"/>
                    <a:pt x="31" y="553"/>
                  </a:cubicBezTo>
                  <a:cubicBezTo>
                    <a:pt x="31" y="552"/>
                    <a:pt x="32" y="551"/>
                    <a:pt x="31" y="550"/>
                  </a:cubicBezTo>
                  <a:cubicBezTo>
                    <a:pt x="30" y="548"/>
                    <a:pt x="28" y="550"/>
                    <a:pt x="28" y="548"/>
                  </a:cubicBezTo>
                  <a:cubicBezTo>
                    <a:pt x="28" y="548"/>
                    <a:pt x="30" y="546"/>
                    <a:pt x="30" y="547"/>
                  </a:cubicBezTo>
                  <a:cubicBezTo>
                    <a:pt x="28" y="542"/>
                    <a:pt x="21" y="543"/>
                    <a:pt x="22" y="538"/>
                  </a:cubicBezTo>
                  <a:cubicBezTo>
                    <a:pt x="15" y="540"/>
                    <a:pt x="19" y="532"/>
                    <a:pt x="12" y="533"/>
                  </a:cubicBezTo>
                  <a:cubicBezTo>
                    <a:pt x="13" y="532"/>
                    <a:pt x="14" y="531"/>
                    <a:pt x="14" y="529"/>
                  </a:cubicBezTo>
                  <a:cubicBezTo>
                    <a:pt x="13" y="527"/>
                    <a:pt x="10" y="528"/>
                    <a:pt x="8" y="528"/>
                  </a:cubicBezTo>
                  <a:cubicBezTo>
                    <a:pt x="9" y="525"/>
                    <a:pt x="5" y="524"/>
                    <a:pt x="5" y="523"/>
                  </a:cubicBezTo>
                  <a:cubicBezTo>
                    <a:pt x="4" y="521"/>
                    <a:pt x="7" y="521"/>
                    <a:pt x="5" y="517"/>
                  </a:cubicBezTo>
                  <a:cubicBezTo>
                    <a:pt x="4" y="516"/>
                    <a:pt x="3" y="517"/>
                    <a:pt x="3" y="516"/>
                  </a:cubicBezTo>
                  <a:cubicBezTo>
                    <a:pt x="3" y="515"/>
                    <a:pt x="2" y="511"/>
                    <a:pt x="0" y="510"/>
                  </a:cubicBezTo>
                  <a:cubicBezTo>
                    <a:pt x="0" y="508"/>
                    <a:pt x="3" y="509"/>
                    <a:pt x="5" y="508"/>
                  </a:cubicBezTo>
                  <a:cubicBezTo>
                    <a:pt x="6" y="507"/>
                    <a:pt x="5" y="503"/>
                    <a:pt x="8" y="504"/>
                  </a:cubicBezTo>
                  <a:cubicBezTo>
                    <a:pt x="8" y="495"/>
                    <a:pt x="8" y="487"/>
                    <a:pt x="8" y="479"/>
                  </a:cubicBezTo>
                  <a:cubicBezTo>
                    <a:pt x="8" y="477"/>
                    <a:pt x="5" y="478"/>
                    <a:pt x="5" y="477"/>
                  </a:cubicBezTo>
                  <a:cubicBezTo>
                    <a:pt x="4" y="477"/>
                    <a:pt x="6" y="475"/>
                    <a:pt x="6" y="474"/>
                  </a:cubicBezTo>
                  <a:cubicBezTo>
                    <a:pt x="7" y="472"/>
                    <a:pt x="4" y="471"/>
                    <a:pt x="5" y="468"/>
                  </a:cubicBezTo>
                  <a:cubicBezTo>
                    <a:pt x="10" y="474"/>
                    <a:pt x="5" y="458"/>
                    <a:pt x="11" y="464"/>
                  </a:cubicBezTo>
                  <a:cubicBezTo>
                    <a:pt x="12" y="462"/>
                    <a:pt x="10" y="457"/>
                    <a:pt x="12" y="455"/>
                  </a:cubicBezTo>
                  <a:cubicBezTo>
                    <a:pt x="12" y="455"/>
                    <a:pt x="15" y="455"/>
                    <a:pt x="15" y="455"/>
                  </a:cubicBezTo>
                  <a:cubicBezTo>
                    <a:pt x="15" y="454"/>
                    <a:pt x="13" y="452"/>
                    <a:pt x="14" y="451"/>
                  </a:cubicBezTo>
                  <a:cubicBezTo>
                    <a:pt x="19" y="449"/>
                    <a:pt x="18" y="441"/>
                    <a:pt x="24" y="440"/>
                  </a:cubicBezTo>
                  <a:cubicBezTo>
                    <a:pt x="24" y="435"/>
                    <a:pt x="29" y="435"/>
                    <a:pt x="28" y="430"/>
                  </a:cubicBezTo>
                  <a:cubicBezTo>
                    <a:pt x="31" y="430"/>
                    <a:pt x="31" y="429"/>
                    <a:pt x="31" y="427"/>
                  </a:cubicBezTo>
                  <a:cubicBezTo>
                    <a:pt x="40" y="426"/>
                    <a:pt x="47" y="423"/>
                    <a:pt x="46" y="412"/>
                  </a:cubicBezTo>
                  <a:cubicBezTo>
                    <a:pt x="52" y="413"/>
                    <a:pt x="47" y="404"/>
                    <a:pt x="52" y="405"/>
                  </a:cubicBezTo>
                  <a:cubicBezTo>
                    <a:pt x="52" y="402"/>
                    <a:pt x="52" y="399"/>
                    <a:pt x="52" y="396"/>
                  </a:cubicBezTo>
                  <a:cubicBezTo>
                    <a:pt x="55" y="396"/>
                    <a:pt x="55" y="394"/>
                    <a:pt x="58" y="394"/>
                  </a:cubicBezTo>
                  <a:cubicBezTo>
                    <a:pt x="60" y="391"/>
                    <a:pt x="63" y="389"/>
                    <a:pt x="65" y="385"/>
                  </a:cubicBezTo>
                  <a:cubicBezTo>
                    <a:pt x="66" y="384"/>
                    <a:pt x="67" y="386"/>
                    <a:pt x="67" y="384"/>
                  </a:cubicBezTo>
                  <a:cubicBezTo>
                    <a:pt x="67" y="382"/>
                    <a:pt x="71" y="382"/>
                    <a:pt x="70" y="379"/>
                  </a:cubicBezTo>
                  <a:cubicBezTo>
                    <a:pt x="77" y="381"/>
                    <a:pt x="77" y="376"/>
                    <a:pt x="83" y="376"/>
                  </a:cubicBezTo>
                  <a:cubicBezTo>
                    <a:pt x="81" y="382"/>
                    <a:pt x="90" y="377"/>
                    <a:pt x="88" y="382"/>
                  </a:cubicBezTo>
                  <a:cubicBezTo>
                    <a:pt x="91" y="379"/>
                    <a:pt x="103" y="384"/>
                    <a:pt x="103" y="378"/>
                  </a:cubicBezTo>
                  <a:cubicBezTo>
                    <a:pt x="109" y="377"/>
                    <a:pt x="116" y="375"/>
                    <a:pt x="119" y="370"/>
                  </a:cubicBezTo>
                  <a:cubicBezTo>
                    <a:pt x="121" y="371"/>
                    <a:pt x="123" y="371"/>
                    <a:pt x="123" y="369"/>
                  </a:cubicBezTo>
                  <a:cubicBezTo>
                    <a:pt x="126" y="369"/>
                    <a:pt x="126" y="370"/>
                    <a:pt x="129" y="370"/>
                  </a:cubicBezTo>
                  <a:cubicBezTo>
                    <a:pt x="133" y="371"/>
                    <a:pt x="135" y="369"/>
                    <a:pt x="138" y="369"/>
                  </a:cubicBezTo>
                  <a:cubicBezTo>
                    <a:pt x="138" y="369"/>
                    <a:pt x="139" y="370"/>
                    <a:pt x="140" y="370"/>
                  </a:cubicBezTo>
                  <a:cubicBezTo>
                    <a:pt x="143" y="371"/>
                    <a:pt x="149" y="373"/>
                    <a:pt x="156" y="372"/>
                  </a:cubicBezTo>
                  <a:cubicBezTo>
                    <a:pt x="159" y="371"/>
                    <a:pt x="163" y="367"/>
                    <a:pt x="166" y="370"/>
                  </a:cubicBezTo>
                  <a:cubicBezTo>
                    <a:pt x="169" y="373"/>
                    <a:pt x="168" y="371"/>
                    <a:pt x="172" y="370"/>
                  </a:cubicBezTo>
                  <a:cubicBezTo>
                    <a:pt x="172" y="372"/>
                    <a:pt x="174" y="372"/>
                    <a:pt x="174" y="373"/>
                  </a:cubicBezTo>
                  <a:cubicBezTo>
                    <a:pt x="174" y="374"/>
                    <a:pt x="171" y="375"/>
                    <a:pt x="171" y="375"/>
                  </a:cubicBezTo>
                  <a:cubicBezTo>
                    <a:pt x="170" y="377"/>
                    <a:pt x="172" y="376"/>
                    <a:pt x="172" y="376"/>
                  </a:cubicBezTo>
                  <a:cubicBezTo>
                    <a:pt x="172" y="378"/>
                    <a:pt x="171" y="378"/>
                    <a:pt x="171" y="378"/>
                  </a:cubicBezTo>
                  <a:cubicBezTo>
                    <a:pt x="171" y="379"/>
                    <a:pt x="172" y="379"/>
                    <a:pt x="172" y="381"/>
                  </a:cubicBezTo>
                  <a:cubicBezTo>
                    <a:pt x="172" y="385"/>
                    <a:pt x="170" y="387"/>
                    <a:pt x="174" y="393"/>
                  </a:cubicBezTo>
                  <a:cubicBezTo>
                    <a:pt x="174" y="396"/>
                    <a:pt x="176" y="391"/>
                    <a:pt x="178" y="394"/>
                  </a:cubicBezTo>
                  <a:cubicBezTo>
                    <a:pt x="178" y="396"/>
                    <a:pt x="181" y="395"/>
                    <a:pt x="181" y="396"/>
                  </a:cubicBezTo>
                  <a:cubicBezTo>
                    <a:pt x="181" y="396"/>
                    <a:pt x="181" y="398"/>
                    <a:pt x="181" y="399"/>
                  </a:cubicBezTo>
                  <a:cubicBezTo>
                    <a:pt x="182" y="400"/>
                    <a:pt x="186" y="398"/>
                    <a:pt x="186" y="400"/>
                  </a:cubicBezTo>
                  <a:cubicBezTo>
                    <a:pt x="190" y="398"/>
                    <a:pt x="194" y="405"/>
                    <a:pt x="196" y="400"/>
                  </a:cubicBezTo>
                  <a:cubicBezTo>
                    <a:pt x="198" y="400"/>
                    <a:pt x="197" y="403"/>
                    <a:pt x="197" y="403"/>
                  </a:cubicBezTo>
                  <a:cubicBezTo>
                    <a:pt x="200" y="405"/>
                    <a:pt x="201" y="403"/>
                    <a:pt x="205" y="405"/>
                  </a:cubicBezTo>
                  <a:cubicBezTo>
                    <a:pt x="206" y="405"/>
                    <a:pt x="206" y="407"/>
                    <a:pt x="206" y="408"/>
                  </a:cubicBezTo>
                  <a:cubicBezTo>
                    <a:pt x="207" y="408"/>
                    <a:pt x="209" y="407"/>
                    <a:pt x="209" y="408"/>
                  </a:cubicBezTo>
                  <a:cubicBezTo>
                    <a:pt x="211" y="409"/>
                    <a:pt x="211" y="408"/>
                    <a:pt x="214" y="409"/>
                  </a:cubicBezTo>
                  <a:cubicBezTo>
                    <a:pt x="214" y="409"/>
                    <a:pt x="215" y="412"/>
                    <a:pt x="215" y="412"/>
                  </a:cubicBezTo>
                  <a:cubicBezTo>
                    <a:pt x="216" y="412"/>
                    <a:pt x="218" y="410"/>
                    <a:pt x="220" y="410"/>
                  </a:cubicBezTo>
                  <a:cubicBezTo>
                    <a:pt x="219" y="410"/>
                    <a:pt x="221" y="412"/>
                    <a:pt x="221" y="412"/>
                  </a:cubicBezTo>
                  <a:cubicBezTo>
                    <a:pt x="222" y="412"/>
                    <a:pt x="223" y="412"/>
                    <a:pt x="224" y="412"/>
                  </a:cubicBezTo>
                  <a:cubicBezTo>
                    <a:pt x="225" y="411"/>
                    <a:pt x="226" y="410"/>
                    <a:pt x="227" y="409"/>
                  </a:cubicBezTo>
                  <a:cubicBezTo>
                    <a:pt x="227" y="409"/>
                    <a:pt x="230" y="408"/>
                    <a:pt x="228" y="408"/>
                  </a:cubicBezTo>
                  <a:cubicBezTo>
                    <a:pt x="225" y="405"/>
                    <a:pt x="233" y="405"/>
                    <a:pt x="233" y="400"/>
                  </a:cubicBezTo>
                  <a:cubicBezTo>
                    <a:pt x="237" y="401"/>
                    <a:pt x="237" y="397"/>
                    <a:pt x="242" y="399"/>
                  </a:cubicBezTo>
                  <a:cubicBezTo>
                    <a:pt x="243" y="399"/>
                    <a:pt x="243" y="400"/>
                    <a:pt x="243" y="400"/>
                  </a:cubicBezTo>
                  <a:cubicBezTo>
                    <a:pt x="245" y="400"/>
                    <a:pt x="248" y="399"/>
                    <a:pt x="249" y="400"/>
                  </a:cubicBezTo>
                  <a:cubicBezTo>
                    <a:pt x="250" y="400"/>
                    <a:pt x="252" y="403"/>
                    <a:pt x="252" y="403"/>
                  </a:cubicBezTo>
                  <a:cubicBezTo>
                    <a:pt x="253" y="403"/>
                    <a:pt x="255" y="401"/>
                    <a:pt x="257" y="402"/>
                  </a:cubicBezTo>
                  <a:cubicBezTo>
                    <a:pt x="257" y="402"/>
                    <a:pt x="256" y="405"/>
                    <a:pt x="257" y="405"/>
                  </a:cubicBezTo>
                  <a:cubicBezTo>
                    <a:pt x="258" y="405"/>
                    <a:pt x="260" y="402"/>
                    <a:pt x="263" y="403"/>
                  </a:cubicBezTo>
                  <a:cubicBezTo>
                    <a:pt x="263" y="404"/>
                    <a:pt x="260" y="405"/>
                    <a:pt x="260" y="405"/>
                  </a:cubicBezTo>
                  <a:cubicBezTo>
                    <a:pt x="261" y="407"/>
                    <a:pt x="270" y="407"/>
                    <a:pt x="274" y="408"/>
                  </a:cubicBezTo>
                  <a:cubicBezTo>
                    <a:pt x="274" y="413"/>
                    <a:pt x="287" y="411"/>
                    <a:pt x="289" y="408"/>
                  </a:cubicBezTo>
                  <a:cubicBezTo>
                    <a:pt x="290" y="409"/>
                    <a:pt x="297" y="406"/>
                    <a:pt x="298" y="408"/>
                  </a:cubicBezTo>
                  <a:cubicBezTo>
                    <a:pt x="300" y="409"/>
                    <a:pt x="299" y="407"/>
                    <a:pt x="301" y="408"/>
                  </a:cubicBezTo>
                  <a:cubicBezTo>
                    <a:pt x="304" y="408"/>
                    <a:pt x="306" y="409"/>
                    <a:pt x="309" y="409"/>
                  </a:cubicBezTo>
                  <a:cubicBezTo>
                    <a:pt x="311" y="409"/>
                    <a:pt x="312" y="406"/>
                    <a:pt x="316" y="406"/>
                  </a:cubicBezTo>
                  <a:cubicBezTo>
                    <a:pt x="317" y="403"/>
                    <a:pt x="317" y="398"/>
                    <a:pt x="320" y="397"/>
                  </a:cubicBezTo>
                  <a:cubicBezTo>
                    <a:pt x="321" y="395"/>
                    <a:pt x="319" y="394"/>
                    <a:pt x="319" y="391"/>
                  </a:cubicBezTo>
                  <a:cubicBezTo>
                    <a:pt x="324" y="392"/>
                    <a:pt x="323" y="382"/>
                    <a:pt x="328" y="387"/>
                  </a:cubicBezTo>
                  <a:cubicBezTo>
                    <a:pt x="329" y="381"/>
                    <a:pt x="326" y="380"/>
                    <a:pt x="322" y="379"/>
                  </a:cubicBezTo>
                  <a:cubicBezTo>
                    <a:pt x="323" y="378"/>
                    <a:pt x="323" y="376"/>
                    <a:pt x="323" y="373"/>
                  </a:cubicBezTo>
                  <a:cubicBezTo>
                    <a:pt x="322" y="369"/>
                    <a:pt x="313" y="372"/>
                    <a:pt x="311" y="368"/>
                  </a:cubicBezTo>
                  <a:cubicBezTo>
                    <a:pt x="309" y="370"/>
                    <a:pt x="304" y="369"/>
                    <a:pt x="303" y="372"/>
                  </a:cubicBezTo>
                  <a:cubicBezTo>
                    <a:pt x="301" y="372"/>
                    <a:pt x="302" y="369"/>
                    <a:pt x="301" y="369"/>
                  </a:cubicBezTo>
                  <a:cubicBezTo>
                    <a:pt x="299" y="368"/>
                    <a:pt x="294" y="370"/>
                    <a:pt x="291" y="369"/>
                  </a:cubicBezTo>
                  <a:cubicBezTo>
                    <a:pt x="289" y="370"/>
                    <a:pt x="289" y="372"/>
                    <a:pt x="286" y="372"/>
                  </a:cubicBezTo>
                  <a:cubicBezTo>
                    <a:pt x="282" y="372"/>
                    <a:pt x="283" y="366"/>
                    <a:pt x="276" y="368"/>
                  </a:cubicBezTo>
                  <a:cubicBezTo>
                    <a:pt x="276" y="365"/>
                    <a:pt x="274" y="364"/>
                    <a:pt x="274" y="362"/>
                  </a:cubicBezTo>
                  <a:cubicBezTo>
                    <a:pt x="273" y="362"/>
                    <a:pt x="272" y="361"/>
                    <a:pt x="271" y="360"/>
                  </a:cubicBezTo>
                  <a:cubicBezTo>
                    <a:pt x="270" y="358"/>
                    <a:pt x="268" y="357"/>
                    <a:pt x="266" y="357"/>
                  </a:cubicBezTo>
                  <a:cubicBezTo>
                    <a:pt x="268" y="354"/>
                    <a:pt x="267" y="345"/>
                    <a:pt x="266" y="341"/>
                  </a:cubicBezTo>
                  <a:cubicBezTo>
                    <a:pt x="262" y="343"/>
                    <a:pt x="257" y="338"/>
                    <a:pt x="257" y="345"/>
                  </a:cubicBezTo>
                  <a:cubicBezTo>
                    <a:pt x="252" y="343"/>
                    <a:pt x="252" y="346"/>
                    <a:pt x="248" y="344"/>
                  </a:cubicBezTo>
                  <a:cubicBezTo>
                    <a:pt x="248" y="346"/>
                    <a:pt x="247" y="346"/>
                    <a:pt x="246" y="347"/>
                  </a:cubicBezTo>
                  <a:cubicBezTo>
                    <a:pt x="247" y="348"/>
                    <a:pt x="248" y="349"/>
                    <a:pt x="249" y="350"/>
                  </a:cubicBezTo>
                  <a:cubicBezTo>
                    <a:pt x="250" y="351"/>
                    <a:pt x="249" y="354"/>
                    <a:pt x="252" y="353"/>
                  </a:cubicBezTo>
                  <a:cubicBezTo>
                    <a:pt x="251" y="357"/>
                    <a:pt x="251" y="356"/>
                    <a:pt x="254" y="359"/>
                  </a:cubicBezTo>
                  <a:cubicBezTo>
                    <a:pt x="255" y="362"/>
                    <a:pt x="252" y="361"/>
                    <a:pt x="251" y="362"/>
                  </a:cubicBezTo>
                  <a:cubicBezTo>
                    <a:pt x="250" y="362"/>
                    <a:pt x="249" y="367"/>
                    <a:pt x="248" y="366"/>
                  </a:cubicBezTo>
                  <a:cubicBezTo>
                    <a:pt x="245" y="363"/>
                    <a:pt x="248" y="370"/>
                    <a:pt x="242" y="369"/>
                  </a:cubicBezTo>
                  <a:cubicBezTo>
                    <a:pt x="241" y="368"/>
                    <a:pt x="240" y="366"/>
                    <a:pt x="239" y="366"/>
                  </a:cubicBezTo>
                  <a:cubicBezTo>
                    <a:pt x="238" y="364"/>
                    <a:pt x="240" y="363"/>
                    <a:pt x="242" y="363"/>
                  </a:cubicBezTo>
                  <a:cubicBezTo>
                    <a:pt x="240" y="361"/>
                    <a:pt x="235" y="359"/>
                    <a:pt x="239" y="356"/>
                  </a:cubicBezTo>
                  <a:cubicBezTo>
                    <a:pt x="238" y="355"/>
                    <a:pt x="234" y="357"/>
                    <a:pt x="233" y="356"/>
                  </a:cubicBezTo>
                  <a:cubicBezTo>
                    <a:pt x="232" y="355"/>
                    <a:pt x="236" y="354"/>
                    <a:pt x="236" y="354"/>
                  </a:cubicBezTo>
                  <a:cubicBezTo>
                    <a:pt x="236" y="354"/>
                    <a:pt x="232" y="351"/>
                    <a:pt x="228" y="348"/>
                  </a:cubicBezTo>
                  <a:cubicBezTo>
                    <a:pt x="229" y="341"/>
                    <a:pt x="225" y="340"/>
                    <a:pt x="226" y="333"/>
                  </a:cubicBezTo>
                  <a:cubicBezTo>
                    <a:pt x="226" y="331"/>
                    <a:pt x="222" y="333"/>
                    <a:pt x="221" y="332"/>
                  </a:cubicBezTo>
                  <a:cubicBezTo>
                    <a:pt x="221" y="332"/>
                    <a:pt x="223" y="330"/>
                    <a:pt x="223" y="329"/>
                  </a:cubicBezTo>
                  <a:cubicBezTo>
                    <a:pt x="219" y="327"/>
                    <a:pt x="219" y="330"/>
                    <a:pt x="217" y="328"/>
                  </a:cubicBezTo>
                  <a:cubicBezTo>
                    <a:pt x="216" y="327"/>
                    <a:pt x="218" y="325"/>
                    <a:pt x="218" y="325"/>
                  </a:cubicBezTo>
                  <a:cubicBezTo>
                    <a:pt x="218" y="323"/>
                    <a:pt x="216" y="326"/>
                    <a:pt x="217" y="326"/>
                  </a:cubicBezTo>
                  <a:cubicBezTo>
                    <a:pt x="215" y="326"/>
                    <a:pt x="215" y="324"/>
                    <a:pt x="215" y="323"/>
                  </a:cubicBezTo>
                  <a:cubicBezTo>
                    <a:pt x="209" y="324"/>
                    <a:pt x="209" y="319"/>
                    <a:pt x="203" y="320"/>
                  </a:cubicBezTo>
                  <a:cubicBezTo>
                    <a:pt x="203" y="318"/>
                    <a:pt x="201" y="318"/>
                    <a:pt x="200" y="317"/>
                  </a:cubicBezTo>
                  <a:cubicBezTo>
                    <a:pt x="200" y="317"/>
                    <a:pt x="201" y="315"/>
                    <a:pt x="200" y="314"/>
                  </a:cubicBezTo>
                  <a:cubicBezTo>
                    <a:pt x="200" y="314"/>
                    <a:pt x="198" y="315"/>
                    <a:pt x="197" y="314"/>
                  </a:cubicBezTo>
                  <a:cubicBezTo>
                    <a:pt x="197" y="314"/>
                    <a:pt x="197" y="308"/>
                    <a:pt x="196" y="310"/>
                  </a:cubicBezTo>
                  <a:cubicBezTo>
                    <a:pt x="195" y="311"/>
                    <a:pt x="194" y="310"/>
                    <a:pt x="193" y="308"/>
                  </a:cubicBezTo>
                  <a:cubicBezTo>
                    <a:pt x="192" y="308"/>
                    <a:pt x="191" y="307"/>
                    <a:pt x="191" y="305"/>
                  </a:cubicBezTo>
                  <a:cubicBezTo>
                    <a:pt x="186" y="305"/>
                    <a:pt x="187" y="307"/>
                    <a:pt x="183" y="305"/>
                  </a:cubicBezTo>
                  <a:cubicBezTo>
                    <a:pt x="181" y="306"/>
                    <a:pt x="182" y="308"/>
                    <a:pt x="180" y="308"/>
                  </a:cubicBezTo>
                  <a:cubicBezTo>
                    <a:pt x="178" y="312"/>
                    <a:pt x="182" y="311"/>
                    <a:pt x="183" y="314"/>
                  </a:cubicBezTo>
                  <a:cubicBezTo>
                    <a:pt x="183" y="315"/>
                    <a:pt x="185" y="318"/>
                    <a:pt x="186" y="319"/>
                  </a:cubicBezTo>
                  <a:cubicBezTo>
                    <a:pt x="186" y="319"/>
                    <a:pt x="187" y="320"/>
                    <a:pt x="188" y="320"/>
                  </a:cubicBezTo>
                  <a:cubicBezTo>
                    <a:pt x="186" y="325"/>
                    <a:pt x="191" y="324"/>
                    <a:pt x="193" y="326"/>
                  </a:cubicBezTo>
                  <a:cubicBezTo>
                    <a:pt x="193" y="326"/>
                    <a:pt x="194" y="332"/>
                    <a:pt x="196" y="330"/>
                  </a:cubicBezTo>
                  <a:cubicBezTo>
                    <a:pt x="198" y="328"/>
                    <a:pt x="196" y="331"/>
                    <a:pt x="197" y="332"/>
                  </a:cubicBezTo>
                  <a:cubicBezTo>
                    <a:pt x="199" y="333"/>
                    <a:pt x="202" y="332"/>
                    <a:pt x="203" y="336"/>
                  </a:cubicBezTo>
                  <a:cubicBezTo>
                    <a:pt x="205" y="335"/>
                    <a:pt x="206" y="338"/>
                    <a:pt x="206" y="338"/>
                  </a:cubicBezTo>
                  <a:cubicBezTo>
                    <a:pt x="207" y="338"/>
                    <a:pt x="208" y="337"/>
                    <a:pt x="208" y="336"/>
                  </a:cubicBezTo>
                  <a:cubicBezTo>
                    <a:pt x="209" y="337"/>
                    <a:pt x="210" y="341"/>
                    <a:pt x="211" y="338"/>
                  </a:cubicBezTo>
                  <a:cubicBezTo>
                    <a:pt x="214" y="337"/>
                    <a:pt x="210" y="345"/>
                    <a:pt x="215" y="342"/>
                  </a:cubicBezTo>
                  <a:cubicBezTo>
                    <a:pt x="215" y="346"/>
                    <a:pt x="209" y="343"/>
                    <a:pt x="206" y="344"/>
                  </a:cubicBezTo>
                  <a:cubicBezTo>
                    <a:pt x="207" y="345"/>
                    <a:pt x="209" y="345"/>
                    <a:pt x="209" y="347"/>
                  </a:cubicBezTo>
                  <a:cubicBezTo>
                    <a:pt x="210" y="350"/>
                    <a:pt x="207" y="354"/>
                    <a:pt x="209" y="354"/>
                  </a:cubicBezTo>
                  <a:cubicBezTo>
                    <a:pt x="208" y="356"/>
                    <a:pt x="204" y="356"/>
                    <a:pt x="202" y="357"/>
                  </a:cubicBezTo>
                  <a:cubicBezTo>
                    <a:pt x="204" y="356"/>
                    <a:pt x="202" y="351"/>
                    <a:pt x="205" y="351"/>
                  </a:cubicBezTo>
                  <a:cubicBezTo>
                    <a:pt x="203" y="350"/>
                    <a:pt x="204" y="347"/>
                    <a:pt x="202" y="347"/>
                  </a:cubicBezTo>
                  <a:cubicBezTo>
                    <a:pt x="200" y="347"/>
                    <a:pt x="203" y="345"/>
                    <a:pt x="199" y="342"/>
                  </a:cubicBezTo>
                  <a:cubicBezTo>
                    <a:pt x="197" y="341"/>
                    <a:pt x="194" y="342"/>
                    <a:pt x="194" y="338"/>
                  </a:cubicBezTo>
                  <a:cubicBezTo>
                    <a:pt x="188" y="339"/>
                    <a:pt x="187" y="335"/>
                    <a:pt x="183" y="335"/>
                  </a:cubicBezTo>
                  <a:cubicBezTo>
                    <a:pt x="182" y="331"/>
                    <a:pt x="179" y="330"/>
                    <a:pt x="177" y="326"/>
                  </a:cubicBezTo>
                  <a:cubicBezTo>
                    <a:pt x="176" y="325"/>
                    <a:pt x="175" y="326"/>
                    <a:pt x="175" y="325"/>
                  </a:cubicBezTo>
                  <a:cubicBezTo>
                    <a:pt x="175" y="323"/>
                    <a:pt x="173" y="324"/>
                    <a:pt x="172" y="323"/>
                  </a:cubicBezTo>
                  <a:cubicBezTo>
                    <a:pt x="172" y="323"/>
                    <a:pt x="173" y="320"/>
                    <a:pt x="172" y="320"/>
                  </a:cubicBezTo>
                  <a:cubicBezTo>
                    <a:pt x="171" y="319"/>
                    <a:pt x="168" y="321"/>
                    <a:pt x="166" y="320"/>
                  </a:cubicBezTo>
                  <a:cubicBezTo>
                    <a:pt x="165" y="320"/>
                    <a:pt x="169" y="318"/>
                    <a:pt x="169" y="319"/>
                  </a:cubicBezTo>
                  <a:cubicBezTo>
                    <a:pt x="167" y="315"/>
                    <a:pt x="159" y="315"/>
                    <a:pt x="154" y="317"/>
                  </a:cubicBezTo>
                  <a:cubicBezTo>
                    <a:pt x="154" y="318"/>
                    <a:pt x="157" y="319"/>
                    <a:pt x="157" y="319"/>
                  </a:cubicBezTo>
                  <a:cubicBezTo>
                    <a:pt x="156" y="321"/>
                    <a:pt x="155" y="319"/>
                    <a:pt x="153" y="320"/>
                  </a:cubicBezTo>
                  <a:cubicBezTo>
                    <a:pt x="150" y="322"/>
                    <a:pt x="150" y="327"/>
                    <a:pt x="147" y="326"/>
                  </a:cubicBezTo>
                  <a:cubicBezTo>
                    <a:pt x="141" y="326"/>
                    <a:pt x="140" y="321"/>
                    <a:pt x="132" y="322"/>
                  </a:cubicBezTo>
                  <a:cubicBezTo>
                    <a:pt x="130" y="322"/>
                    <a:pt x="131" y="326"/>
                    <a:pt x="126" y="325"/>
                  </a:cubicBezTo>
                  <a:cubicBezTo>
                    <a:pt x="126" y="328"/>
                    <a:pt x="126" y="331"/>
                    <a:pt x="126" y="335"/>
                  </a:cubicBezTo>
                  <a:cubicBezTo>
                    <a:pt x="122" y="337"/>
                    <a:pt x="112" y="335"/>
                    <a:pt x="114" y="344"/>
                  </a:cubicBezTo>
                  <a:cubicBezTo>
                    <a:pt x="105" y="342"/>
                    <a:pt x="113" y="350"/>
                    <a:pt x="104" y="350"/>
                  </a:cubicBezTo>
                  <a:cubicBezTo>
                    <a:pt x="104" y="352"/>
                    <a:pt x="109" y="355"/>
                    <a:pt x="105" y="356"/>
                  </a:cubicBezTo>
                  <a:cubicBezTo>
                    <a:pt x="105" y="361"/>
                    <a:pt x="103" y="356"/>
                    <a:pt x="100" y="360"/>
                  </a:cubicBezTo>
                  <a:cubicBezTo>
                    <a:pt x="99" y="362"/>
                    <a:pt x="100" y="363"/>
                    <a:pt x="101" y="363"/>
                  </a:cubicBezTo>
                  <a:cubicBezTo>
                    <a:pt x="101" y="366"/>
                    <a:pt x="96" y="364"/>
                    <a:pt x="94" y="365"/>
                  </a:cubicBezTo>
                  <a:cubicBezTo>
                    <a:pt x="92" y="365"/>
                    <a:pt x="92" y="368"/>
                    <a:pt x="91" y="369"/>
                  </a:cubicBezTo>
                  <a:cubicBezTo>
                    <a:pt x="86" y="371"/>
                    <a:pt x="79" y="368"/>
                    <a:pt x="74" y="373"/>
                  </a:cubicBezTo>
                  <a:cubicBezTo>
                    <a:pt x="72" y="372"/>
                    <a:pt x="71" y="370"/>
                    <a:pt x="70" y="368"/>
                  </a:cubicBezTo>
                  <a:cubicBezTo>
                    <a:pt x="63" y="366"/>
                    <a:pt x="56" y="369"/>
                    <a:pt x="54" y="368"/>
                  </a:cubicBezTo>
                  <a:cubicBezTo>
                    <a:pt x="55" y="362"/>
                    <a:pt x="57" y="356"/>
                    <a:pt x="52" y="353"/>
                  </a:cubicBezTo>
                  <a:cubicBezTo>
                    <a:pt x="51" y="350"/>
                    <a:pt x="54" y="349"/>
                    <a:pt x="55" y="347"/>
                  </a:cubicBezTo>
                  <a:cubicBezTo>
                    <a:pt x="56" y="343"/>
                    <a:pt x="54" y="338"/>
                    <a:pt x="57" y="335"/>
                  </a:cubicBezTo>
                  <a:cubicBezTo>
                    <a:pt x="55" y="332"/>
                    <a:pt x="56" y="327"/>
                    <a:pt x="52" y="326"/>
                  </a:cubicBezTo>
                  <a:cubicBezTo>
                    <a:pt x="53" y="325"/>
                    <a:pt x="56" y="324"/>
                    <a:pt x="55" y="322"/>
                  </a:cubicBezTo>
                  <a:cubicBezTo>
                    <a:pt x="59" y="323"/>
                    <a:pt x="68" y="319"/>
                    <a:pt x="67" y="325"/>
                  </a:cubicBezTo>
                  <a:cubicBezTo>
                    <a:pt x="71" y="322"/>
                    <a:pt x="85" y="328"/>
                    <a:pt x="88" y="325"/>
                  </a:cubicBezTo>
                  <a:cubicBezTo>
                    <a:pt x="89" y="323"/>
                    <a:pt x="89" y="324"/>
                    <a:pt x="91" y="325"/>
                  </a:cubicBezTo>
                  <a:cubicBezTo>
                    <a:pt x="90" y="324"/>
                    <a:pt x="91" y="322"/>
                    <a:pt x="92" y="323"/>
                  </a:cubicBezTo>
                  <a:cubicBezTo>
                    <a:pt x="92" y="323"/>
                    <a:pt x="92" y="325"/>
                    <a:pt x="92" y="325"/>
                  </a:cubicBezTo>
                  <a:cubicBezTo>
                    <a:pt x="96" y="323"/>
                    <a:pt x="98" y="322"/>
                    <a:pt x="100" y="317"/>
                  </a:cubicBezTo>
                  <a:cubicBezTo>
                    <a:pt x="100" y="316"/>
                    <a:pt x="103" y="308"/>
                    <a:pt x="100" y="304"/>
                  </a:cubicBezTo>
                  <a:cubicBezTo>
                    <a:pt x="98" y="302"/>
                    <a:pt x="101" y="302"/>
                    <a:pt x="98" y="298"/>
                  </a:cubicBezTo>
                  <a:cubicBezTo>
                    <a:pt x="98" y="296"/>
                    <a:pt x="95" y="297"/>
                    <a:pt x="94" y="296"/>
                  </a:cubicBezTo>
                  <a:cubicBezTo>
                    <a:pt x="94" y="295"/>
                    <a:pt x="95" y="294"/>
                    <a:pt x="95" y="292"/>
                  </a:cubicBezTo>
                  <a:cubicBezTo>
                    <a:pt x="94" y="291"/>
                    <a:pt x="92" y="293"/>
                    <a:pt x="92" y="293"/>
                  </a:cubicBezTo>
                  <a:cubicBezTo>
                    <a:pt x="90" y="293"/>
                    <a:pt x="92" y="291"/>
                    <a:pt x="91" y="290"/>
                  </a:cubicBezTo>
                  <a:cubicBezTo>
                    <a:pt x="90" y="290"/>
                    <a:pt x="85" y="290"/>
                    <a:pt x="83" y="289"/>
                  </a:cubicBezTo>
                  <a:cubicBezTo>
                    <a:pt x="83" y="289"/>
                    <a:pt x="83" y="288"/>
                    <a:pt x="82" y="288"/>
                  </a:cubicBezTo>
                  <a:cubicBezTo>
                    <a:pt x="80" y="287"/>
                    <a:pt x="79" y="287"/>
                    <a:pt x="79" y="286"/>
                  </a:cubicBezTo>
                  <a:cubicBezTo>
                    <a:pt x="78" y="282"/>
                    <a:pt x="82" y="284"/>
                    <a:pt x="82" y="285"/>
                  </a:cubicBezTo>
                  <a:cubicBezTo>
                    <a:pt x="86" y="283"/>
                    <a:pt x="89" y="280"/>
                    <a:pt x="98" y="282"/>
                  </a:cubicBezTo>
                  <a:cubicBezTo>
                    <a:pt x="99" y="279"/>
                    <a:pt x="97" y="279"/>
                    <a:pt x="95" y="279"/>
                  </a:cubicBezTo>
                  <a:cubicBezTo>
                    <a:pt x="97" y="274"/>
                    <a:pt x="102" y="279"/>
                    <a:pt x="104" y="279"/>
                  </a:cubicBezTo>
                  <a:cubicBezTo>
                    <a:pt x="105" y="279"/>
                    <a:pt x="108" y="275"/>
                    <a:pt x="108" y="279"/>
                  </a:cubicBezTo>
                  <a:cubicBezTo>
                    <a:pt x="112" y="276"/>
                    <a:pt x="112" y="271"/>
                    <a:pt x="117" y="271"/>
                  </a:cubicBezTo>
                  <a:cubicBezTo>
                    <a:pt x="115" y="266"/>
                    <a:pt x="121" y="268"/>
                    <a:pt x="120" y="264"/>
                  </a:cubicBezTo>
                  <a:cubicBezTo>
                    <a:pt x="123" y="264"/>
                    <a:pt x="126" y="264"/>
                    <a:pt x="129" y="264"/>
                  </a:cubicBezTo>
                  <a:cubicBezTo>
                    <a:pt x="129" y="262"/>
                    <a:pt x="127" y="263"/>
                    <a:pt x="126" y="262"/>
                  </a:cubicBezTo>
                  <a:cubicBezTo>
                    <a:pt x="127" y="260"/>
                    <a:pt x="131" y="261"/>
                    <a:pt x="129" y="256"/>
                  </a:cubicBezTo>
                  <a:cubicBezTo>
                    <a:pt x="133" y="256"/>
                    <a:pt x="132" y="259"/>
                    <a:pt x="135" y="256"/>
                  </a:cubicBezTo>
                  <a:cubicBezTo>
                    <a:pt x="132" y="249"/>
                    <a:pt x="138" y="252"/>
                    <a:pt x="138" y="245"/>
                  </a:cubicBezTo>
                  <a:cubicBezTo>
                    <a:pt x="140" y="244"/>
                    <a:pt x="142" y="245"/>
                    <a:pt x="144" y="245"/>
                  </a:cubicBezTo>
                  <a:cubicBezTo>
                    <a:pt x="146" y="244"/>
                    <a:pt x="146" y="242"/>
                    <a:pt x="147" y="242"/>
                  </a:cubicBezTo>
                  <a:cubicBezTo>
                    <a:pt x="149" y="241"/>
                    <a:pt x="148" y="243"/>
                    <a:pt x="148" y="243"/>
                  </a:cubicBezTo>
                  <a:cubicBezTo>
                    <a:pt x="150" y="243"/>
                    <a:pt x="149" y="242"/>
                    <a:pt x="150" y="242"/>
                  </a:cubicBezTo>
                  <a:cubicBezTo>
                    <a:pt x="152" y="241"/>
                    <a:pt x="154" y="242"/>
                    <a:pt x="156" y="242"/>
                  </a:cubicBezTo>
                  <a:cubicBezTo>
                    <a:pt x="158" y="241"/>
                    <a:pt x="158" y="237"/>
                    <a:pt x="162" y="239"/>
                  </a:cubicBezTo>
                  <a:cubicBezTo>
                    <a:pt x="161" y="235"/>
                    <a:pt x="157" y="236"/>
                    <a:pt x="157" y="231"/>
                  </a:cubicBezTo>
                  <a:cubicBezTo>
                    <a:pt x="161" y="230"/>
                    <a:pt x="159" y="229"/>
                    <a:pt x="159" y="224"/>
                  </a:cubicBezTo>
                  <a:cubicBezTo>
                    <a:pt x="159" y="220"/>
                    <a:pt x="161" y="217"/>
                    <a:pt x="160" y="213"/>
                  </a:cubicBezTo>
                  <a:cubicBezTo>
                    <a:pt x="162" y="213"/>
                    <a:pt x="164" y="213"/>
                    <a:pt x="166" y="213"/>
                  </a:cubicBezTo>
                  <a:cubicBezTo>
                    <a:pt x="170" y="213"/>
                    <a:pt x="163" y="209"/>
                    <a:pt x="169" y="210"/>
                  </a:cubicBezTo>
                  <a:cubicBezTo>
                    <a:pt x="169" y="212"/>
                    <a:pt x="171" y="212"/>
                    <a:pt x="172" y="212"/>
                  </a:cubicBezTo>
                  <a:cubicBezTo>
                    <a:pt x="170" y="215"/>
                    <a:pt x="170" y="212"/>
                    <a:pt x="171" y="216"/>
                  </a:cubicBezTo>
                  <a:cubicBezTo>
                    <a:pt x="171" y="219"/>
                    <a:pt x="170" y="221"/>
                    <a:pt x="174" y="221"/>
                  </a:cubicBezTo>
                  <a:cubicBezTo>
                    <a:pt x="174" y="223"/>
                    <a:pt x="174" y="225"/>
                    <a:pt x="172" y="225"/>
                  </a:cubicBezTo>
                  <a:cubicBezTo>
                    <a:pt x="172" y="228"/>
                    <a:pt x="178" y="223"/>
                    <a:pt x="181" y="227"/>
                  </a:cubicBezTo>
                  <a:cubicBezTo>
                    <a:pt x="180" y="231"/>
                    <a:pt x="171" y="228"/>
                    <a:pt x="171" y="233"/>
                  </a:cubicBezTo>
                  <a:cubicBezTo>
                    <a:pt x="169" y="236"/>
                    <a:pt x="174" y="236"/>
                    <a:pt x="175" y="237"/>
                  </a:cubicBezTo>
                  <a:cubicBezTo>
                    <a:pt x="176" y="238"/>
                    <a:pt x="177" y="241"/>
                    <a:pt x="180" y="240"/>
                  </a:cubicBezTo>
                  <a:cubicBezTo>
                    <a:pt x="178" y="237"/>
                    <a:pt x="174" y="238"/>
                    <a:pt x="181" y="237"/>
                  </a:cubicBezTo>
                  <a:cubicBezTo>
                    <a:pt x="183" y="237"/>
                    <a:pt x="185" y="237"/>
                    <a:pt x="187" y="237"/>
                  </a:cubicBezTo>
                  <a:cubicBezTo>
                    <a:pt x="190" y="237"/>
                    <a:pt x="190" y="239"/>
                    <a:pt x="193" y="239"/>
                  </a:cubicBezTo>
                  <a:cubicBezTo>
                    <a:pt x="197" y="239"/>
                    <a:pt x="198" y="236"/>
                    <a:pt x="202" y="237"/>
                  </a:cubicBezTo>
                  <a:cubicBezTo>
                    <a:pt x="202" y="237"/>
                    <a:pt x="207" y="240"/>
                    <a:pt x="209" y="237"/>
                  </a:cubicBezTo>
                  <a:cubicBezTo>
                    <a:pt x="209" y="237"/>
                    <a:pt x="209" y="236"/>
                    <a:pt x="209" y="236"/>
                  </a:cubicBezTo>
                  <a:cubicBezTo>
                    <a:pt x="213" y="234"/>
                    <a:pt x="218" y="236"/>
                    <a:pt x="220" y="233"/>
                  </a:cubicBezTo>
                  <a:cubicBezTo>
                    <a:pt x="225" y="239"/>
                    <a:pt x="229" y="227"/>
                    <a:pt x="233" y="231"/>
                  </a:cubicBezTo>
                  <a:cubicBezTo>
                    <a:pt x="233" y="229"/>
                    <a:pt x="233" y="227"/>
                    <a:pt x="233" y="225"/>
                  </a:cubicBezTo>
                  <a:cubicBezTo>
                    <a:pt x="236" y="226"/>
                    <a:pt x="235" y="224"/>
                    <a:pt x="236" y="222"/>
                  </a:cubicBezTo>
                  <a:cubicBezTo>
                    <a:pt x="236" y="222"/>
                    <a:pt x="237" y="218"/>
                    <a:pt x="237" y="218"/>
                  </a:cubicBezTo>
                  <a:cubicBezTo>
                    <a:pt x="239" y="217"/>
                    <a:pt x="237" y="216"/>
                    <a:pt x="237" y="213"/>
                  </a:cubicBezTo>
                  <a:cubicBezTo>
                    <a:pt x="241" y="214"/>
                    <a:pt x="243" y="213"/>
                    <a:pt x="243" y="210"/>
                  </a:cubicBezTo>
                  <a:cubicBezTo>
                    <a:pt x="245" y="210"/>
                    <a:pt x="244" y="212"/>
                    <a:pt x="245" y="213"/>
                  </a:cubicBezTo>
                  <a:cubicBezTo>
                    <a:pt x="246" y="212"/>
                    <a:pt x="248" y="212"/>
                    <a:pt x="251" y="212"/>
                  </a:cubicBezTo>
                  <a:cubicBezTo>
                    <a:pt x="252" y="212"/>
                    <a:pt x="252" y="209"/>
                    <a:pt x="254" y="209"/>
                  </a:cubicBezTo>
                  <a:cubicBezTo>
                    <a:pt x="254" y="206"/>
                    <a:pt x="253" y="203"/>
                    <a:pt x="251" y="203"/>
                  </a:cubicBezTo>
                  <a:cubicBezTo>
                    <a:pt x="252" y="202"/>
                    <a:pt x="252" y="200"/>
                    <a:pt x="252" y="197"/>
                  </a:cubicBezTo>
                  <a:cubicBezTo>
                    <a:pt x="255" y="198"/>
                    <a:pt x="257" y="197"/>
                    <a:pt x="257" y="194"/>
                  </a:cubicBezTo>
                  <a:cubicBezTo>
                    <a:pt x="260" y="198"/>
                    <a:pt x="261" y="192"/>
                    <a:pt x="267" y="194"/>
                  </a:cubicBezTo>
                  <a:cubicBezTo>
                    <a:pt x="268" y="194"/>
                    <a:pt x="269" y="196"/>
                    <a:pt x="268" y="196"/>
                  </a:cubicBezTo>
                  <a:cubicBezTo>
                    <a:pt x="270" y="196"/>
                    <a:pt x="270" y="194"/>
                    <a:pt x="271" y="194"/>
                  </a:cubicBezTo>
                  <a:cubicBezTo>
                    <a:pt x="273" y="194"/>
                    <a:pt x="275" y="196"/>
                    <a:pt x="274" y="196"/>
                  </a:cubicBezTo>
                  <a:cubicBezTo>
                    <a:pt x="276" y="195"/>
                    <a:pt x="275" y="194"/>
                    <a:pt x="276" y="193"/>
                  </a:cubicBezTo>
                  <a:cubicBezTo>
                    <a:pt x="277" y="192"/>
                    <a:pt x="278" y="193"/>
                    <a:pt x="279" y="193"/>
                  </a:cubicBezTo>
                  <a:cubicBezTo>
                    <a:pt x="281" y="191"/>
                    <a:pt x="281" y="188"/>
                    <a:pt x="285" y="190"/>
                  </a:cubicBezTo>
                  <a:cubicBezTo>
                    <a:pt x="283" y="188"/>
                    <a:pt x="284" y="182"/>
                    <a:pt x="280" y="182"/>
                  </a:cubicBezTo>
                  <a:cubicBezTo>
                    <a:pt x="277" y="180"/>
                    <a:pt x="278" y="185"/>
                    <a:pt x="277" y="185"/>
                  </a:cubicBezTo>
                  <a:cubicBezTo>
                    <a:pt x="276" y="186"/>
                    <a:pt x="276" y="184"/>
                    <a:pt x="274" y="184"/>
                  </a:cubicBezTo>
                  <a:cubicBezTo>
                    <a:pt x="274" y="184"/>
                    <a:pt x="273" y="185"/>
                    <a:pt x="273" y="185"/>
                  </a:cubicBezTo>
                  <a:cubicBezTo>
                    <a:pt x="272" y="185"/>
                    <a:pt x="271" y="184"/>
                    <a:pt x="270" y="184"/>
                  </a:cubicBezTo>
                  <a:cubicBezTo>
                    <a:pt x="268" y="184"/>
                    <a:pt x="266" y="186"/>
                    <a:pt x="263" y="185"/>
                  </a:cubicBezTo>
                  <a:cubicBezTo>
                    <a:pt x="261" y="185"/>
                    <a:pt x="261" y="187"/>
                    <a:pt x="261" y="188"/>
                  </a:cubicBezTo>
                  <a:cubicBezTo>
                    <a:pt x="255" y="187"/>
                    <a:pt x="248" y="189"/>
                    <a:pt x="243" y="187"/>
                  </a:cubicBezTo>
                  <a:cubicBezTo>
                    <a:pt x="243" y="187"/>
                    <a:pt x="244" y="184"/>
                    <a:pt x="243" y="184"/>
                  </a:cubicBezTo>
                  <a:cubicBezTo>
                    <a:pt x="242" y="182"/>
                    <a:pt x="238" y="184"/>
                    <a:pt x="237" y="182"/>
                  </a:cubicBezTo>
                  <a:cubicBezTo>
                    <a:pt x="241" y="174"/>
                    <a:pt x="239" y="169"/>
                    <a:pt x="237" y="160"/>
                  </a:cubicBezTo>
                  <a:cubicBezTo>
                    <a:pt x="241" y="160"/>
                    <a:pt x="247" y="154"/>
                    <a:pt x="249" y="157"/>
                  </a:cubicBezTo>
                  <a:cubicBezTo>
                    <a:pt x="251" y="156"/>
                    <a:pt x="249" y="155"/>
                    <a:pt x="251" y="151"/>
                  </a:cubicBezTo>
                  <a:cubicBezTo>
                    <a:pt x="255" y="151"/>
                    <a:pt x="256" y="143"/>
                    <a:pt x="257" y="141"/>
                  </a:cubicBezTo>
                  <a:cubicBezTo>
                    <a:pt x="257" y="141"/>
                    <a:pt x="260" y="141"/>
                    <a:pt x="260" y="141"/>
                  </a:cubicBezTo>
                  <a:cubicBezTo>
                    <a:pt x="260" y="138"/>
                    <a:pt x="254" y="137"/>
                    <a:pt x="257" y="133"/>
                  </a:cubicBezTo>
                  <a:cubicBezTo>
                    <a:pt x="255" y="135"/>
                    <a:pt x="251" y="133"/>
                    <a:pt x="248" y="133"/>
                  </a:cubicBezTo>
                  <a:cubicBezTo>
                    <a:pt x="244" y="134"/>
                    <a:pt x="241" y="137"/>
                    <a:pt x="237" y="136"/>
                  </a:cubicBezTo>
                  <a:cubicBezTo>
                    <a:pt x="235" y="134"/>
                    <a:pt x="235" y="145"/>
                    <a:pt x="236" y="142"/>
                  </a:cubicBezTo>
                  <a:cubicBezTo>
                    <a:pt x="235" y="145"/>
                    <a:pt x="234" y="141"/>
                    <a:pt x="233" y="142"/>
                  </a:cubicBezTo>
                  <a:cubicBezTo>
                    <a:pt x="232" y="144"/>
                    <a:pt x="234" y="147"/>
                    <a:pt x="233" y="148"/>
                  </a:cubicBezTo>
                  <a:cubicBezTo>
                    <a:pt x="233" y="149"/>
                    <a:pt x="229" y="152"/>
                    <a:pt x="227" y="154"/>
                  </a:cubicBezTo>
                  <a:cubicBezTo>
                    <a:pt x="223" y="159"/>
                    <a:pt x="223" y="162"/>
                    <a:pt x="217" y="162"/>
                  </a:cubicBezTo>
                  <a:cubicBezTo>
                    <a:pt x="216" y="164"/>
                    <a:pt x="219" y="166"/>
                    <a:pt x="217" y="166"/>
                  </a:cubicBezTo>
                  <a:cubicBezTo>
                    <a:pt x="215" y="166"/>
                    <a:pt x="216" y="168"/>
                    <a:pt x="215" y="169"/>
                  </a:cubicBezTo>
                  <a:cubicBezTo>
                    <a:pt x="215" y="169"/>
                    <a:pt x="213" y="168"/>
                    <a:pt x="212" y="169"/>
                  </a:cubicBezTo>
                  <a:cubicBezTo>
                    <a:pt x="212" y="169"/>
                    <a:pt x="213" y="171"/>
                    <a:pt x="212" y="172"/>
                  </a:cubicBezTo>
                  <a:cubicBezTo>
                    <a:pt x="212" y="172"/>
                    <a:pt x="211" y="172"/>
                    <a:pt x="211" y="172"/>
                  </a:cubicBezTo>
                  <a:cubicBezTo>
                    <a:pt x="210" y="174"/>
                    <a:pt x="212" y="178"/>
                    <a:pt x="209" y="178"/>
                  </a:cubicBezTo>
                  <a:cubicBezTo>
                    <a:pt x="210" y="179"/>
                    <a:pt x="213" y="180"/>
                    <a:pt x="211" y="181"/>
                  </a:cubicBezTo>
                  <a:cubicBezTo>
                    <a:pt x="213" y="183"/>
                    <a:pt x="214" y="185"/>
                    <a:pt x="218" y="185"/>
                  </a:cubicBezTo>
                  <a:cubicBezTo>
                    <a:pt x="218" y="188"/>
                    <a:pt x="219" y="189"/>
                    <a:pt x="221" y="190"/>
                  </a:cubicBezTo>
                  <a:cubicBezTo>
                    <a:pt x="220" y="191"/>
                    <a:pt x="219" y="191"/>
                    <a:pt x="218" y="193"/>
                  </a:cubicBezTo>
                  <a:cubicBezTo>
                    <a:pt x="217" y="194"/>
                    <a:pt x="218" y="196"/>
                    <a:pt x="217" y="197"/>
                  </a:cubicBezTo>
                  <a:cubicBezTo>
                    <a:pt x="215" y="198"/>
                    <a:pt x="213" y="199"/>
                    <a:pt x="211" y="199"/>
                  </a:cubicBezTo>
                  <a:cubicBezTo>
                    <a:pt x="210" y="205"/>
                    <a:pt x="205" y="207"/>
                    <a:pt x="206" y="215"/>
                  </a:cubicBezTo>
                  <a:cubicBezTo>
                    <a:pt x="201" y="213"/>
                    <a:pt x="201" y="222"/>
                    <a:pt x="197" y="222"/>
                  </a:cubicBezTo>
                  <a:cubicBezTo>
                    <a:pt x="197" y="222"/>
                    <a:pt x="196" y="222"/>
                    <a:pt x="196" y="222"/>
                  </a:cubicBezTo>
                  <a:cubicBezTo>
                    <a:pt x="194" y="223"/>
                    <a:pt x="195" y="225"/>
                    <a:pt x="194" y="225"/>
                  </a:cubicBezTo>
                  <a:cubicBezTo>
                    <a:pt x="192" y="226"/>
                    <a:pt x="189" y="223"/>
                    <a:pt x="187" y="227"/>
                  </a:cubicBezTo>
                  <a:cubicBezTo>
                    <a:pt x="184" y="227"/>
                    <a:pt x="186" y="220"/>
                    <a:pt x="186" y="218"/>
                  </a:cubicBezTo>
                  <a:cubicBezTo>
                    <a:pt x="184" y="217"/>
                    <a:pt x="185" y="214"/>
                    <a:pt x="183" y="213"/>
                  </a:cubicBezTo>
                  <a:cubicBezTo>
                    <a:pt x="179" y="213"/>
                    <a:pt x="184" y="209"/>
                    <a:pt x="178" y="209"/>
                  </a:cubicBezTo>
                  <a:cubicBezTo>
                    <a:pt x="181" y="206"/>
                    <a:pt x="175" y="204"/>
                    <a:pt x="175" y="203"/>
                  </a:cubicBezTo>
                  <a:cubicBezTo>
                    <a:pt x="175" y="202"/>
                    <a:pt x="177" y="201"/>
                    <a:pt x="177" y="200"/>
                  </a:cubicBezTo>
                  <a:cubicBezTo>
                    <a:pt x="176" y="196"/>
                    <a:pt x="173" y="194"/>
                    <a:pt x="169" y="191"/>
                  </a:cubicBezTo>
                  <a:cubicBezTo>
                    <a:pt x="165" y="193"/>
                    <a:pt x="166" y="200"/>
                    <a:pt x="159" y="199"/>
                  </a:cubicBezTo>
                  <a:cubicBezTo>
                    <a:pt x="159" y="200"/>
                    <a:pt x="161" y="200"/>
                    <a:pt x="162" y="200"/>
                  </a:cubicBezTo>
                  <a:cubicBezTo>
                    <a:pt x="162" y="201"/>
                    <a:pt x="160" y="201"/>
                    <a:pt x="159" y="202"/>
                  </a:cubicBezTo>
                  <a:cubicBezTo>
                    <a:pt x="156" y="202"/>
                    <a:pt x="158" y="206"/>
                    <a:pt x="154" y="206"/>
                  </a:cubicBezTo>
                  <a:cubicBezTo>
                    <a:pt x="147" y="207"/>
                    <a:pt x="149" y="200"/>
                    <a:pt x="143" y="202"/>
                  </a:cubicBezTo>
                  <a:cubicBezTo>
                    <a:pt x="143" y="200"/>
                    <a:pt x="144" y="200"/>
                    <a:pt x="145" y="200"/>
                  </a:cubicBezTo>
                  <a:cubicBezTo>
                    <a:pt x="148" y="196"/>
                    <a:pt x="141" y="193"/>
                    <a:pt x="145" y="191"/>
                  </a:cubicBezTo>
                  <a:cubicBezTo>
                    <a:pt x="144" y="190"/>
                    <a:pt x="143" y="189"/>
                    <a:pt x="141" y="188"/>
                  </a:cubicBezTo>
                  <a:cubicBezTo>
                    <a:pt x="140" y="186"/>
                    <a:pt x="143" y="186"/>
                    <a:pt x="143" y="185"/>
                  </a:cubicBezTo>
                  <a:cubicBezTo>
                    <a:pt x="143" y="184"/>
                    <a:pt x="140" y="183"/>
                    <a:pt x="140" y="182"/>
                  </a:cubicBezTo>
                  <a:cubicBezTo>
                    <a:pt x="139" y="181"/>
                    <a:pt x="142" y="172"/>
                    <a:pt x="140" y="178"/>
                  </a:cubicBezTo>
                  <a:cubicBezTo>
                    <a:pt x="137" y="177"/>
                    <a:pt x="139" y="174"/>
                    <a:pt x="141" y="175"/>
                  </a:cubicBezTo>
                  <a:cubicBezTo>
                    <a:pt x="138" y="170"/>
                    <a:pt x="146" y="168"/>
                    <a:pt x="143" y="167"/>
                  </a:cubicBezTo>
                  <a:cubicBezTo>
                    <a:pt x="143" y="165"/>
                    <a:pt x="147" y="167"/>
                    <a:pt x="147" y="164"/>
                  </a:cubicBezTo>
                  <a:cubicBezTo>
                    <a:pt x="147" y="162"/>
                    <a:pt x="149" y="164"/>
                    <a:pt x="148" y="164"/>
                  </a:cubicBezTo>
                  <a:cubicBezTo>
                    <a:pt x="150" y="164"/>
                    <a:pt x="150" y="162"/>
                    <a:pt x="151" y="162"/>
                  </a:cubicBezTo>
                  <a:cubicBezTo>
                    <a:pt x="153" y="161"/>
                    <a:pt x="153" y="159"/>
                    <a:pt x="153" y="157"/>
                  </a:cubicBezTo>
                  <a:cubicBezTo>
                    <a:pt x="156" y="158"/>
                    <a:pt x="158" y="157"/>
                    <a:pt x="157" y="154"/>
                  </a:cubicBezTo>
                  <a:cubicBezTo>
                    <a:pt x="162" y="153"/>
                    <a:pt x="159" y="159"/>
                    <a:pt x="165" y="157"/>
                  </a:cubicBezTo>
                  <a:cubicBezTo>
                    <a:pt x="165" y="156"/>
                    <a:pt x="163" y="156"/>
                    <a:pt x="162" y="156"/>
                  </a:cubicBezTo>
                  <a:cubicBezTo>
                    <a:pt x="166" y="152"/>
                    <a:pt x="170" y="153"/>
                    <a:pt x="174" y="150"/>
                  </a:cubicBezTo>
                  <a:cubicBezTo>
                    <a:pt x="174" y="149"/>
                    <a:pt x="173" y="147"/>
                    <a:pt x="174" y="147"/>
                  </a:cubicBezTo>
                  <a:cubicBezTo>
                    <a:pt x="174" y="146"/>
                    <a:pt x="176" y="147"/>
                    <a:pt x="177" y="147"/>
                  </a:cubicBezTo>
                  <a:cubicBezTo>
                    <a:pt x="177" y="146"/>
                    <a:pt x="176" y="143"/>
                    <a:pt x="177" y="142"/>
                  </a:cubicBezTo>
                  <a:cubicBezTo>
                    <a:pt x="177" y="141"/>
                    <a:pt x="181" y="140"/>
                    <a:pt x="181" y="139"/>
                  </a:cubicBezTo>
                  <a:cubicBezTo>
                    <a:pt x="182" y="138"/>
                    <a:pt x="180" y="135"/>
                    <a:pt x="181" y="133"/>
                  </a:cubicBezTo>
                  <a:cubicBezTo>
                    <a:pt x="181" y="133"/>
                    <a:pt x="183" y="135"/>
                    <a:pt x="184" y="135"/>
                  </a:cubicBezTo>
                  <a:cubicBezTo>
                    <a:pt x="183" y="136"/>
                    <a:pt x="186" y="128"/>
                    <a:pt x="186" y="127"/>
                  </a:cubicBezTo>
                  <a:cubicBezTo>
                    <a:pt x="189" y="131"/>
                    <a:pt x="189" y="125"/>
                    <a:pt x="193" y="124"/>
                  </a:cubicBezTo>
                  <a:cubicBezTo>
                    <a:pt x="193" y="122"/>
                    <a:pt x="195" y="121"/>
                    <a:pt x="193" y="120"/>
                  </a:cubicBezTo>
                  <a:cubicBezTo>
                    <a:pt x="193" y="117"/>
                    <a:pt x="197" y="119"/>
                    <a:pt x="197" y="116"/>
                  </a:cubicBezTo>
                  <a:cubicBezTo>
                    <a:pt x="197" y="114"/>
                    <a:pt x="200" y="114"/>
                    <a:pt x="202" y="114"/>
                  </a:cubicBezTo>
                  <a:cubicBezTo>
                    <a:pt x="202" y="112"/>
                    <a:pt x="201" y="111"/>
                    <a:pt x="200" y="111"/>
                  </a:cubicBezTo>
                  <a:cubicBezTo>
                    <a:pt x="204" y="108"/>
                    <a:pt x="207" y="108"/>
                    <a:pt x="211" y="107"/>
                  </a:cubicBezTo>
                  <a:cubicBezTo>
                    <a:pt x="213" y="105"/>
                    <a:pt x="210" y="104"/>
                    <a:pt x="212" y="101"/>
                  </a:cubicBezTo>
                  <a:cubicBezTo>
                    <a:pt x="213" y="100"/>
                    <a:pt x="216" y="99"/>
                    <a:pt x="217" y="96"/>
                  </a:cubicBezTo>
                  <a:cubicBezTo>
                    <a:pt x="217" y="92"/>
                    <a:pt x="221" y="98"/>
                    <a:pt x="221" y="92"/>
                  </a:cubicBezTo>
                  <a:cubicBezTo>
                    <a:pt x="227" y="90"/>
                    <a:pt x="233" y="95"/>
                    <a:pt x="233" y="86"/>
                  </a:cubicBezTo>
                  <a:cubicBezTo>
                    <a:pt x="236" y="88"/>
                    <a:pt x="242" y="84"/>
                    <a:pt x="246" y="87"/>
                  </a:cubicBezTo>
                  <a:cubicBezTo>
                    <a:pt x="248" y="86"/>
                    <a:pt x="249" y="85"/>
                    <a:pt x="249" y="83"/>
                  </a:cubicBezTo>
                  <a:cubicBezTo>
                    <a:pt x="253" y="81"/>
                    <a:pt x="257" y="88"/>
                    <a:pt x="257" y="81"/>
                  </a:cubicBezTo>
                  <a:cubicBezTo>
                    <a:pt x="260" y="82"/>
                    <a:pt x="260" y="86"/>
                    <a:pt x="263" y="86"/>
                  </a:cubicBezTo>
                  <a:cubicBezTo>
                    <a:pt x="265" y="85"/>
                    <a:pt x="264" y="81"/>
                    <a:pt x="268" y="83"/>
                  </a:cubicBezTo>
                  <a:cubicBezTo>
                    <a:pt x="269" y="85"/>
                    <a:pt x="267" y="86"/>
                    <a:pt x="267" y="87"/>
                  </a:cubicBezTo>
                  <a:cubicBezTo>
                    <a:pt x="268" y="88"/>
                    <a:pt x="275" y="81"/>
                    <a:pt x="279" y="84"/>
                  </a:cubicBezTo>
                  <a:cubicBezTo>
                    <a:pt x="281" y="86"/>
                    <a:pt x="279" y="84"/>
                    <a:pt x="282" y="84"/>
                  </a:cubicBezTo>
                  <a:cubicBezTo>
                    <a:pt x="285" y="85"/>
                    <a:pt x="288" y="87"/>
                    <a:pt x="292" y="86"/>
                  </a:cubicBezTo>
                  <a:cubicBezTo>
                    <a:pt x="292" y="87"/>
                    <a:pt x="293" y="90"/>
                    <a:pt x="292" y="90"/>
                  </a:cubicBezTo>
                  <a:cubicBezTo>
                    <a:pt x="292" y="91"/>
                    <a:pt x="290" y="90"/>
                    <a:pt x="289" y="90"/>
                  </a:cubicBezTo>
                  <a:cubicBezTo>
                    <a:pt x="288" y="91"/>
                    <a:pt x="289" y="94"/>
                    <a:pt x="286" y="93"/>
                  </a:cubicBezTo>
                  <a:cubicBezTo>
                    <a:pt x="289" y="97"/>
                    <a:pt x="298" y="94"/>
                    <a:pt x="301" y="93"/>
                  </a:cubicBezTo>
                  <a:cubicBezTo>
                    <a:pt x="304" y="92"/>
                    <a:pt x="303" y="96"/>
                    <a:pt x="304" y="96"/>
                  </a:cubicBezTo>
                  <a:cubicBezTo>
                    <a:pt x="306" y="97"/>
                    <a:pt x="309" y="95"/>
                    <a:pt x="309" y="98"/>
                  </a:cubicBezTo>
                  <a:cubicBezTo>
                    <a:pt x="319" y="95"/>
                    <a:pt x="322" y="104"/>
                    <a:pt x="328" y="101"/>
                  </a:cubicBezTo>
                  <a:cubicBezTo>
                    <a:pt x="326" y="106"/>
                    <a:pt x="333" y="103"/>
                    <a:pt x="332" y="107"/>
                  </a:cubicBezTo>
                  <a:cubicBezTo>
                    <a:pt x="336" y="107"/>
                    <a:pt x="342" y="106"/>
                    <a:pt x="338" y="110"/>
                  </a:cubicBezTo>
                  <a:cubicBezTo>
                    <a:pt x="341" y="111"/>
                    <a:pt x="344" y="110"/>
                    <a:pt x="347" y="111"/>
                  </a:cubicBezTo>
                  <a:cubicBezTo>
                    <a:pt x="347" y="111"/>
                    <a:pt x="347" y="114"/>
                    <a:pt x="347" y="114"/>
                  </a:cubicBezTo>
                  <a:cubicBezTo>
                    <a:pt x="348" y="115"/>
                    <a:pt x="351" y="114"/>
                    <a:pt x="351" y="114"/>
                  </a:cubicBezTo>
                  <a:cubicBezTo>
                    <a:pt x="353" y="120"/>
                    <a:pt x="353" y="122"/>
                    <a:pt x="351" y="127"/>
                  </a:cubicBezTo>
                  <a:cubicBezTo>
                    <a:pt x="349" y="124"/>
                    <a:pt x="346" y="129"/>
                    <a:pt x="343" y="129"/>
                  </a:cubicBezTo>
                  <a:cubicBezTo>
                    <a:pt x="339" y="129"/>
                    <a:pt x="333" y="125"/>
                    <a:pt x="329" y="129"/>
                  </a:cubicBezTo>
                  <a:cubicBezTo>
                    <a:pt x="327" y="130"/>
                    <a:pt x="329" y="126"/>
                    <a:pt x="328" y="126"/>
                  </a:cubicBezTo>
                  <a:cubicBezTo>
                    <a:pt x="326" y="125"/>
                    <a:pt x="325" y="127"/>
                    <a:pt x="325" y="127"/>
                  </a:cubicBezTo>
                  <a:cubicBezTo>
                    <a:pt x="323" y="127"/>
                    <a:pt x="322" y="125"/>
                    <a:pt x="322" y="124"/>
                  </a:cubicBezTo>
                  <a:cubicBezTo>
                    <a:pt x="319" y="124"/>
                    <a:pt x="315" y="129"/>
                    <a:pt x="316" y="123"/>
                  </a:cubicBezTo>
                  <a:cubicBezTo>
                    <a:pt x="311" y="125"/>
                    <a:pt x="313" y="123"/>
                    <a:pt x="307" y="123"/>
                  </a:cubicBezTo>
                  <a:cubicBezTo>
                    <a:pt x="306" y="126"/>
                    <a:pt x="308" y="126"/>
                    <a:pt x="310" y="126"/>
                  </a:cubicBezTo>
                  <a:cubicBezTo>
                    <a:pt x="312" y="126"/>
                    <a:pt x="313" y="127"/>
                    <a:pt x="314" y="127"/>
                  </a:cubicBezTo>
                  <a:cubicBezTo>
                    <a:pt x="312" y="130"/>
                    <a:pt x="315" y="129"/>
                    <a:pt x="316" y="130"/>
                  </a:cubicBezTo>
                  <a:cubicBezTo>
                    <a:pt x="316" y="131"/>
                    <a:pt x="316" y="133"/>
                    <a:pt x="316" y="133"/>
                  </a:cubicBezTo>
                  <a:cubicBezTo>
                    <a:pt x="317" y="135"/>
                    <a:pt x="319" y="135"/>
                    <a:pt x="319" y="136"/>
                  </a:cubicBezTo>
                  <a:cubicBezTo>
                    <a:pt x="319" y="138"/>
                    <a:pt x="322" y="142"/>
                    <a:pt x="322" y="147"/>
                  </a:cubicBezTo>
                  <a:cubicBezTo>
                    <a:pt x="322" y="152"/>
                    <a:pt x="331" y="148"/>
                    <a:pt x="332" y="153"/>
                  </a:cubicBezTo>
                  <a:cubicBezTo>
                    <a:pt x="334" y="152"/>
                    <a:pt x="334" y="149"/>
                    <a:pt x="337" y="150"/>
                  </a:cubicBezTo>
                  <a:cubicBezTo>
                    <a:pt x="336" y="145"/>
                    <a:pt x="330" y="147"/>
                    <a:pt x="328" y="144"/>
                  </a:cubicBezTo>
                  <a:cubicBezTo>
                    <a:pt x="327" y="138"/>
                    <a:pt x="336" y="142"/>
                    <a:pt x="340" y="141"/>
                  </a:cubicBezTo>
                  <a:cubicBezTo>
                    <a:pt x="339" y="144"/>
                    <a:pt x="346" y="140"/>
                    <a:pt x="344" y="145"/>
                  </a:cubicBezTo>
                  <a:cubicBezTo>
                    <a:pt x="348" y="147"/>
                    <a:pt x="350" y="141"/>
                    <a:pt x="350" y="147"/>
                  </a:cubicBezTo>
                  <a:cubicBezTo>
                    <a:pt x="354" y="145"/>
                    <a:pt x="350" y="139"/>
                    <a:pt x="347" y="139"/>
                  </a:cubicBezTo>
                  <a:cubicBezTo>
                    <a:pt x="348" y="136"/>
                    <a:pt x="351" y="135"/>
                    <a:pt x="354" y="135"/>
                  </a:cubicBezTo>
                  <a:cubicBezTo>
                    <a:pt x="357" y="133"/>
                    <a:pt x="357" y="129"/>
                    <a:pt x="359" y="127"/>
                  </a:cubicBezTo>
                  <a:cubicBezTo>
                    <a:pt x="365" y="127"/>
                    <a:pt x="368" y="129"/>
                    <a:pt x="372" y="130"/>
                  </a:cubicBezTo>
                  <a:cubicBezTo>
                    <a:pt x="374" y="130"/>
                    <a:pt x="373" y="127"/>
                    <a:pt x="375" y="127"/>
                  </a:cubicBezTo>
                  <a:cubicBezTo>
                    <a:pt x="375" y="125"/>
                    <a:pt x="374" y="124"/>
                    <a:pt x="372" y="123"/>
                  </a:cubicBezTo>
                  <a:cubicBezTo>
                    <a:pt x="374" y="117"/>
                    <a:pt x="375" y="112"/>
                    <a:pt x="374" y="107"/>
                  </a:cubicBezTo>
                  <a:cubicBezTo>
                    <a:pt x="378" y="107"/>
                    <a:pt x="383" y="106"/>
                    <a:pt x="386" y="108"/>
                  </a:cubicBezTo>
                  <a:cubicBezTo>
                    <a:pt x="387" y="109"/>
                    <a:pt x="390" y="109"/>
                    <a:pt x="390" y="113"/>
                  </a:cubicBezTo>
                  <a:cubicBezTo>
                    <a:pt x="387" y="113"/>
                    <a:pt x="384" y="113"/>
                    <a:pt x="381" y="113"/>
                  </a:cubicBezTo>
                  <a:cubicBezTo>
                    <a:pt x="381" y="114"/>
                    <a:pt x="381" y="116"/>
                    <a:pt x="381" y="117"/>
                  </a:cubicBezTo>
                  <a:cubicBezTo>
                    <a:pt x="384" y="121"/>
                    <a:pt x="386" y="117"/>
                    <a:pt x="389" y="119"/>
                  </a:cubicBezTo>
                  <a:cubicBezTo>
                    <a:pt x="390" y="119"/>
                    <a:pt x="384" y="120"/>
                    <a:pt x="384" y="120"/>
                  </a:cubicBezTo>
                  <a:cubicBezTo>
                    <a:pt x="383" y="123"/>
                    <a:pt x="388" y="120"/>
                    <a:pt x="390" y="123"/>
                  </a:cubicBezTo>
                  <a:cubicBezTo>
                    <a:pt x="392" y="121"/>
                    <a:pt x="395" y="120"/>
                    <a:pt x="397" y="117"/>
                  </a:cubicBezTo>
                  <a:cubicBezTo>
                    <a:pt x="398" y="116"/>
                    <a:pt x="399" y="116"/>
                    <a:pt x="399" y="114"/>
                  </a:cubicBezTo>
                  <a:cubicBezTo>
                    <a:pt x="406" y="116"/>
                    <a:pt x="405" y="110"/>
                    <a:pt x="411" y="111"/>
                  </a:cubicBezTo>
                  <a:cubicBezTo>
                    <a:pt x="413" y="110"/>
                    <a:pt x="414" y="109"/>
                    <a:pt x="414" y="107"/>
                  </a:cubicBezTo>
                  <a:cubicBezTo>
                    <a:pt x="416" y="107"/>
                    <a:pt x="418" y="106"/>
                    <a:pt x="418" y="104"/>
                  </a:cubicBezTo>
                  <a:cubicBezTo>
                    <a:pt x="424" y="108"/>
                    <a:pt x="429" y="101"/>
                    <a:pt x="434" y="101"/>
                  </a:cubicBezTo>
                  <a:cubicBezTo>
                    <a:pt x="434" y="103"/>
                    <a:pt x="434" y="105"/>
                    <a:pt x="434" y="107"/>
                  </a:cubicBezTo>
                  <a:cubicBezTo>
                    <a:pt x="440" y="107"/>
                    <a:pt x="444" y="107"/>
                    <a:pt x="448" y="105"/>
                  </a:cubicBezTo>
                  <a:cubicBezTo>
                    <a:pt x="448" y="105"/>
                    <a:pt x="450" y="106"/>
                    <a:pt x="451" y="105"/>
                  </a:cubicBezTo>
                  <a:cubicBezTo>
                    <a:pt x="451" y="105"/>
                    <a:pt x="451" y="104"/>
                    <a:pt x="451" y="104"/>
                  </a:cubicBezTo>
                  <a:cubicBezTo>
                    <a:pt x="453" y="103"/>
                    <a:pt x="458" y="104"/>
                    <a:pt x="458" y="99"/>
                  </a:cubicBezTo>
                  <a:cubicBezTo>
                    <a:pt x="462" y="101"/>
                    <a:pt x="468" y="101"/>
                    <a:pt x="470" y="105"/>
                  </a:cubicBezTo>
                  <a:cubicBezTo>
                    <a:pt x="472" y="104"/>
                    <a:pt x="474" y="103"/>
                    <a:pt x="474" y="101"/>
                  </a:cubicBezTo>
                  <a:cubicBezTo>
                    <a:pt x="475" y="99"/>
                    <a:pt x="468" y="98"/>
                    <a:pt x="473" y="96"/>
                  </a:cubicBezTo>
                  <a:cubicBezTo>
                    <a:pt x="471" y="93"/>
                    <a:pt x="464" y="94"/>
                    <a:pt x="466" y="86"/>
                  </a:cubicBezTo>
                  <a:cubicBezTo>
                    <a:pt x="468" y="87"/>
                    <a:pt x="469" y="89"/>
                    <a:pt x="473" y="90"/>
                  </a:cubicBezTo>
                  <a:cubicBezTo>
                    <a:pt x="475" y="91"/>
                    <a:pt x="477" y="94"/>
                    <a:pt x="482" y="93"/>
                  </a:cubicBezTo>
                  <a:cubicBezTo>
                    <a:pt x="483" y="93"/>
                    <a:pt x="483" y="92"/>
                    <a:pt x="483" y="92"/>
                  </a:cubicBezTo>
                  <a:cubicBezTo>
                    <a:pt x="485" y="92"/>
                    <a:pt x="486" y="94"/>
                    <a:pt x="486" y="92"/>
                  </a:cubicBezTo>
                  <a:cubicBezTo>
                    <a:pt x="488" y="91"/>
                    <a:pt x="488" y="94"/>
                    <a:pt x="489" y="95"/>
                  </a:cubicBezTo>
                  <a:cubicBezTo>
                    <a:pt x="492" y="96"/>
                    <a:pt x="494" y="94"/>
                    <a:pt x="494" y="98"/>
                  </a:cubicBezTo>
                  <a:cubicBezTo>
                    <a:pt x="498" y="96"/>
                    <a:pt x="500" y="99"/>
                    <a:pt x="506" y="96"/>
                  </a:cubicBezTo>
                  <a:cubicBezTo>
                    <a:pt x="504" y="101"/>
                    <a:pt x="510" y="97"/>
                    <a:pt x="509" y="102"/>
                  </a:cubicBezTo>
                  <a:cubicBezTo>
                    <a:pt x="511" y="102"/>
                    <a:pt x="512" y="103"/>
                    <a:pt x="513" y="105"/>
                  </a:cubicBezTo>
                  <a:cubicBezTo>
                    <a:pt x="518" y="104"/>
                    <a:pt x="518" y="108"/>
                    <a:pt x="523" y="107"/>
                  </a:cubicBezTo>
                  <a:cubicBezTo>
                    <a:pt x="526" y="98"/>
                    <a:pt x="515" y="102"/>
                    <a:pt x="517" y="93"/>
                  </a:cubicBezTo>
                  <a:cubicBezTo>
                    <a:pt x="517" y="91"/>
                    <a:pt x="516" y="94"/>
                    <a:pt x="513" y="93"/>
                  </a:cubicBezTo>
                  <a:cubicBezTo>
                    <a:pt x="513" y="90"/>
                    <a:pt x="516" y="89"/>
                    <a:pt x="515" y="84"/>
                  </a:cubicBezTo>
                  <a:cubicBezTo>
                    <a:pt x="515" y="83"/>
                    <a:pt x="512" y="84"/>
                    <a:pt x="512" y="83"/>
                  </a:cubicBezTo>
                  <a:cubicBezTo>
                    <a:pt x="511" y="83"/>
                    <a:pt x="514" y="80"/>
                    <a:pt x="512" y="80"/>
                  </a:cubicBezTo>
                  <a:cubicBezTo>
                    <a:pt x="512" y="77"/>
                    <a:pt x="516" y="78"/>
                    <a:pt x="515" y="74"/>
                  </a:cubicBezTo>
                  <a:cubicBezTo>
                    <a:pt x="517" y="74"/>
                    <a:pt x="516" y="70"/>
                    <a:pt x="520" y="71"/>
                  </a:cubicBezTo>
                  <a:cubicBezTo>
                    <a:pt x="520" y="68"/>
                    <a:pt x="522" y="66"/>
                    <a:pt x="525" y="67"/>
                  </a:cubicBezTo>
                  <a:cubicBezTo>
                    <a:pt x="523" y="60"/>
                    <a:pt x="530" y="62"/>
                    <a:pt x="529" y="56"/>
                  </a:cubicBezTo>
                  <a:cubicBezTo>
                    <a:pt x="537" y="55"/>
                    <a:pt x="539" y="58"/>
                    <a:pt x="544" y="59"/>
                  </a:cubicBezTo>
                  <a:cubicBezTo>
                    <a:pt x="544" y="61"/>
                    <a:pt x="544" y="63"/>
                    <a:pt x="546" y="64"/>
                  </a:cubicBezTo>
                  <a:cubicBezTo>
                    <a:pt x="545" y="65"/>
                    <a:pt x="543" y="65"/>
                    <a:pt x="541" y="65"/>
                  </a:cubicBezTo>
                  <a:cubicBezTo>
                    <a:pt x="541" y="71"/>
                    <a:pt x="544" y="73"/>
                    <a:pt x="541" y="79"/>
                  </a:cubicBezTo>
                  <a:cubicBezTo>
                    <a:pt x="542" y="79"/>
                    <a:pt x="543" y="81"/>
                    <a:pt x="544" y="81"/>
                  </a:cubicBezTo>
                  <a:cubicBezTo>
                    <a:pt x="545" y="82"/>
                    <a:pt x="545" y="83"/>
                    <a:pt x="547" y="83"/>
                  </a:cubicBezTo>
                  <a:cubicBezTo>
                    <a:pt x="545" y="86"/>
                    <a:pt x="546" y="94"/>
                    <a:pt x="544" y="98"/>
                  </a:cubicBezTo>
                  <a:cubicBezTo>
                    <a:pt x="543" y="103"/>
                    <a:pt x="548" y="101"/>
                    <a:pt x="549" y="104"/>
                  </a:cubicBezTo>
                  <a:cubicBezTo>
                    <a:pt x="547" y="115"/>
                    <a:pt x="542" y="123"/>
                    <a:pt x="532" y="126"/>
                  </a:cubicBezTo>
                  <a:cubicBezTo>
                    <a:pt x="533" y="129"/>
                    <a:pt x="539" y="126"/>
                    <a:pt x="540" y="129"/>
                  </a:cubicBezTo>
                  <a:cubicBezTo>
                    <a:pt x="543" y="128"/>
                    <a:pt x="542" y="124"/>
                    <a:pt x="547" y="124"/>
                  </a:cubicBezTo>
                  <a:cubicBezTo>
                    <a:pt x="546" y="126"/>
                    <a:pt x="546" y="127"/>
                    <a:pt x="546" y="129"/>
                  </a:cubicBezTo>
                  <a:cubicBezTo>
                    <a:pt x="547" y="129"/>
                    <a:pt x="547" y="126"/>
                    <a:pt x="549" y="126"/>
                  </a:cubicBezTo>
                  <a:cubicBezTo>
                    <a:pt x="550" y="126"/>
                    <a:pt x="549" y="124"/>
                    <a:pt x="550" y="123"/>
                  </a:cubicBezTo>
                  <a:cubicBezTo>
                    <a:pt x="550" y="123"/>
                    <a:pt x="553" y="123"/>
                    <a:pt x="553" y="123"/>
                  </a:cubicBezTo>
                  <a:cubicBezTo>
                    <a:pt x="554" y="122"/>
                    <a:pt x="553" y="120"/>
                    <a:pt x="553" y="119"/>
                  </a:cubicBezTo>
                  <a:cubicBezTo>
                    <a:pt x="555" y="119"/>
                    <a:pt x="556" y="119"/>
                    <a:pt x="557" y="119"/>
                  </a:cubicBezTo>
                  <a:cubicBezTo>
                    <a:pt x="556" y="114"/>
                    <a:pt x="562" y="109"/>
                    <a:pt x="557" y="107"/>
                  </a:cubicBezTo>
                  <a:cubicBezTo>
                    <a:pt x="558" y="105"/>
                    <a:pt x="560" y="106"/>
                    <a:pt x="560" y="104"/>
                  </a:cubicBezTo>
                  <a:cubicBezTo>
                    <a:pt x="560" y="102"/>
                    <a:pt x="559" y="103"/>
                    <a:pt x="557" y="102"/>
                  </a:cubicBezTo>
                  <a:cubicBezTo>
                    <a:pt x="557" y="99"/>
                    <a:pt x="563" y="102"/>
                    <a:pt x="565" y="101"/>
                  </a:cubicBezTo>
                  <a:cubicBezTo>
                    <a:pt x="563" y="99"/>
                    <a:pt x="564" y="95"/>
                    <a:pt x="560" y="96"/>
                  </a:cubicBezTo>
                  <a:cubicBezTo>
                    <a:pt x="557" y="98"/>
                    <a:pt x="555" y="93"/>
                    <a:pt x="555" y="96"/>
                  </a:cubicBezTo>
                  <a:cubicBezTo>
                    <a:pt x="552" y="94"/>
                    <a:pt x="552" y="91"/>
                    <a:pt x="553" y="87"/>
                  </a:cubicBezTo>
                  <a:cubicBezTo>
                    <a:pt x="553" y="87"/>
                    <a:pt x="556" y="88"/>
                    <a:pt x="556" y="87"/>
                  </a:cubicBezTo>
                  <a:cubicBezTo>
                    <a:pt x="557" y="86"/>
                    <a:pt x="555" y="82"/>
                    <a:pt x="556" y="80"/>
                  </a:cubicBezTo>
                  <a:cubicBezTo>
                    <a:pt x="556" y="78"/>
                    <a:pt x="554" y="80"/>
                    <a:pt x="555" y="80"/>
                  </a:cubicBezTo>
                  <a:cubicBezTo>
                    <a:pt x="551" y="78"/>
                    <a:pt x="553" y="74"/>
                    <a:pt x="552" y="71"/>
                  </a:cubicBezTo>
                  <a:cubicBezTo>
                    <a:pt x="557" y="73"/>
                    <a:pt x="555" y="67"/>
                    <a:pt x="559" y="67"/>
                  </a:cubicBezTo>
                  <a:cubicBezTo>
                    <a:pt x="559" y="64"/>
                    <a:pt x="559" y="62"/>
                    <a:pt x="559" y="59"/>
                  </a:cubicBezTo>
                  <a:cubicBezTo>
                    <a:pt x="564" y="58"/>
                    <a:pt x="561" y="64"/>
                    <a:pt x="562" y="67"/>
                  </a:cubicBezTo>
                  <a:cubicBezTo>
                    <a:pt x="562" y="69"/>
                    <a:pt x="565" y="65"/>
                    <a:pt x="565" y="68"/>
                  </a:cubicBezTo>
                  <a:cubicBezTo>
                    <a:pt x="565" y="69"/>
                    <a:pt x="564" y="70"/>
                    <a:pt x="563" y="70"/>
                  </a:cubicBezTo>
                  <a:cubicBezTo>
                    <a:pt x="564" y="74"/>
                    <a:pt x="568" y="75"/>
                    <a:pt x="572" y="77"/>
                  </a:cubicBezTo>
                  <a:cubicBezTo>
                    <a:pt x="575" y="78"/>
                    <a:pt x="572" y="73"/>
                    <a:pt x="571" y="73"/>
                  </a:cubicBezTo>
                  <a:cubicBezTo>
                    <a:pt x="573" y="70"/>
                    <a:pt x="577" y="70"/>
                    <a:pt x="581" y="70"/>
                  </a:cubicBezTo>
                  <a:cubicBezTo>
                    <a:pt x="581" y="68"/>
                    <a:pt x="578" y="68"/>
                    <a:pt x="577" y="68"/>
                  </a:cubicBezTo>
                  <a:cubicBezTo>
                    <a:pt x="578" y="64"/>
                    <a:pt x="575" y="64"/>
                    <a:pt x="575" y="61"/>
                  </a:cubicBezTo>
                  <a:cubicBezTo>
                    <a:pt x="576" y="64"/>
                    <a:pt x="586" y="59"/>
                    <a:pt x="584" y="65"/>
                  </a:cubicBezTo>
                  <a:cubicBezTo>
                    <a:pt x="586" y="66"/>
                    <a:pt x="587" y="64"/>
                    <a:pt x="587" y="64"/>
                  </a:cubicBezTo>
                  <a:cubicBezTo>
                    <a:pt x="589" y="64"/>
                    <a:pt x="587" y="65"/>
                    <a:pt x="589" y="67"/>
                  </a:cubicBezTo>
                  <a:cubicBezTo>
                    <a:pt x="589" y="67"/>
                    <a:pt x="591" y="66"/>
                    <a:pt x="592" y="67"/>
                  </a:cubicBezTo>
                  <a:cubicBezTo>
                    <a:pt x="594" y="70"/>
                    <a:pt x="600" y="66"/>
                    <a:pt x="596" y="71"/>
                  </a:cubicBezTo>
                  <a:cubicBezTo>
                    <a:pt x="598" y="71"/>
                    <a:pt x="601" y="71"/>
                    <a:pt x="603" y="71"/>
                  </a:cubicBezTo>
                  <a:cubicBezTo>
                    <a:pt x="604" y="70"/>
                    <a:pt x="597" y="68"/>
                    <a:pt x="602" y="67"/>
                  </a:cubicBezTo>
                  <a:cubicBezTo>
                    <a:pt x="601" y="65"/>
                    <a:pt x="599" y="64"/>
                    <a:pt x="598" y="64"/>
                  </a:cubicBezTo>
                  <a:cubicBezTo>
                    <a:pt x="596" y="56"/>
                    <a:pt x="598" y="56"/>
                    <a:pt x="598" y="47"/>
                  </a:cubicBezTo>
                  <a:cubicBezTo>
                    <a:pt x="605" y="47"/>
                    <a:pt x="616" y="49"/>
                    <a:pt x="623" y="47"/>
                  </a:cubicBezTo>
                  <a:cubicBezTo>
                    <a:pt x="625" y="47"/>
                    <a:pt x="623" y="43"/>
                    <a:pt x="627" y="46"/>
                  </a:cubicBezTo>
                  <a:cubicBezTo>
                    <a:pt x="632" y="43"/>
                    <a:pt x="628" y="40"/>
                    <a:pt x="630" y="36"/>
                  </a:cubicBezTo>
                  <a:cubicBezTo>
                    <a:pt x="634" y="36"/>
                    <a:pt x="636" y="35"/>
                    <a:pt x="638" y="34"/>
                  </a:cubicBezTo>
                  <a:cubicBezTo>
                    <a:pt x="640" y="31"/>
                    <a:pt x="644" y="30"/>
                    <a:pt x="646" y="27"/>
                  </a:cubicBezTo>
                  <a:cubicBezTo>
                    <a:pt x="661" y="24"/>
                    <a:pt x="677" y="23"/>
                    <a:pt x="689" y="18"/>
                  </a:cubicBezTo>
                  <a:cubicBezTo>
                    <a:pt x="692" y="16"/>
                    <a:pt x="692" y="21"/>
                    <a:pt x="692" y="21"/>
                  </a:cubicBezTo>
                  <a:cubicBezTo>
                    <a:pt x="693" y="21"/>
                    <a:pt x="695" y="17"/>
                    <a:pt x="694" y="16"/>
                  </a:cubicBezTo>
                  <a:cubicBezTo>
                    <a:pt x="696" y="17"/>
                    <a:pt x="694" y="19"/>
                    <a:pt x="695" y="21"/>
                  </a:cubicBezTo>
                  <a:cubicBezTo>
                    <a:pt x="696" y="21"/>
                    <a:pt x="699" y="20"/>
                    <a:pt x="698" y="22"/>
                  </a:cubicBezTo>
                  <a:cubicBezTo>
                    <a:pt x="701" y="21"/>
                    <a:pt x="697" y="20"/>
                    <a:pt x="700" y="19"/>
                  </a:cubicBezTo>
                  <a:cubicBezTo>
                    <a:pt x="702" y="19"/>
                    <a:pt x="707" y="20"/>
                    <a:pt x="707" y="15"/>
                  </a:cubicBezTo>
                  <a:cubicBezTo>
                    <a:pt x="710" y="15"/>
                    <a:pt x="712" y="15"/>
                    <a:pt x="712" y="12"/>
                  </a:cubicBezTo>
                  <a:cubicBezTo>
                    <a:pt x="714" y="12"/>
                    <a:pt x="714" y="14"/>
                    <a:pt x="716" y="15"/>
                  </a:cubicBezTo>
                  <a:cubicBezTo>
                    <a:pt x="720" y="15"/>
                    <a:pt x="719" y="10"/>
                    <a:pt x="719" y="6"/>
                  </a:cubicBezTo>
                  <a:cubicBezTo>
                    <a:pt x="726" y="3"/>
                    <a:pt x="733" y="0"/>
                    <a:pt x="744" y="1"/>
                  </a:cubicBezTo>
                  <a:cubicBezTo>
                    <a:pt x="743" y="3"/>
                    <a:pt x="743" y="5"/>
                    <a:pt x="743" y="7"/>
                  </a:cubicBezTo>
                  <a:cubicBezTo>
                    <a:pt x="746" y="11"/>
                    <a:pt x="752" y="11"/>
                    <a:pt x="755" y="7"/>
                  </a:cubicBezTo>
                  <a:cubicBezTo>
                    <a:pt x="756" y="8"/>
                    <a:pt x="755" y="9"/>
                    <a:pt x="755" y="9"/>
                  </a:cubicBezTo>
                  <a:close/>
                  <a:moveTo>
                    <a:pt x="1110" y="190"/>
                  </a:moveTo>
                  <a:cubicBezTo>
                    <a:pt x="1110" y="188"/>
                    <a:pt x="1108" y="188"/>
                    <a:pt x="1107" y="187"/>
                  </a:cubicBezTo>
                  <a:cubicBezTo>
                    <a:pt x="1102" y="186"/>
                    <a:pt x="1102" y="189"/>
                    <a:pt x="1107" y="188"/>
                  </a:cubicBezTo>
                  <a:cubicBezTo>
                    <a:pt x="1108" y="189"/>
                    <a:pt x="1109" y="190"/>
                    <a:pt x="1110" y="190"/>
                  </a:cubicBezTo>
                  <a:close/>
                  <a:moveTo>
                    <a:pt x="320" y="301"/>
                  </a:moveTo>
                  <a:cubicBezTo>
                    <a:pt x="319" y="305"/>
                    <a:pt x="325" y="303"/>
                    <a:pt x="323" y="308"/>
                  </a:cubicBezTo>
                  <a:cubicBezTo>
                    <a:pt x="326" y="309"/>
                    <a:pt x="327" y="306"/>
                    <a:pt x="328" y="308"/>
                  </a:cubicBezTo>
                  <a:cubicBezTo>
                    <a:pt x="328" y="310"/>
                    <a:pt x="327" y="309"/>
                    <a:pt x="326" y="310"/>
                  </a:cubicBezTo>
                  <a:cubicBezTo>
                    <a:pt x="324" y="311"/>
                    <a:pt x="318" y="313"/>
                    <a:pt x="316" y="313"/>
                  </a:cubicBezTo>
                  <a:cubicBezTo>
                    <a:pt x="312" y="312"/>
                    <a:pt x="311" y="309"/>
                    <a:pt x="309" y="307"/>
                  </a:cubicBezTo>
                  <a:cubicBezTo>
                    <a:pt x="309" y="304"/>
                    <a:pt x="313" y="306"/>
                    <a:pt x="313" y="304"/>
                  </a:cubicBezTo>
                  <a:cubicBezTo>
                    <a:pt x="310" y="301"/>
                    <a:pt x="309" y="300"/>
                    <a:pt x="304" y="302"/>
                  </a:cubicBezTo>
                  <a:cubicBezTo>
                    <a:pt x="303" y="300"/>
                    <a:pt x="301" y="297"/>
                    <a:pt x="297" y="298"/>
                  </a:cubicBezTo>
                  <a:cubicBezTo>
                    <a:pt x="295" y="297"/>
                    <a:pt x="296" y="300"/>
                    <a:pt x="295" y="301"/>
                  </a:cubicBezTo>
                  <a:cubicBezTo>
                    <a:pt x="294" y="302"/>
                    <a:pt x="292" y="302"/>
                    <a:pt x="291" y="302"/>
                  </a:cubicBezTo>
                  <a:cubicBezTo>
                    <a:pt x="289" y="304"/>
                    <a:pt x="288" y="308"/>
                    <a:pt x="285" y="307"/>
                  </a:cubicBezTo>
                  <a:cubicBezTo>
                    <a:pt x="287" y="312"/>
                    <a:pt x="282" y="313"/>
                    <a:pt x="282" y="314"/>
                  </a:cubicBezTo>
                  <a:cubicBezTo>
                    <a:pt x="281" y="317"/>
                    <a:pt x="282" y="321"/>
                    <a:pt x="280" y="325"/>
                  </a:cubicBezTo>
                  <a:cubicBezTo>
                    <a:pt x="279" y="325"/>
                    <a:pt x="279" y="323"/>
                    <a:pt x="277" y="323"/>
                  </a:cubicBezTo>
                  <a:cubicBezTo>
                    <a:pt x="276" y="328"/>
                    <a:pt x="281" y="330"/>
                    <a:pt x="277" y="333"/>
                  </a:cubicBezTo>
                  <a:cubicBezTo>
                    <a:pt x="280" y="332"/>
                    <a:pt x="280" y="336"/>
                    <a:pt x="280" y="336"/>
                  </a:cubicBezTo>
                  <a:cubicBezTo>
                    <a:pt x="281" y="337"/>
                    <a:pt x="283" y="336"/>
                    <a:pt x="283" y="336"/>
                  </a:cubicBezTo>
                  <a:cubicBezTo>
                    <a:pt x="287" y="337"/>
                    <a:pt x="287" y="340"/>
                    <a:pt x="289" y="338"/>
                  </a:cubicBezTo>
                  <a:cubicBezTo>
                    <a:pt x="289" y="338"/>
                    <a:pt x="292" y="338"/>
                    <a:pt x="292" y="338"/>
                  </a:cubicBezTo>
                  <a:cubicBezTo>
                    <a:pt x="298" y="337"/>
                    <a:pt x="296" y="337"/>
                    <a:pt x="298" y="335"/>
                  </a:cubicBezTo>
                  <a:cubicBezTo>
                    <a:pt x="301" y="335"/>
                    <a:pt x="301" y="337"/>
                    <a:pt x="304" y="336"/>
                  </a:cubicBezTo>
                  <a:cubicBezTo>
                    <a:pt x="304" y="335"/>
                    <a:pt x="304" y="334"/>
                    <a:pt x="306" y="333"/>
                  </a:cubicBezTo>
                  <a:cubicBezTo>
                    <a:pt x="309" y="333"/>
                    <a:pt x="316" y="333"/>
                    <a:pt x="319" y="333"/>
                  </a:cubicBezTo>
                  <a:cubicBezTo>
                    <a:pt x="321" y="334"/>
                    <a:pt x="322" y="336"/>
                    <a:pt x="325" y="336"/>
                  </a:cubicBezTo>
                  <a:cubicBezTo>
                    <a:pt x="326" y="337"/>
                    <a:pt x="327" y="335"/>
                    <a:pt x="328" y="335"/>
                  </a:cubicBezTo>
                  <a:cubicBezTo>
                    <a:pt x="327" y="335"/>
                    <a:pt x="329" y="336"/>
                    <a:pt x="329" y="336"/>
                  </a:cubicBezTo>
                  <a:cubicBezTo>
                    <a:pt x="333" y="337"/>
                    <a:pt x="333" y="338"/>
                    <a:pt x="337" y="338"/>
                  </a:cubicBezTo>
                  <a:cubicBezTo>
                    <a:pt x="343" y="338"/>
                    <a:pt x="351" y="337"/>
                    <a:pt x="357" y="338"/>
                  </a:cubicBezTo>
                  <a:cubicBezTo>
                    <a:pt x="357" y="334"/>
                    <a:pt x="358" y="332"/>
                    <a:pt x="359" y="330"/>
                  </a:cubicBezTo>
                  <a:cubicBezTo>
                    <a:pt x="354" y="324"/>
                    <a:pt x="350" y="317"/>
                    <a:pt x="340" y="316"/>
                  </a:cubicBezTo>
                  <a:cubicBezTo>
                    <a:pt x="340" y="313"/>
                    <a:pt x="338" y="313"/>
                    <a:pt x="337" y="311"/>
                  </a:cubicBezTo>
                  <a:cubicBezTo>
                    <a:pt x="337" y="309"/>
                    <a:pt x="336" y="308"/>
                    <a:pt x="335" y="307"/>
                  </a:cubicBezTo>
                  <a:cubicBezTo>
                    <a:pt x="336" y="303"/>
                    <a:pt x="340" y="302"/>
                    <a:pt x="340" y="296"/>
                  </a:cubicBezTo>
                  <a:cubicBezTo>
                    <a:pt x="331" y="295"/>
                    <a:pt x="327" y="299"/>
                    <a:pt x="320" y="301"/>
                  </a:cubicBezTo>
                  <a:close/>
                  <a:moveTo>
                    <a:pt x="423" y="369"/>
                  </a:moveTo>
                  <a:cubicBezTo>
                    <a:pt x="421" y="369"/>
                    <a:pt x="419" y="370"/>
                    <a:pt x="421" y="370"/>
                  </a:cubicBezTo>
                  <a:cubicBezTo>
                    <a:pt x="424" y="368"/>
                    <a:pt x="429" y="369"/>
                    <a:pt x="432" y="368"/>
                  </a:cubicBezTo>
                  <a:cubicBezTo>
                    <a:pt x="432" y="367"/>
                    <a:pt x="431" y="365"/>
                    <a:pt x="432" y="365"/>
                  </a:cubicBezTo>
                  <a:cubicBezTo>
                    <a:pt x="432" y="364"/>
                    <a:pt x="434" y="366"/>
                    <a:pt x="434" y="366"/>
                  </a:cubicBezTo>
                  <a:cubicBezTo>
                    <a:pt x="434" y="363"/>
                    <a:pt x="434" y="359"/>
                    <a:pt x="434" y="356"/>
                  </a:cubicBezTo>
                  <a:cubicBezTo>
                    <a:pt x="433" y="353"/>
                    <a:pt x="431" y="353"/>
                    <a:pt x="430" y="351"/>
                  </a:cubicBezTo>
                  <a:cubicBezTo>
                    <a:pt x="430" y="351"/>
                    <a:pt x="430" y="349"/>
                    <a:pt x="430" y="348"/>
                  </a:cubicBezTo>
                  <a:cubicBezTo>
                    <a:pt x="429" y="346"/>
                    <a:pt x="425" y="344"/>
                    <a:pt x="429" y="344"/>
                  </a:cubicBezTo>
                  <a:cubicBezTo>
                    <a:pt x="432" y="344"/>
                    <a:pt x="434" y="344"/>
                    <a:pt x="437" y="344"/>
                  </a:cubicBezTo>
                  <a:cubicBezTo>
                    <a:pt x="438" y="338"/>
                    <a:pt x="435" y="338"/>
                    <a:pt x="434" y="336"/>
                  </a:cubicBezTo>
                  <a:cubicBezTo>
                    <a:pt x="434" y="333"/>
                    <a:pt x="431" y="334"/>
                    <a:pt x="430" y="332"/>
                  </a:cubicBezTo>
                  <a:cubicBezTo>
                    <a:pt x="430" y="332"/>
                    <a:pt x="433" y="330"/>
                    <a:pt x="432" y="329"/>
                  </a:cubicBezTo>
                  <a:cubicBezTo>
                    <a:pt x="427" y="330"/>
                    <a:pt x="426" y="327"/>
                    <a:pt x="423" y="328"/>
                  </a:cubicBezTo>
                  <a:cubicBezTo>
                    <a:pt x="424" y="319"/>
                    <a:pt x="413" y="322"/>
                    <a:pt x="414" y="314"/>
                  </a:cubicBezTo>
                  <a:cubicBezTo>
                    <a:pt x="417" y="311"/>
                    <a:pt x="420" y="307"/>
                    <a:pt x="429" y="308"/>
                  </a:cubicBezTo>
                  <a:cubicBezTo>
                    <a:pt x="429" y="307"/>
                    <a:pt x="429" y="305"/>
                    <a:pt x="430" y="305"/>
                  </a:cubicBezTo>
                  <a:cubicBezTo>
                    <a:pt x="430" y="301"/>
                    <a:pt x="426" y="302"/>
                    <a:pt x="426" y="298"/>
                  </a:cubicBezTo>
                  <a:cubicBezTo>
                    <a:pt x="418" y="297"/>
                    <a:pt x="415" y="300"/>
                    <a:pt x="411" y="298"/>
                  </a:cubicBezTo>
                  <a:cubicBezTo>
                    <a:pt x="410" y="300"/>
                    <a:pt x="411" y="301"/>
                    <a:pt x="409" y="299"/>
                  </a:cubicBezTo>
                  <a:cubicBezTo>
                    <a:pt x="408" y="298"/>
                    <a:pt x="408" y="301"/>
                    <a:pt x="408" y="301"/>
                  </a:cubicBezTo>
                  <a:cubicBezTo>
                    <a:pt x="405" y="302"/>
                    <a:pt x="399" y="305"/>
                    <a:pt x="397" y="305"/>
                  </a:cubicBezTo>
                  <a:cubicBezTo>
                    <a:pt x="393" y="306"/>
                    <a:pt x="395" y="307"/>
                    <a:pt x="393" y="310"/>
                  </a:cubicBezTo>
                  <a:cubicBezTo>
                    <a:pt x="393" y="310"/>
                    <a:pt x="391" y="309"/>
                    <a:pt x="390" y="310"/>
                  </a:cubicBezTo>
                  <a:cubicBezTo>
                    <a:pt x="389" y="310"/>
                    <a:pt x="391" y="313"/>
                    <a:pt x="390" y="314"/>
                  </a:cubicBezTo>
                  <a:cubicBezTo>
                    <a:pt x="390" y="317"/>
                    <a:pt x="394" y="312"/>
                    <a:pt x="394" y="317"/>
                  </a:cubicBezTo>
                  <a:cubicBezTo>
                    <a:pt x="394" y="319"/>
                    <a:pt x="396" y="319"/>
                    <a:pt x="396" y="320"/>
                  </a:cubicBezTo>
                  <a:cubicBezTo>
                    <a:pt x="395" y="325"/>
                    <a:pt x="397" y="328"/>
                    <a:pt x="397" y="329"/>
                  </a:cubicBezTo>
                  <a:cubicBezTo>
                    <a:pt x="398" y="331"/>
                    <a:pt x="398" y="331"/>
                    <a:pt x="399" y="332"/>
                  </a:cubicBezTo>
                  <a:cubicBezTo>
                    <a:pt x="399" y="332"/>
                    <a:pt x="400" y="336"/>
                    <a:pt x="400" y="336"/>
                  </a:cubicBezTo>
                  <a:cubicBezTo>
                    <a:pt x="401" y="341"/>
                    <a:pt x="402" y="340"/>
                    <a:pt x="403" y="342"/>
                  </a:cubicBezTo>
                  <a:cubicBezTo>
                    <a:pt x="404" y="344"/>
                    <a:pt x="403" y="346"/>
                    <a:pt x="403" y="347"/>
                  </a:cubicBezTo>
                  <a:cubicBezTo>
                    <a:pt x="404" y="348"/>
                    <a:pt x="407" y="348"/>
                    <a:pt x="406" y="351"/>
                  </a:cubicBezTo>
                  <a:cubicBezTo>
                    <a:pt x="401" y="350"/>
                    <a:pt x="405" y="358"/>
                    <a:pt x="402" y="359"/>
                  </a:cubicBezTo>
                  <a:cubicBezTo>
                    <a:pt x="408" y="359"/>
                    <a:pt x="408" y="369"/>
                    <a:pt x="415" y="365"/>
                  </a:cubicBezTo>
                  <a:cubicBezTo>
                    <a:pt x="410" y="370"/>
                    <a:pt x="422" y="365"/>
                    <a:pt x="423" y="369"/>
                  </a:cubicBezTo>
                  <a:close/>
                  <a:moveTo>
                    <a:pt x="467" y="301"/>
                  </a:moveTo>
                  <a:cubicBezTo>
                    <a:pt x="466" y="302"/>
                    <a:pt x="467" y="304"/>
                    <a:pt x="466" y="305"/>
                  </a:cubicBezTo>
                  <a:cubicBezTo>
                    <a:pt x="465" y="307"/>
                    <a:pt x="462" y="306"/>
                    <a:pt x="461" y="308"/>
                  </a:cubicBezTo>
                  <a:cubicBezTo>
                    <a:pt x="462" y="309"/>
                    <a:pt x="466" y="312"/>
                    <a:pt x="466" y="314"/>
                  </a:cubicBezTo>
                  <a:cubicBezTo>
                    <a:pt x="466" y="314"/>
                    <a:pt x="463" y="314"/>
                    <a:pt x="464" y="316"/>
                  </a:cubicBezTo>
                  <a:cubicBezTo>
                    <a:pt x="465" y="317"/>
                    <a:pt x="468" y="316"/>
                    <a:pt x="470" y="319"/>
                  </a:cubicBezTo>
                  <a:cubicBezTo>
                    <a:pt x="470" y="317"/>
                    <a:pt x="472" y="316"/>
                    <a:pt x="473" y="316"/>
                  </a:cubicBezTo>
                  <a:cubicBezTo>
                    <a:pt x="474" y="311"/>
                    <a:pt x="471" y="311"/>
                    <a:pt x="470" y="308"/>
                  </a:cubicBezTo>
                  <a:cubicBezTo>
                    <a:pt x="472" y="307"/>
                    <a:pt x="475" y="306"/>
                    <a:pt x="474" y="302"/>
                  </a:cubicBezTo>
                  <a:cubicBezTo>
                    <a:pt x="472" y="302"/>
                    <a:pt x="471" y="301"/>
                    <a:pt x="473" y="299"/>
                  </a:cubicBezTo>
                  <a:cubicBezTo>
                    <a:pt x="471" y="300"/>
                    <a:pt x="469" y="300"/>
                    <a:pt x="467" y="301"/>
                  </a:cubicBezTo>
                  <a:close/>
                  <a:moveTo>
                    <a:pt x="273" y="341"/>
                  </a:moveTo>
                  <a:cubicBezTo>
                    <a:pt x="272" y="347"/>
                    <a:pt x="283" y="343"/>
                    <a:pt x="283" y="341"/>
                  </a:cubicBezTo>
                  <a:cubicBezTo>
                    <a:pt x="279" y="339"/>
                    <a:pt x="277" y="339"/>
                    <a:pt x="273" y="341"/>
                  </a:cubicBezTo>
                  <a:close/>
                  <a:moveTo>
                    <a:pt x="307" y="617"/>
                  </a:moveTo>
                  <a:cubicBezTo>
                    <a:pt x="309" y="611"/>
                    <a:pt x="317" y="611"/>
                    <a:pt x="316" y="602"/>
                  </a:cubicBezTo>
                  <a:cubicBezTo>
                    <a:pt x="312" y="605"/>
                    <a:pt x="304" y="599"/>
                    <a:pt x="300" y="603"/>
                  </a:cubicBezTo>
                  <a:cubicBezTo>
                    <a:pt x="306" y="604"/>
                    <a:pt x="299" y="604"/>
                    <a:pt x="298" y="606"/>
                  </a:cubicBezTo>
                  <a:cubicBezTo>
                    <a:pt x="299" y="605"/>
                    <a:pt x="300" y="609"/>
                    <a:pt x="300" y="611"/>
                  </a:cubicBezTo>
                  <a:cubicBezTo>
                    <a:pt x="300" y="612"/>
                    <a:pt x="300" y="615"/>
                    <a:pt x="298" y="615"/>
                  </a:cubicBezTo>
                  <a:cubicBezTo>
                    <a:pt x="298" y="614"/>
                    <a:pt x="297" y="613"/>
                    <a:pt x="297" y="615"/>
                  </a:cubicBezTo>
                  <a:cubicBezTo>
                    <a:pt x="299" y="617"/>
                    <a:pt x="303" y="617"/>
                    <a:pt x="307" y="6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88"/>
            <p:cNvSpPr/>
            <p:nvPr/>
          </p:nvSpPr>
          <p:spPr bwMode="auto">
            <a:xfrm>
              <a:off x="6380194" y="1429860"/>
              <a:ext cx="51947" cy="27705"/>
            </a:xfrm>
            <a:custGeom>
              <a:gdLst>
                <a:gd name="T0" fmla="*/ 14 w 19"/>
                <a:gd name="T1" fmla="*/ 0 h 10"/>
                <a:gd name="T2" fmla="*/ 17 w 19"/>
                <a:gd name="T3" fmla="*/ 9 h 10"/>
                <a:gd name="T4" fmla="*/ 0 w 19"/>
                <a:gd name="T5" fmla="*/ 4 h 10"/>
                <a:gd name="T6" fmla="*/ 14 w 19"/>
                <a:gd name="T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cubicBezTo>
                    <a:pt x="14" y="4"/>
                    <a:pt x="19" y="3"/>
                    <a:pt x="17" y="9"/>
                  </a:cubicBezTo>
                  <a:cubicBezTo>
                    <a:pt x="9" y="10"/>
                    <a:pt x="4" y="7"/>
                    <a:pt x="0" y="4"/>
                  </a:cubicBezTo>
                  <a:cubicBezTo>
                    <a:pt x="3" y="1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89"/>
            <p:cNvSpPr>
              <a:spLocks noEditPoints="1"/>
            </p:cNvSpPr>
            <p:nvPr/>
          </p:nvSpPr>
          <p:spPr bwMode="auto">
            <a:xfrm>
              <a:off x="6484087" y="1478344"/>
              <a:ext cx="485991" cy="338231"/>
            </a:xfrm>
            <a:custGeom>
              <a:gdLst>
                <a:gd name="T0" fmla="*/ 17 w 178"/>
                <a:gd name="T1" fmla="*/ 7 h 124"/>
                <a:gd name="T2" fmla="*/ 23 w 178"/>
                <a:gd name="T3" fmla="*/ 5 h 124"/>
                <a:gd name="T4" fmla="*/ 23 w 178"/>
                <a:gd name="T5" fmla="*/ 8 h 124"/>
                <a:gd name="T6" fmla="*/ 23 w 178"/>
                <a:gd name="T7" fmla="*/ 14 h 124"/>
                <a:gd name="T8" fmla="*/ 28 w 178"/>
                <a:gd name="T9" fmla="*/ 26 h 124"/>
                <a:gd name="T10" fmla="*/ 38 w 178"/>
                <a:gd name="T11" fmla="*/ 7 h 124"/>
                <a:gd name="T12" fmla="*/ 51 w 178"/>
                <a:gd name="T13" fmla="*/ 5 h 124"/>
                <a:gd name="T14" fmla="*/ 60 w 178"/>
                <a:gd name="T15" fmla="*/ 20 h 124"/>
                <a:gd name="T16" fmla="*/ 71 w 178"/>
                <a:gd name="T17" fmla="*/ 17 h 124"/>
                <a:gd name="T18" fmla="*/ 86 w 178"/>
                <a:gd name="T19" fmla="*/ 16 h 124"/>
                <a:gd name="T20" fmla="*/ 91 w 178"/>
                <a:gd name="T21" fmla="*/ 22 h 124"/>
                <a:gd name="T22" fmla="*/ 97 w 178"/>
                <a:gd name="T23" fmla="*/ 25 h 124"/>
                <a:gd name="T24" fmla="*/ 100 w 178"/>
                <a:gd name="T25" fmla="*/ 26 h 124"/>
                <a:gd name="T26" fmla="*/ 114 w 178"/>
                <a:gd name="T27" fmla="*/ 29 h 124"/>
                <a:gd name="T28" fmla="*/ 126 w 178"/>
                <a:gd name="T29" fmla="*/ 35 h 124"/>
                <a:gd name="T30" fmla="*/ 130 w 178"/>
                <a:gd name="T31" fmla="*/ 39 h 124"/>
                <a:gd name="T32" fmla="*/ 139 w 178"/>
                <a:gd name="T33" fmla="*/ 47 h 124"/>
                <a:gd name="T34" fmla="*/ 133 w 178"/>
                <a:gd name="T35" fmla="*/ 59 h 124"/>
                <a:gd name="T36" fmla="*/ 146 w 178"/>
                <a:gd name="T37" fmla="*/ 60 h 124"/>
                <a:gd name="T38" fmla="*/ 149 w 178"/>
                <a:gd name="T39" fmla="*/ 68 h 124"/>
                <a:gd name="T40" fmla="*/ 161 w 178"/>
                <a:gd name="T41" fmla="*/ 69 h 124"/>
                <a:gd name="T42" fmla="*/ 169 w 178"/>
                <a:gd name="T43" fmla="*/ 77 h 124"/>
                <a:gd name="T44" fmla="*/ 172 w 178"/>
                <a:gd name="T45" fmla="*/ 82 h 124"/>
                <a:gd name="T46" fmla="*/ 164 w 178"/>
                <a:gd name="T47" fmla="*/ 93 h 124"/>
                <a:gd name="T48" fmla="*/ 154 w 178"/>
                <a:gd name="T49" fmla="*/ 91 h 124"/>
                <a:gd name="T50" fmla="*/ 145 w 178"/>
                <a:gd name="T51" fmla="*/ 82 h 124"/>
                <a:gd name="T52" fmla="*/ 137 w 178"/>
                <a:gd name="T53" fmla="*/ 90 h 124"/>
                <a:gd name="T54" fmla="*/ 148 w 178"/>
                <a:gd name="T55" fmla="*/ 96 h 124"/>
                <a:gd name="T56" fmla="*/ 154 w 178"/>
                <a:gd name="T57" fmla="*/ 106 h 124"/>
                <a:gd name="T58" fmla="*/ 149 w 178"/>
                <a:gd name="T59" fmla="*/ 117 h 124"/>
                <a:gd name="T60" fmla="*/ 130 w 178"/>
                <a:gd name="T61" fmla="*/ 109 h 124"/>
                <a:gd name="T62" fmla="*/ 136 w 178"/>
                <a:gd name="T63" fmla="*/ 117 h 124"/>
                <a:gd name="T64" fmla="*/ 143 w 178"/>
                <a:gd name="T65" fmla="*/ 121 h 124"/>
                <a:gd name="T66" fmla="*/ 136 w 178"/>
                <a:gd name="T67" fmla="*/ 121 h 124"/>
                <a:gd name="T68" fmla="*/ 120 w 178"/>
                <a:gd name="T69" fmla="*/ 115 h 124"/>
                <a:gd name="T70" fmla="*/ 111 w 178"/>
                <a:gd name="T71" fmla="*/ 111 h 124"/>
                <a:gd name="T72" fmla="*/ 106 w 178"/>
                <a:gd name="T73" fmla="*/ 103 h 124"/>
                <a:gd name="T74" fmla="*/ 97 w 178"/>
                <a:gd name="T75" fmla="*/ 87 h 124"/>
                <a:gd name="T76" fmla="*/ 99 w 178"/>
                <a:gd name="T77" fmla="*/ 82 h 124"/>
                <a:gd name="T78" fmla="*/ 102 w 178"/>
                <a:gd name="T79" fmla="*/ 77 h 124"/>
                <a:gd name="T80" fmla="*/ 106 w 178"/>
                <a:gd name="T81" fmla="*/ 69 h 124"/>
                <a:gd name="T82" fmla="*/ 102 w 178"/>
                <a:gd name="T83" fmla="*/ 60 h 124"/>
                <a:gd name="T84" fmla="*/ 96 w 178"/>
                <a:gd name="T85" fmla="*/ 56 h 124"/>
                <a:gd name="T86" fmla="*/ 91 w 178"/>
                <a:gd name="T87" fmla="*/ 56 h 124"/>
                <a:gd name="T88" fmla="*/ 86 w 178"/>
                <a:gd name="T89" fmla="*/ 54 h 124"/>
                <a:gd name="T90" fmla="*/ 74 w 178"/>
                <a:gd name="T91" fmla="*/ 41 h 124"/>
                <a:gd name="T92" fmla="*/ 62 w 178"/>
                <a:gd name="T93" fmla="*/ 44 h 124"/>
                <a:gd name="T94" fmla="*/ 51 w 178"/>
                <a:gd name="T95" fmla="*/ 44 h 124"/>
                <a:gd name="T96" fmla="*/ 40 w 178"/>
                <a:gd name="T97" fmla="*/ 44 h 124"/>
                <a:gd name="T98" fmla="*/ 17 w 178"/>
                <a:gd name="T99" fmla="*/ 39 h 124"/>
                <a:gd name="T100" fmla="*/ 7 w 178"/>
                <a:gd name="T101" fmla="*/ 34 h 124"/>
                <a:gd name="T102" fmla="*/ 4 w 178"/>
                <a:gd name="T103" fmla="*/ 26 h 124"/>
                <a:gd name="T104" fmla="*/ 5 w 178"/>
                <a:gd name="T105" fmla="*/ 20 h 124"/>
                <a:gd name="T106" fmla="*/ 115 w 178"/>
                <a:gd name="T107" fmla="*/ 85 h 124"/>
                <a:gd name="T108" fmla="*/ 123 w 178"/>
                <a:gd name="T109" fmla="*/ 79 h 124"/>
                <a:gd name="T110" fmla="*/ 115 w 178"/>
                <a:gd name="T111" fmla="*/ 85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" h="124">
                  <a:moveTo>
                    <a:pt x="7" y="8"/>
                  </a:moveTo>
                  <a:cubicBezTo>
                    <a:pt x="10" y="13"/>
                    <a:pt x="16" y="3"/>
                    <a:pt x="17" y="7"/>
                  </a:cubicBezTo>
                  <a:cubicBezTo>
                    <a:pt x="19" y="7"/>
                    <a:pt x="18" y="4"/>
                    <a:pt x="19" y="4"/>
                  </a:cubicBezTo>
                  <a:cubicBezTo>
                    <a:pt x="21" y="3"/>
                    <a:pt x="22" y="6"/>
                    <a:pt x="23" y="5"/>
                  </a:cubicBezTo>
                  <a:cubicBezTo>
                    <a:pt x="25" y="5"/>
                    <a:pt x="25" y="0"/>
                    <a:pt x="29" y="4"/>
                  </a:cubicBezTo>
                  <a:cubicBezTo>
                    <a:pt x="29" y="11"/>
                    <a:pt x="26" y="6"/>
                    <a:pt x="23" y="8"/>
                  </a:cubicBezTo>
                  <a:cubicBezTo>
                    <a:pt x="22" y="10"/>
                    <a:pt x="26" y="10"/>
                    <a:pt x="26" y="10"/>
                  </a:cubicBezTo>
                  <a:cubicBezTo>
                    <a:pt x="26" y="12"/>
                    <a:pt x="24" y="12"/>
                    <a:pt x="23" y="14"/>
                  </a:cubicBezTo>
                  <a:cubicBezTo>
                    <a:pt x="23" y="16"/>
                    <a:pt x="24" y="17"/>
                    <a:pt x="25" y="19"/>
                  </a:cubicBezTo>
                  <a:cubicBezTo>
                    <a:pt x="25" y="21"/>
                    <a:pt x="24" y="26"/>
                    <a:pt x="28" y="26"/>
                  </a:cubicBezTo>
                  <a:cubicBezTo>
                    <a:pt x="31" y="25"/>
                    <a:pt x="28" y="18"/>
                    <a:pt x="29" y="14"/>
                  </a:cubicBezTo>
                  <a:cubicBezTo>
                    <a:pt x="36" y="16"/>
                    <a:pt x="36" y="10"/>
                    <a:pt x="38" y="7"/>
                  </a:cubicBezTo>
                  <a:cubicBezTo>
                    <a:pt x="40" y="10"/>
                    <a:pt x="44" y="4"/>
                    <a:pt x="45" y="8"/>
                  </a:cubicBezTo>
                  <a:cubicBezTo>
                    <a:pt x="48" y="8"/>
                    <a:pt x="47" y="4"/>
                    <a:pt x="51" y="5"/>
                  </a:cubicBezTo>
                  <a:cubicBezTo>
                    <a:pt x="51" y="11"/>
                    <a:pt x="55" y="12"/>
                    <a:pt x="59" y="13"/>
                  </a:cubicBezTo>
                  <a:cubicBezTo>
                    <a:pt x="57" y="17"/>
                    <a:pt x="58" y="17"/>
                    <a:pt x="60" y="20"/>
                  </a:cubicBezTo>
                  <a:cubicBezTo>
                    <a:pt x="63" y="18"/>
                    <a:pt x="64" y="18"/>
                    <a:pt x="66" y="20"/>
                  </a:cubicBezTo>
                  <a:cubicBezTo>
                    <a:pt x="69" y="21"/>
                    <a:pt x="69" y="18"/>
                    <a:pt x="71" y="17"/>
                  </a:cubicBezTo>
                  <a:cubicBezTo>
                    <a:pt x="72" y="16"/>
                    <a:pt x="75" y="18"/>
                    <a:pt x="75" y="16"/>
                  </a:cubicBezTo>
                  <a:cubicBezTo>
                    <a:pt x="79" y="17"/>
                    <a:pt x="81" y="17"/>
                    <a:pt x="86" y="16"/>
                  </a:cubicBezTo>
                  <a:cubicBezTo>
                    <a:pt x="85" y="19"/>
                    <a:pt x="89" y="18"/>
                    <a:pt x="88" y="17"/>
                  </a:cubicBezTo>
                  <a:cubicBezTo>
                    <a:pt x="90" y="18"/>
                    <a:pt x="90" y="20"/>
                    <a:pt x="91" y="22"/>
                  </a:cubicBezTo>
                  <a:cubicBezTo>
                    <a:pt x="92" y="23"/>
                    <a:pt x="95" y="23"/>
                    <a:pt x="96" y="23"/>
                  </a:cubicBezTo>
                  <a:cubicBezTo>
                    <a:pt x="97" y="24"/>
                    <a:pt x="96" y="25"/>
                    <a:pt x="97" y="25"/>
                  </a:cubicBezTo>
                  <a:cubicBezTo>
                    <a:pt x="101" y="25"/>
                    <a:pt x="96" y="27"/>
                    <a:pt x="99" y="29"/>
                  </a:cubicBezTo>
                  <a:cubicBezTo>
                    <a:pt x="100" y="30"/>
                    <a:pt x="100" y="27"/>
                    <a:pt x="100" y="26"/>
                  </a:cubicBezTo>
                  <a:cubicBezTo>
                    <a:pt x="103" y="28"/>
                    <a:pt x="103" y="30"/>
                    <a:pt x="106" y="31"/>
                  </a:cubicBezTo>
                  <a:cubicBezTo>
                    <a:pt x="109" y="31"/>
                    <a:pt x="110" y="29"/>
                    <a:pt x="114" y="29"/>
                  </a:cubicBezTo>
                  <a:cubicBezTo>
                    <a:pt x="113" y="35"/>
                    <a:pt x="122" y="31"/>
                    <a:pt x="123" y="36"/>
                  </a:cubicBezTo>
                  <a:cubicBezTo>
                    <a:pt x="124" y="37"/>
                    <a:pt x="125" y="36"/>
                    <a:pt x="126" y="35"/>
                  </a:cubicBezTo>
                  <a:cubicBezTo>
                    <a:pt x="128" y="36"/>
                    <a:pt x="128" y="38"/>
                    <a:pt x="128" y="41"/>
                  </a:cubicBezTo>
                  <a:cubicBezTo>
                    <a:pt x="130" y="41"/>
                    <a:pt x="130" y="40"/>
                    <a:pt x="130" y="39"/>
                  </a:cubicBezTo>
                  <a:cubicBezTo>
                    <a:pt x="132" y="42"/>
                    <a:pt x="134" y="45"/>
                    <a:pt x="139" y="44"/>
                  </a:cubicBezTo>
                  <a:cubicBezTo>
                    <a:pt x="138" y="45"/>
                    <a:pt x="137" y="47"/>
                    <a:pt x="139" y="47"/>
                  </a:cubicBezTo>
                  <a:cubicBezTo>
                    <a:pt x="140" y="50"/>
                    <a:pt x="134" y="52"/>
                    <a:pt x="139" y="53"/>
                  </a:cubicBezTo>
                  <a:cubicBezTo>
                    <a:pt x="137" y="55"/>
                    <a:pt x="133" y="55"/>
                    <a:pt x="133" y="59"/>
                  </a:cubicBezTo>
                  <a:cubicBezTo>
                    <a:pt x="136" y="64"/>
                    <a:pt x="143" y="57"/>
                    <a:pt x="145" y="63"/>
                  </a:cubicBezTo>
                  <a:cubicBezTo>
                    <a:pt x="146" y="63"/>
                    <a:pt x="146" y="61"/>
                    <a:pt x="146" y="60"/>
                  </a:cubicBezTo>
                  <a:cubicBezTo>
                    <a:pt x="148" y="60"/>
                    <a:pt x="147" y="63"/>
                    <a:pt x="148" y="65"/>
                  </a:cubicBezTo>
                  <a:cubicBezTo>
                    <a:pt x="148" y="65"/>
                    <a:pt x="149" y="68"/>
                    <a:pt x="149" y="68"/>
                  </a:cubicBezTo>
                  <a:cubicBezTo>
                    <a:pt x="151" y="68"/>
                    <a:pt x="153" y="64"/>
                    <a:pt x="152" y="71"/>
                  </a:cubicBezTo>
                  <a:cubicBezTo>
                    <a:pt x="156" y="71"/>
                    <a:pt x="157" y="68"/>
                    <a:pt x="161" y="69"/>
                  </a:cubicBezTo>
                  <a:cubicBezTo>
                    <a:pt x="162" y="70"/>
                    <a:pt x="163" y="72"/>
                    <a:pt x="163" y="74"/>
                  </a:cubicBezTo>
                  <a:cubicBezTo>
                    <a:pt x="165" y="74"/>
                    <a:pt x="170" y="72"/>
                    <a:pt x="169" y="77"/>
                  </a:cubicBezTo>
                  <a:cubicBezTo>
                    <a:pt x="174" y="74"/>
                    <a:pt x="171" y="77"/>
                    <a:pt x="176" y="78"/>
                  </a:cubicBezTo>
                  <a:cubicBezTo>
                    <a:pt x="178" y="81"/>
                    <a:pt x="171" y="83"/>
                    <a:pt x="172" y="82"/>
                  </a:cubicBezTo>
                  <a:cubicBezTo>
                    <a:pt x="171" y="83"/>
                    <a:pt x="173" y="84"/>
                    <a:pt x="173" y="84"/>
                  </a:cubicBezTo>
                  <a:cubicBezTo>
                    <a:pt x="169" y="88"/>
                    <a:pt x="166" y="87"/>
                    <a:pt x="164" y="93"/>
                  </a:cubicBezTo>
                  <a:cubicBezTo>
                    <a:pt x="162" y="93"/>
                    <a:pt x="161" y="93"/>
                    <a:pt x="161" y="94"/>
                  </a:cubicBezTo>
                  <a:cubicBezTo>
                    <a:pt x="160" y="93"/>
                    <a:pt x="154" y="94"/>
                    <a:pt x="154" y="91"/>
                  </a:cubicBezTo>
                  <a:cubicBezTo>
                    <a:pt x="154" y="88"/>
                    <a:pt x="146" y="91"/>
                    <a:pt x="148" y="85"/>
                  </a:cubicBezTo>
                  <a:cubicBezTo>
                    <a:pt x="145" y="86"/>
                    <a:pt x="145" y="84"/>
                    <a:pt x="145" y="82"/>
                  </a:cubicBezTo>
                  <a:cubicBezTo>
                    <a:pt x="143" y="82"/>
                    <a:pt x="141" y="82"/>
                    <a:pt x="139" y="82"/>
                  </a:cubicBezTo>
                  <a:cubicBezTo>
                    <a:pt x="136" y="82"/>
                    <a:pt x="138" y="88"/>
                    <a:pt x="137" y="90"/>
                  </a:cubicBezTo>
                  <a:cubicBezTo>
                    <a:pt x="138" y="93"/>
                    <a:pt x="141" y="93"/>
                    <a:pt x="142" y="96"/>
                  </a:cubicBezTo>
                  <a:cubicBezTo>
                    <a:pt x="145" y="94"/>
                    <a:pt x="147" y="100"/>
                    <a:pt x="148" y="96"/>
                  </a:cubicBezTo>
                  <a:cubicBezTo>
                    <a:pt x="150" y="98"/>
                    <a:pt x="151" y="101"/>
                    <a:pt x="151" y="105"/>
                  </a:cubicBezTo>
                  <a:cubicBezTo>
                    <a:pt x="150" y="106"/>
                    <a:pt x="153" y="105"/>
                    <a:pt x="154" y="106"/>
                  </a:cubicBezTo>
                  <a:cubicBezTo>
                    <a:pt x="156" y="110"/>
                    <a:pt x="152" y="116"/>
                    <a:pt x="152" y="119"/>
                  </a:cubicBezTo>
                  <a:cubicBezTo>
                    <a:pt x="149" y="121"/>
                    <a:pt x="150" y="117"/>
                    <a:pt x="149" y="117"/>
                  </a:cubicBezTo>
                  <a:cubicBezTo>
                    <a:pt x="147" y="115"/>
                    <a:pt x="142" y="116"/>
                    <a:pt x="142" y="112"/>
                  </a:cubicBezTo>
                  <a:cubicBezTo>
                    <a:pt x="136" y="113"/>
                    <a:pt x="137" y="107"/>
                    <a:pt x="130" y="109"/>
                  </a:cubicBezTo>
                  <a:cubicBezTo>
                    <a:pt x="130" y="112"/>
                    <a:pt x="135" y="110"/>
                    <a:pt x="136" y="112"/>
                  </a:cubicBezTo>
                  <a:cubicBezTo>
                    <a:pt x="131" y="117"/>
                    <a:pt x="141" y="114"/>
                    <a:pt x="136" y="117"/>
                  </a:cubicBezTo>
                  <a:cubicBezTo>
                    <a:pt x="136" y="119"/>
                    <a:pt x="140" y="118"/>
                    <a:pt x="142" y="119"/>
                  </a:cubicBezTo>
                  <a:cubicBezTo>
                    <a:pt x="143" y="120"/>
                    <a:pt x="142" y="121"/>
                    <a:pt x="143" y="121"/>
                  </a:cubicBezTo>
                  <a:cubicBezTo>
                    <a:pt x="146" y="121"/>
                    <a:pt x="146" y="122"/>
                    <a:pt x="146" y="124"/>
                  </a:cubicBezTo>
                  <a:cubicBezTo>
                    <a:pt x="142" y="124"/>
                    <a:pt x="139" y="123"/>
                    <a:pt x="136" y="121"/>
                  </a:cubicBezTo>
                  <a:cubicBezTo>
                    <a:pt x="134" y="120"/>
                    <a:pt x="130" y="120"/>
                    <a:pt x="127" y="118"/>
                  </a:cubicBezTo>
                  <a:cubicBezTo>
                    <a:pt x="125" y="117"/>
                    <a:pt x="122" y="115"/>
                    <a:pt x="120" y="115"/>
                  </a:cubicBezTo>
                  <a:cubicBezTo>
                    <a:pt x="118" y="115"/>
                    <a:pt x="118" y="113"/>
                    <a:pt x="117" y="112"/>
                  </a:cubicBezTo>
                  <a:cubicBezTo>
                    <a:pt x="115" y="111"/>
                    <a:pt x="112" y="112"/>
                    <a:pt x="111" y="111"/>
                  </a:cubicBezTo>
                  <a:cubicBezTo>
                    <a:pt x="109" y="109"/>
                    <a:pt x="110" y="108"/>
                    <a:pt x="109" y="106"/>
                  </a:cubicBezTo>
                  <a:cubicBezTo>
                    <a:pt x="109" y="105"/>
                    <a:pt x="105" y="106"/>
                    <a:pt x="106" y="103"/>
                  </a:cubicBezTo>
                  <a:cubicBezTo>
                    <a:pt x="100" y="103"/>
                    <a:pt x="99" y="97"/>
                    <a:pt x="96" y="94"/>
                  </a:cubicBezTo>
                  <a:cubicBezTo>
                    <a:pt x="97" y="94"/>
                    <a:pt x="95" y="89"/>
                    <a:pt x="97" y="87"/>
                  </a:cubicBezTo>
                  <a:cubicBezTo>
                    <a:pt x="98" y="87"/>
                    <a:pt x="100" y="87"/>
                    <a:pt x="100" y="87"/>
                  </a:cubicBezTo>
                  <a:cubicBezTo>
                    <a:pt x="101" y="86"/>
                    <a:pt x="98" y="84"/>
                    <a:pt x="99" y="82"/>
                  </a:cubicBezTo>
                  <a:cubicBezTo>
                    <a:pt x="99" y="82"/>
                    <a:pt x="102" y="83"/>
                    <a:pt x="102" y="82"/>
                  </a:cubicBezTo>
                  <a:cubicBezTo>
                    <a:pt x="103" y="82"/>
                    <a:pt x="101" y="78"/>
                    <a:pt x="102" y="77"/>
                  </a:cubicBezTo>
                  <a:cubicBezTo>
                    <a:pt x="102" y="76"/>
                    <a:pt x="104" y="77"/>
                    <a:pt x="105" y="77"/>
                  </a:cubicBezTo>
                  <a:cubicBezTo>
                    <a:pt x="107" y="75"/>
                    <a:pt x="105" y="70"/>
                    <a:pt x="106" y="69"/>
                  </a:cubicBezTo>
                  <a:cubicBezTo>
                    <a:pt x="106" y="67"/>
                    <a:pt x="104" y="68"/>
                    <a:pt x="102" y="68"/>
                  </a:cubicBezTo>
                  <a:cubicBezTo>
                    <a:pt x="102" y="65"/>
                    <a:pt x="102" y="63"/>
                    <a:pt x="102" y="60"/>
                  </a:cubicBezTo>
                  <a:cubicBezTo>
                    <a:pt x="100" y="60"/>
                    <a:pt x="99" y="61"/>
                    <a:pt x="99" y="62"/>
                  </a:cubicBezTo>
                  <a:cubicBezTo>
                    <a:pt x="96" y="61"/>
                    <a:pt x="98" y="57"/>
                    <a:pt x="96" y="56"/>
                  </a:cubicBezTo>
                  <a:cubicBezTo>
                    <a:pt x="95" y="55"/>
                    <a:pt x="94" y="57"/>
                    <a:pt x="93" y="57"/>
                  </a:cubicBezTo>
                  <a:cubicBezTo>
                    <a:pt x="93" y="57"/>
                    <a:pt x="92" y="56"/>
                    <a:pt x="91" y="56"/>
                  </a:cubicBezTo>
                  <a:cubicBezTo>
                    <a:pt x="90" y="55"/>
                    <a:pt x="89" y="53"/>
                    <a:pt x="88" y="53"/>
                  </a:cubicBezTo>
                  <a:cubicBezTo>
                    <a:pt x="88" y="52"/>
                    <a:pt x="87" y="55"/>
                    <a:pt x="86" y="54"/>
                  </a:cubicBezTo>
                  <a:cubicBezTo>
                    <a:pt x="85" y="54"/>
                    <a:pt x="83" y="51"/>
                    <a:pt x="80" y="51"/>
                  </a:cubicBezTo>
                  <a:cubicBezTo>
                    <a:pt x="86" y="45"/>
                    <a:pt x="71" y="48"/>
                    <a:pt x="74" y="41"/>
                  </a:cubicBezTo>
                  <a:cubicBezTo>
                    <a:pt x="70" y="41"/>
                    <a:pt x="66" y="41"/>
                    <a:pt x="66" y="45"/>
                  </a:cubicBezTo>
                  <a:cubicBezTo>
                    <a:pt x="64" y="47"/>
                    <a:pt x="62" y="44"/>
                    <a:pt x="62" y="44"/>
                  </a:cubicBezTo>
                  <a:cubicBezTo>
                    <a:pt x="61" y="44"/>
                    <a:pt x="59" y="46"/>
                    <a:pt x="57" y="45"/>
                  </a:cubicBezTo>
                  <a:cubicBezTo>
                    <a:pt x="55" y="45"/>
                    <a:pt x="54" y="44"/>
                    <a:pt x="51" y="44"/>
                  </a:cubicBezTo>
                  <a:cubicBezTo>
                    <a:pt x="49" y="44"/>
                    <a:pt x="48" y="46"/>
                    <a:pt x="45" y="45"/>
                  </a:cubicBezTo>
                  <a:cubicBezTo>
                    <a:pt x="42" y="45"/>
                    <a:pt x="42" y="44"/>
                    <a:pt x="40" y="44"/>
                  </a:cubicBezTo>
                  <a:cubicBezTo>
                    <a:pt x="33" y="43"/>
                    <a:pt x="27" y="45"/>
                    <a:pt x="20" y="42"/>
                  </a:cubicBezTo>
                  <a:cubicBezTo>
                    <a:pt x="20" y="42"/>
                    <a:pt x="18" y="40"/>
                    <a:pt x="17" y="39"/>
                  </a:cubicBezTo>
                  <a:cubicBezTo>
                    <a:pt x="15" y="39"/>
                    <a:pt x="12" y="40"/>
                    <a:pt x="13" y="36"/>
                  </a:cubicBezTo>
                  <a:cubicBezTo>
                    <a:pt x="10" y="36"/>
                    <a:pt x="5" y="38"/>
                    <a:pt x="7" y="34"/>
                  </a:cubicBezTo>
                  <a:cubicBezTo>
                    <a:pt x="12" y="35"/>
                    <a:pt x="13" y="32"/>
                    <a:pt x="16" y="31"/>
                  </a:cubicBezTo>
                  <a:cubicBezTo>
                    <a:pt x="14" y="27"/>
                    <a:pt x="6" y="30"/>
                    <a:pt x="4" y="26"/>
                  </a:cubicBezTo>
                  <a:cubicBezTo>
                    <a:pt x="3" y="26"/>
                    <a:pt x="3" y="27"/>
                    <a:pt x="3" y="28"/>
                  </a:cubicBezTo>
                  <a:cubicBezTo>
                    <a:pt x="0" y="27"/>
                    <a:pt x="4" y="21"/>
                    <a:pt x="5" y="20"/>
                  </a:cubicBezTo>
                  <a:cubicBezTo>
                    <a:pt x="4" y="15"/>
                    <a:pt x="8" y="14"/>
                    <a:pt x="7" y="8"/>
                  </a:cubicBezTo>
                  <a:close/>
                  <a:moveTo>
                    <a:pt x="115" y="85"/>
                  </a:moveTo>
                  <a:cubicBezTo>
                    <a:pt x="116" y="82"/>
                    <a:pt x="122" y="85"/>
                    <a:pt x="126" y="84"/>
                  </a:cubicBezTo>
                  <a:cubicBezTo>
                    <a:pt x="126" y="81"/>
                    <a:pt x="124" y="81"/>
                    <a:pt x="123" y="79"/>
                  </a:cubicBezTo>
                  <a:cubicBezTo>
                    <a:pt x="121" y="77"/>
                    <a:pt x="117" y="79"/>
                    <a:pt x="114" y="77"/>
                  </a:cubicBezTo>
                  <a:cubicBezTo>
                    <a:pt x="115" y="79"/>
                    <a:pt x="112" y="85"/>
                    <a:pt x="11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90"/>
            <p:cNvSpPr/>
            <p:nvPr/>
          </p:nvSpPr>
          <p:spPr bwMode="auto">
            <a:xfrm>
              <a:off x="6009640" y="1495659"/>
              <a:ext cx="300137" cy="152377"/>
            </a:xfrm>
            <a:custGeom>
              <a:gdLst>
                <a:gd name="T0" fmla="*/ 12 w 110"/>
                <a:gd name="T1" fmla="*/ 42 h 56"/>
                <a:gd name="T2" fmla="*/ 13 w 110"/>
                <a:gd name="T3" fmla="*/ 38 h 56"/>
                <a:gd name="T4" fmla="*/ 19 w 110"/>
                <a:gd name="T5" fmla="*/ 36 h 56"/>
                <a:gd name="T6" fmla="*/ 22 w 110"/>
                <a:gd name="T7" fmla="*/ 35 h 56"/>
                <a:gd name="T8" fmla="*/ 39 w 110"/>
                <a:gd name="T9" fmla="*/ 33 h 56"/>
                <a:gd name="T10" fmla="*/ 22 w 110"/>
                <a:gd name="T11" fmla="*/ 32 h 56"/>
                <a:gd name="T12" fmla="*/ 21 w 110"/>
                <a:gd name="T13" fmla="*/ 30 h 56"/>
                <a:gd name="T14" fmla="*/ 16 w 110"/>
                <a:gd name="T15" fmla="*/ 32 h 56"/>
                <a:gd name="T16" fmla="*/ 8 w 110"/>
                <a:gd name="T17" fmla="*/ 30 h 56"/>
                <a:gd name="T18" fmla="*/ 15 w 110"/>
                <a:gd name="T19" fmla="*/ 25 h 56"/>
                <a:gd name="T20" fmla="*/ 19 w 110"/>
                <a:gd name="T21" fmla="*/ 25 h 56"/>
                <a:gd name="T22" fmla="*/ 3 w 110"/>
                <a:gd name="T23" fmla="*/ 22 h 56"/>
                <a:gd name="T24" fmla="*/ 0 w 110"/>
                <a:gd name="T25" fmla="*/ 17 h 56"/>
                <a:gd name="T26" fmla="*/ 8 w 110"/>
                <a:gd name="T27" fmla="*/ 11 h 56"/>
                <a:gd name="T28" fmla="*/ 8 w 110"/>
                <a:gd name="T29" fmla="*/ 10 h 56"/>
                <a:gd name="T30" fmla="*/ 22 w 110"/>
                <a:gd name="T31" fmla="*/ 4 h 56"/>
                <a:gd name="T32" fmla="*/ 27 w 110"/>
                <a:gd name="T33" fmla="*/ 1 h 56"/>
                <a:gd name="T34" fmla="*/ 30 w 110"/>
                <a:gd name="T35" fmla="*/ 2 h 56"/>
                <a:gd name="T36" fmla="*/ 33 w 110"/>
                <a:gd name="T37" fmla="*/ 8 h 56"/>
                <a:gd name="T38" fmla="*/ 30 w 110"/>
                <a:gd name="T39" fmla="*/ 10 h 56"/>
                <a:gd name="T40" fmla="*/ 33 w 110"/>
                <a:gd name="T41" fmla="*/ 11 h 56"/>
                <a:gd name="T42" fmla="*/ 34 w 110"/>
                <a:gd name="T43" fmla="*/ 8 h 56"/>
                <a:gd name="T44" fmla="*/ 43 w 110"/>
                <a:gd name="T45" fmla="*/ 7 h 56"/>
                <a:gd name="T46" fmla="*/ 48 w 110"/>
                <a:gd name="T47" fmla="*/ 14 h 56"/>
                <a:gd name="T48" fmla="*/ 54 w 110"/>
                <a:gd name="T49" fmla="*/ 11 h 56"/>
                <a:gd name="T50" fmla="*/ 58 w 110"/>
                <a:gd name="T51" fmla="*/ 7 h 56"/>
                <a:gd name="T52" fmla="*/ 62 w 110"/>
                <a:gd name="T53" fmla="*/ 8 h 56"/>
                <a:gd name="T54" fmla="*/ 64 w 110"/>
                <a:gd name="T55" fmla="*/ 14 h 56"/>
                <a:gd name="T56" fmla="*/ 67 w 110"/>
                <a:gd name="T57" fmla="*/ 20 h 56"/>
                <a:gd name="T58" fmla="*/ 73 w 110"/>
                <a:gd name="T59" fmla="*/ 16 h 56"/>
                <a:gd name="T60" fmla="*/ 68 w 110"/>
                <a:gd name="T61" fmla="*/ 13 h 56"/>
                <a:gd name="T62" fmla="*/ 68 w 110"/>
                <a:gd name="T63" fmla="*/ 4 h 56"/>
                <a:gd name="T64" fmla="*/ 74 w 110"/>
                <a:gd name="T65" fmla="*/ 2 h 56"/>
                <a:gd name="T66" fmla="*/ 80 w 110"/>
                <a:gd name="T67" fmla="*/ 13 h 56"/>
                <a:gd name="T68" fmla="*/ 85 w 110"/>
                <a:gd name="T69" fmla="*/ 16 h 56"/>
                <a:gd name="T70" fmla="*/ 88 w 110"/>
                <a:gd name="T71" fmla="*/ 20 h 56"/>
                <a:gd name="T72" fmla="*/ 86 w 110"/>
                <a:gd name="T73" fmla="*/ 25 h 56"/>
                <a:gd name="T74" fmla="*/ 91 w 110"/>
                <a:gd name="T75" fmla="*/ 30 h 56"/>
                <a:gd name="T76" fmla="*/ 104 w 110"/>
                <a:gd name="T77" fmla="*/ 32 h 56"/>
                <a:gd name="T78" fmla="*/ 108 w 110"/>
                <a:gd name="T79" fmla="*/ 36 h 56"/>
                <a:gd name="T80" fmla="*/ 110 w 110"/>
                <a:gd name="T81" fmla="*/ 39 h 56"/>
                <a:gd name="T82" fmla="*/ 98 w 110"/>
                <a:gd name="T83" fmla="*/ 39 h 56"/>
                <a:gd name="T84" fmla="*/ 101 w 110"/>
                <a:gd name="T85" fmla="*/ 50 h 56"/>
                <a:gd name="T86" fmla="*/ 85 w 110"/>
                <a:gd name="T87" fmla="*/ 50 h 56"/>
                <a:gd name="T88" fmla="*/ 64 w 110"/>
                <a:gd name="T89" fmla="*/ 50 h 56"/>
                <a:gd name="T90" fmla="*/ 56 w 110"/>
                <a:gd name="T91" fmla="*/ 51 h 56"/>
                <a:gd name="T92" fmla="*/ 55 w 110"/>
                <a:gd name="T93" fmla="*/ 54 h 56"/>
                <a:gd name="T94" fmla="*/ 36 w 110"/>
                <a:gd name="T95" fmla="*/ 54 h 56"/>
                <a:gd name="T96" fmla="*/ 30 w 110"/>
                <a:gd name="T97" fmla="*/ 45 h 56"/>
                <a:gd name="T98" fmla="*/ 18 w 110"/>
                <a:gd name="T99" fmla="*/ 42 h 56"/>
                <a:gd name="T100" fmla="*/ 16 w 110"/>
                <a:gd name="T101" fmla="*/ 44 h 56"/>
                <a:gd name="T102" fmla="*/ 16 w 110"/>
                <a:gd name="T103" fmla="*/ 41 h 56"/>
                <a:gd name="T104" fmla="*/ 12 w 110"/>
                <a:gd name="T105" fmla="*/ 42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56">
                  <a:moveTo>
                    <a:pt x="12" y="42"/>
                  </a:moveTo>
                  <a:cubicBezTo>
                    <a:pt x="9" y="43"/>
                    <a:pt x="12" y="38"/>
                    <a:pt x="13" y="38"/>
                  </a:cubicBezTo>
                  <a:cubicBezTo>
                    <a:pt x="14" y="36"/>
                    <a:pt x="17" y="37"/>
                    <a:pt x="19" y="36"/>
                  </a:cubicBezTo>
                  <a:cubicBezTo>
                    <a:pt x="21" y="36"/>
                    <a:pt x="21" y="35"/>
                    <a:pt x="22" y="35"/>
                  </a:cubicBezTo>
                  <a:cubicBezTo>
                    <a:pt x="28" y="34"/>
                    <a:pt x="35" y="37"/>
                    <a:pt x="39" y="33"/>
                  </a:cubicBezTo>
                  <a:cubicBezTo>
                    <a:pt x="38" y="30"/>
                    <a:pt x="28" y="33"/>
                    <a:pt x="22" y="32"/>
                  </a:cubicBezTo>
                  <a:cubicBezTo>
                    <a:pt x="22" y="32"/>
                    <a:pt x="20" y="30"/>
                    <a:pt x="21" y="30"/>
                  </a:cubicBezTo>
                  <a:cubicBezTo>
                    <a:pt x="20" y="31"/>
                    <a:pt x="19" y="32"/>
                    <a:pt x="16" y="32"/>
                  </a:cubicBezTo>
                  <a:cubicBezTo>
                    <a:pt x="14" y="32"/>
                    <a:pt x="11" y="30"/>
                    <a:pt x="8" y="30"/>
                  </a:cubicBezTo>
                  <a:cubicBezTo>
                    <a:pt x="4" y="26"/>
                    <a:pt x="15" y="28"/>
                    <a:pt x="15" y="25"/>
                  </a:cubicBezTo>
                  <a:cubicBezTo>
                    <a:pt x="15" y="22"/>
                    <a:pt x="18" y="24"/>
                    <a:pt x="19" y="25"/>
                  </a:cubicBezTo>
                  <a:cubicBezTo>
                    <a:pt x="19" y="16"/>
                    <a:pt x="10" y="24"/>
                    <a:pt x="3" y="22"/>
                  </a:cubicBezTo>
                  <a:cubicBezTo>
                    <a:pt x="0" y="19"/>
                    <a:pt x="6" y="17"/>
                    <a:pt x="0" y="17"/>
                  </a:cubicBezTo>
                  <a:cubicBezTo>
                    <a:pt x="2" y="14"/>
                    <a:pt x="2" y="10"/>
                    <a:pt x="8" y="11"/>
                  </a:cubicBezTo>
                  <a:cubicBezTo>
                    <a:pt x="10" y="11"/>
                    <a:pt x="8" y="9"/>
                    <a:pt x="8" y="10"/>
                  </a:cubicBezTo>
                  <a:cubicBezTo>
                    <a:pt x="11" y="6"/>
                    <a:pt x="17" y="5"/>
                    <a:pt x="22" y="4"/>
                  </a:cubicBezTo>
                  <a:cubicBezTo>
                    <a:pt x="24" y="3"/>
                    <a:pt x="24" y="0"/>
                    <a:pt x="27" y="1"/>
                  </a:cubicBezTo>
                  <a:cubicBezTo>
                    <a:pt x="27" y="2"/>
                    <a:pt x="29" y="2"/>
                    <a:pt x="30" y="2"/>
                  </a:cubicBezTo>
                  <a:cubicBezTo>
                    <a:pt x="29" y="6"/>
                    <a:pt x="27" y="8"/>
                    <a:pt x="33" y="8"/>
                  </a:cubicBezTo>
                  <a:cubicBezTo>
                    <a:pt x="33" y="10"/>
                    <a:pt x="31" y="9"/>
                    <a:pt x="30" y="10"/>
                  </a:cubicBezTo>
                  <a:cubicBezTo>
                    <a:pt x="30" y="11"/>
                    <a:pt x="32" y="12"/>
                    <a:pt x="33" y="11"/>
                  </a:cubicBezTo>
                  <a:cubicBezTo>
                    <a:pt x="34" y="11"/>
                    <a:pt x="33" y="9"/>
                    <a:pt x="34" y="8"/>
                  </a:cubicBezTo>
                  <a:cubicBezTo>
                    <a:pt x="37" y="7"/>
                    <a:pt x="40" y="7"/>
                    <a:pt x="43" y="7"/>
                  </a:cubicBezTo>
                  <a:cubicBezTo>
                    <a:pt x="45" y="9"/>
                    <a:pt x="48" y="10"/>
                    <a:pt x="48" y="14"/>
                  </a:cubicBezTo>
                  <a:cubicBezTo>
                    <a:pt x="51" y="14"/>
                    <a:pt x="49" y="10"/>
                    <a:pt x="54" y="11"/>
                  </a:cubicBezTo>
                  <a:cubicBezTo>
                    <a:pt x="55" y="10"/>
                    <a:pt x="57" y="8"/>
                    <a:pt x="58" y="7"/>
                  </a:cubicBezTo>
                  <a:cubicBezTo>
                    <a:pt x="59" y="8"/>
                    <a:pt x="60" y="8"/>
                    <a:pt x="62" y="8"/>
                  </a:cubicBezTo>
                  <a:cubicBezTo>
                    <a:pt x="63" y="10"/>
                    <a:pt x="63" y="12"/>
                    <a:pt x="64" y="14"/>
                  </a:cubicBezTo>
                  <a:cubicBezTo>
                    <a:pt x="65" y="16"/>
                    <a:pt x="69" y="16"/>
                    <a:pt x="67" y="20"/>
                  </a:cubicBezTo>
                  <a:cubicBezTo>
                    <a:pt x="70" y="20"/>
                    <a:pt x="70" y="16"/>
                    <a:pt x="73" y="16"/>
                  </a:cubicBezTo>
                  <a:cubicBezTo>
                    <a:pt x="73" y="14"/>
                    <a:pt x="69" y="14"/>
                    <a:pt x="68" y="13"/>
                  </a:cubicBezTo>
                  <a:cubicBezTo>
                    <a:pt x="67" y="10"/>
                    <a:pt x="69" y="8"/>
                    <a:pt x="68" y="4"/>
                  </a:cubicBezTo>
                  <a:cubicBezTo>
                    <a:pt x="71" y="4"/>
                    <a:pt x="71" y="2"/>
                    <a:pt x="74" y="2"/>
                  </a:cubicBezTo>
                  <a:cubicBezTo>
                    <a:pt x="75" y="5"/>
                    <a:pt x="78" y="9"/>
                    <a:pt x="80" y="13"/>
                  </a:cubicBezTo>
                  <a:cubicBezTo>
                    <a:pt x="80" y="13"/>
                    <a:pt x="84" y="19"/>
                    <a:pt x="85" y="16"/>
                  </a:cubicBezTo>
                  <a:cubicBezTo>
                    <a:pt x="87" y="16"/>
                    <a:pt x="85" y="20"/>
                    <a:pt x="88" y="20"/>
                  </a:cubicBezTo>
                  <a:cubicBezTo>
                    <a:pt x="88" y="22"/>
                    <a:pt x="88" y="24"/>
                    <a:pt x="86" y="25"/>
                  </a:cubicBezTo>
                  <a:cubicBezTo>
                    <a:pt x="87" y="27"/>
                    <a:pt x="92" y="26"/>
                    <a:pt x="91" y="30"/>
                  </a:cubicBezTo>
                  <a:cubicBezTo>
                    <a:pt x="96" y="27"/>
                    <a:pt x="97" y="33"/>
                    <a:pt x="104" y="32"/>
                  </a:cubicBezTo>
                  <a:cubicBezTo>
                    <a:pt x="101" y="38"/>
                    <a:pt x="108" y="36"/>
                    <a:pt x="108" y="36"/>
                  </a:cubicBezTo>
                  <a:cubicBezTo>
                    <a:pt x="109" y="37"/>
                    <a:pt x="106" y="41"/>
                    <a:pt x="110" y="39"/>
                  </a:cubicBezTo>
                  <a:cubicBezTo>
                    <a:pt x="107" y="46"/>
                    <a:pt x="104" y="37"/>
                    <a:pt x="98" y="39"/>
                  </a:cubicBezTo>
                  <a:cubicBezTo>
                    <a:pt x="97" y="45"/>
                    <a:pt x="103" y="43"/>
                    <a:pt x="101" y="50"/>
                  </a:cubicBezTo>
                  <a:cubicBezTo>
                    <a:pt x="96" y="51"/>
                    <a:pt x="89" y="53"/>
                    <a:pt x="85" y="50"/>
                  </a:cubicBezTo>
                  <a:cubicBezTo>
                    <a:pt x="80" y="47"/>
                    <a:pt x="70" y="46"/>
                    <a:pt x="64" y="50"/>
                  </a:cubicBezTo>
                  <a:cubicBezTo>
                    <a:pt x="62" y="51"/>
                    <a:pt x="60" y="50"/>
                    <a:pt x="56" y="51"/>
                  </a:cubicBezTo>
                  <a:cubicBezTo>
                    <a:pt x="55" y="52"/>
                    <a:pt x="55" y="53"/>
                    <a:pt x="55" y="54"/>
                  </a:cubicBezTo>
                  <a:cubicBezTo>
                    <a:pt x="51" y="52"/>
                    <a:pt x="43" y="56"/>
                    <a:pt x="36" y="54"/>
                  </a:cubicBezTo>
                  <a:cubicBezTo>
                    <a:pt x="34" y="51"/>
                    <a:pt x="32" y="48"/>
                    <a:pt x="30" y="45"/>
                  </a:cubicBezTo>
                  <a:cubicBezTo>
                    <a:pt x="25" y="45"/>
                    <a:pt x="18" y="47"/>
                    <a:pt x="18" y="42"/>
                  </a:cubicBezTo>
                  <a:cubicBezTo>
                    <a:pt x="17" y="42"/>
                    <a:pt x="17" y="43"/>
                    <a:pt x="16" y="44"/>
                  </a:cubicBezTo>
                  <a:cubicBezTo>
                    <a:pt x="15" y="43"/>
                    <a:pt x="15" y="41"/>
                    <a:pt x="16" y="41"/>
                  </a:cubicBezTo>
                  <a:cubicBezTo>
                    <a:pt x="17" y="38"/>
                    <a:pt x="12" y="41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1" name="Freeform 91"/>
            <p:cNvSpPr>
              <a:spLocks noEditPoints="1"/>
            </p:cNvSpPr>
            <p:nvPr/>
          </p:nvSpPr>
          <p:spPr bwMode="auto">
            <a:xfrm>
              <a:off x="5210814" y="1530290"/>
              <a:ext cx="2143671" cy="2487673"/>
            </a:xfrm>
            <a:custGeom>
              <a:gdLst>
                <a:gd name="T0" fmla="*/ 514 w 786"/>
                <a:gd name="T1" fmla="*/ 60 h 912"/>
                <a:gd name="T2" fmla="*/ 462 w 786"/>
                <a:gd name="T3" fmla="*/ 96 h 912"/>
                <a:gd name="T4" fmla="*/ 456 w 786"/>
                <a:gd name="T5" fmla="*/ 149 h 912"/>
                <a:gd name="T6" fmla="*/ 520 w 786"/>
                <a:gd name="T7" fmla="*/ 192 h 912"/>
                <a:gd name="T8" fmla="*/ 541 w 786"/>
                <a:gd name="T9" fmla="*/ 135 h 912"/>
                <a:gd name="T10" fmla="*/ 594 w 786"/>
                <a:gd name="T11" fmla="*/ 133 h 912"/>
                <a:gd name="T12" fmla="*/ 643 w 786"/>
                <a:gd name="T13" fmla="*/ 146 h 912"/>
                <a:gd name="T14" fmla="*/ 662 w 786"/>
                <a:gd name="T15" fmla="*/ 197 h 912"/>
                <a:gd name="T16" fmla="*/ 601 w 786"/>
                <a:gd name="T17" fmla="*/ 219 h 912"/>
                <a:gd name="T18" fmla="*/ 639 w 786"/>
                <a:gd name="T19" fmla="*/ 241 h 912"/>
                <a:gd name="T20" fmla="*/ 624 w 786"/>
                <a:gd name="T21" fmla="*/ 249 h 912"/>
                <a:gd name="T22" fmla="*/ 557 w 786"/>
                <a:gd name="T23" fmla="*/ 298 h 912"/>
                <a:gd name="T24" fmla="*/ 529 w 786"/>
                <a:gd name="T25" fmla="*/ 381 h 912"/>
                <a:gd name="T26" fmla="*/ 471 w 786"/>
                <a:gd name="T27" fmla="*/ 348 h 912"/>
                <a:gd name="T28" fmla="*/ 425 w 786"/>
                <a:gd name="T29" fmla="*/ 410 h 912"/>
                <a:gd name="T30" fmla="*/ 477 w 786"/>
                <a:gd name="T31" fmla="*/ 435 h 912"/>
                <a:gd name="T32" fmla="*/ 550 w 786"/>
                <a:gd name="T33" fmla="*/ 484 h 912"/>
                <a:gd name="T34" fmla="*/ 609 w 786"/>
                <a:gd name="T35" fmla="*/ 475 h 912"/>
                <a:gd name="T36" fmla="*/ 702 w 786"/>
                <a:gd name="T37" fmla="*/ 515 h 912"/>
                <a:gd name="T38" fmla="*/ 785 w 786"/>
                <a:gd name="T39" fmla="*/ 566 h 912"/>
                <a:gd name="T40" fmla="*/ 750 w 786"/>
                <a:gd name="T41" fmla="*/ 680 h 912"/>
                <a:gd name="T42" fmla="*/ 704 w 786"/>
                <a:gd name="T43" fmla="*/ 730 h 912"/>
                <a:gd name="T44" fmla="*/ 659 w 786"/>
                <a:gd name="T45" fmla="*/ 779 h 912"/>
                <a:gd name="T46" fmla="*/ 619 w 786"/>
                <a:gd name="T47" fmla="*/ 825 h 912"/>
                <a:gd name="T48" fmla="*/ 601 w 786"/>
                <a:gd name="T49" fmla="*/ 861 h 912"/>
                <a:gd name="T50" fmla="*/ 569 w 786"/>
                <a:gd name="T51" fmla="*/ 896 h 912"/>
                <a:gd name="T52" fmla="*/ 558 w 786"/>
                <a:gd name="T53" fmla="*/ 847 h 912"/>
                <a:gd name="T54" fmla="*/ 584 w 786"/>
                <a:gd name="T55" fmla="*/ 745 h 912"/>
                <a:gd name="T56" fmla="*/ 581 w 786"/>
                <a:gd name="T57" fmla="*/ 647 h 912"/>
                <a:gd name="T58" fmla="*/ 529 w 786"/>
                <a:gd name="T59" fmla="*/ 581 h 912"/>
                <a:gd name="T60" fmla="*/ 539 w 786"/>
                <a:gd name="T61" fmla="*/ 526 h 912"/>
                <a:gd name="T62" fmla="*/ 493 w 786"/>
                <a:gd name="T63" fmla="*/ 468 h 912"/>
                <a:gd name="T64" fmla="*/ 444 w 786"/>
                <a:gd name="T65" fmla="*/ 438 h 912"/>
                <a:gd name="T66" fmla="*/ 369 w 786"/>
                <a:gd name="T67" fmla="*/ 395 h 912"/>
                <a:gd name="T68" fmla="*/ 326 w 786"/>
                <a:gd name="T69" fmla="*/ 351 h 912"/>
                <a:gd name="T70" fmla="*/ 326 w 786"/>
                <a:gd name="T71" fmla="*/ 369 h 912"/>
                <a:gd name="T72" fmla="*/ 281 w 786"/>
                <a:gd name="T73" fmla="*/ 312 h 912"/>
                <a:gd name="T74" fmla="*/ 253 w 786"/>
                <a:gd name="T75" fmla="*/ 213 h 912"/>
                <a:gd name="T76" fmla="*/ 237 w 786"/>
                <a:gd name="T77" fmla="*/ 186 h 912"/>
                <a:gd name="T78" fmla="*/ 194 w 786"/>
                <a:gd name="T79" fmla="*/ 139 h 912"/>
                <a:gd name="T80" fmla="*/ 120 w 786"/>
                <a:gd name="T81" fmla="*/ 115 h 912"/>
                <a:gd name="T82" fmla="*/ 83 w 786"/>
                <a:gd name="T83" fmla="*/ 135 h 912"/>
                <a:gd name="T84" fmla="*/ 46 w 786"/>
                <a:gd name="T85" fmla="*/ 158 h 912"/>
                <a:gd name="T86" fmla="*/ 19 w 786"/>
                <a:gd name="T87" fmla="*/ 123 h 912"/>
                <a:gd name="T88" fmla="*/ 7 w 786"/>
                <a:gd name="T89" fmla="*/ 78 h 912"/>
                <a:gd name="T90" fmla="*/ 22 w 786"/>
                <a:gd name="T91" fmla="*/ 50 h 912"/>
                <a:gd name="T92" fmla="*/ 75 w 786"/>
                <a:gd name="T93" fmla="*/ 17 h 912"/>
                <a:gd name="T94" fmla="*/ 203 w 786"/>
                <a:gd name="T95" fmla="*/ 31 h 912"/>
                <a:gd name="T96" fmla="*/ 264 w 786"/>
                <a:gd name="T97" fmla="*/ 34 h 912"/>
                <a:gd name="T98" fmla="*/ 358 w 786"/>
                <a:gd name="T99" fmla="*/ 59 h 912"/>
                <a:gd name="T100" fmla="*/ 427 w 786"/>
                <a:gd name="T101" fmla="*/ 43 h 912"/>
                <a:gd name="T102" fmla="*/ 446 w 786"/>
                <a:gd name="T103" fmla="*/ 10 h 912"/>
                <a:gd name="T104" fmla="*/ 481 w 786"/>
                <a:gd name="T105" fmla="*/ 41 h 912"/>
                <a:gd name="T106" fmla="*/ 258 w 786"/>
                <a:gd name="T107" fmla="*/ 69 h 912"/>
                <a:gd name="T108" fmla="*/ 332 w 786"/>
                <a:gd name="T109" fmla="*/ 108 h 912"/>
                <a:gd name="T110" fmla="*/ 320 w 786"/>
                <a:gd name="T111" fmla="*/ 106 h 912"/>
                <a:gd name="T112" fmla="*/ 424 w 786"/>
                <a:gd name="T113" fmla="*/ 200 h 912"/>
                <a:gd name="T114" fmla="*/ 458 w 786"/>
                <a:gd name="T115" fmla="*/ 235 h 912"/>
                <a:gd name="T116" fmla="*/ 487 w 786"/>
                <a:gd name="T117" fmla="*/ 216 h 912"/>
                <a:gd name="T118" fmla="*/ 481 w 786"/>
                <a:gd name="T119" fmla="*/ 271 h 912"/>
                <a:gd name="T120" fmla="*/ 533 w 786"/>
                <a:gd name="T121" fmla="*/ 253 h 912"/>
                <a:gd name="T122" fmla="*/ 518 w 786"/>
                <a:gd name="T123" fmla="*/ 269 h 9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6" h="912">
                  <a:moveTo>
                    <a:pt x="478" y="50"/>
                  </a:moveTo>
                  <a:cubicBezTo>
                    <a:pt x="479" y="53"/>
                    <a:pt x="483" y="48"/>
                    <a:pt x="481" y="55"/>
                  </a:cubicBezTo>
                  <a:cubicBezTo>
                    <a:pt x="483" y="55"/>
                    <a:pt x="484" y="55"/>
                    <a:pt x="486" y="55"/>
                  </a:cubicBezTo>
                  <a:cubicBezTo>
                    <a:pt x="488" y="53"/>
                    <a:pt x="489" y="51"/>
                    <a:pt x="489" y="47"/>
                  </a:cubicBezTo>
                  <a:cubicBezTo>
                    <a:pt x="491" y="46"/>
                    <a:pt x="492" y="45"/>
                    <a:pt x="492" y="43"/>
                  </a:cubicBezTo>
                  <a:cubicBezTo>
                    <a:pt x="497" y="45"/>
                    <a:pt x="493" y="38"/>
                    <a:pt x="498" y="40"/>
                  </a:cubicBezTo>
                  <a:cubicBezTo>
                    <a:pt x="498" y="36"/>
                    <a:pt x="498" y="33"/>
                    <a:pt x="498" y="29"/>
                  </a:cubicBezTo>
                  <a:cubicBezTo>
                    <a:pt x="503" y="29"/>
                    <a:pt x="505" y="28"/>
                    <a:pt x="510" y="29"/>
                  </a:cubicBezTo>
                  <a:cubicBezTo>
                    <a:pt x="511" y="30"/>
                    <a:pt x="510" y="33"/>
                    <a:pt x="511" y="34"/>
                  </a:cubicBezTo>
                  <a:cubicBezTo>
                    <a:pt x="511" y="34"/>
                    <a:pt x="513" y="34"/>
                    <a:pt x="514" y="34"/>
                  </a:cubicBezTo>
                  <a:cubicBezTo>
                    <a:pt x="516" y="34"/>
                    <a:pt x="516" y="36"/>
                    <a:pt x="518" y="37"/>
                  </a:cubicBezTo>
                  <a:cubicBezTo>
                    <a:pt x="519" y="41"/>
                    <a:pt x="517" y="43"/>
                    <a:pt x="514" y="44"/>
                  </a:cubicBezTo>
                  <a:cubicBezTo>
                    <a:pt x="517" y="46"/>
                    <a:pt x="516" y="52"/>
                    <a:pt x="520" y="53"/>
                  </a:cubicBezTo>
                  <a:cubicBezTo>
                    <a:pt x="519" y="57"/>
                    <a:pt x="515" y="57"/>
                    <a:pt x="514" y="60"/>
                  </a:cubicBezTo>
                  <a:cubicBezTo>
                    <a:pt x="511" y="60"/>
                    <a:pt x="510" y="63"/>
                    <a:pt x="510" y="60"/>
                  </a:cubicBezTo>
                  <a:cubicBezTo>
                    <a:pt x="507" y="62"/>
                    <a:pt x="507" y="66"/>
                    <a:pt x="505" y="68"/>
                  </a:cubicBezTo>
                  <a:cubicBezTo>
                    <a:pt x="503" y="67"/>
                    <a:pt x="506" y="64"/>
                    <a:pt x="499" y="65"/>
                  </a:cubicBezTo>
                  <a:cubicBezTo>
                    <a:pt x="499" y="63"/>
                    <a:pt x="501" y="64"/>
                    <a:pt x="502" y="63"/>
                  </a:cubicBezTo>
                  <a:cubicBezTo>
                    <a:pt x="499" y="59"/>
                    <a:pt x="494" y="65"/>
                    <a:pt x="489" y="63"/>
                  </a:cubicBezTo>
                  <a:cubicBezTo>
                    <a:pt x="490" y="68"/>
                    <a:pt x="489" y="67"/>
                    <a:pt x="489" y="72"/>
                  </a:cubicBezTo>
                  <a:cubicBezTo>
                    <a:pt x="487" y="72"/>
                    <a:pt x="488" y="71"/>
                    <a:pt x="487" y="69"/>
                  </a:cubicBezTo>
                  <a:cubicBezTo>
                    <a:pt x="484" y="70"/>
                    <a:pt x="485" y="75"/>
                    <a:pt x="480" y="74"/>
                  </a:cubicBezTo>
                  <a:cubicBezTo>
                    <a:pt x="480" y="75"/>
                    <a:pt x="483" y="75"/>
                    <a:pt x="483" y="77"/>
                  </a:cubicBezTo>
                  <a:cubicBezTo>
                    <a:pt x="483" y="79"/>
                    <a:pt x="481" y="80"/>
                    <a:pt x="481" y="83"/>
                  </a:cubicBezTo>
                  <a:cubicBezTo>
                    <a:pt x="478" y="79"/>
                    <a:pt x="474" y="88"/>
                    <a:pt x="472" y="87"/>
                  </a:cubicBezTo>
                  <a:cubicBezTo>
                    <a:pt x="472" y="86"/>
                    <a:pt x="470" y="85"/>
                    <a:pt x="470" y="90"/>
                  </a:cubicBezTo>
                  <a:cubicBezTo>
                    <a:pt x="468" y="90"/>
                    <a:pt x="466" y="90"/>
                    <a:pt x="464" y="90"/>
                  </a:cubicBezTo>
                  <a:cubicBezTo>
                    <a:pt x="462" y="91"/>
                    <a:pt x="462" y="94"/>
                    <a:pt x="462" y="96"/>
                  </a:cubicBezTo>
                  <a:cubicBezTo>
                    <a:pt x="460" y="94"/>
                    <a:pt x="459" y="95"/>
                    <a:pt x="459" y="98"/>
                  </a:cubicBezTo>
                  <a:cubicBezTo>
                    <a:pt x="456" y="95"/>
                    <a:pt x="455" y="97"/>
                    <a:pt x="452" y="98"/>
                  </a:cubicBezTo>
                  <a:cubicBezTo>
                    <a:pt x="453" y="99"/>
                    <a:pt x="453" y="101"/>
                    <a:pt x="453" y="103"/>
                  </a:cubicBezTo>
                  <a:cubicBezTo>
                    <a:pt x="450" y="100"/>
                    <a:pt x="451" y="104"/>
                    <a:pt x="449" y="108"/>
                  </a:cubicBezTo>
                  <a:cubicBezTo>
                    <a:pt x="447" y="111"/>
                    <a:pt x="443" y="114"/>
                    <a:pt x="443" y="121"/>
                  </a:cubicBezTo>
                  <a:cubicBezTo>
                    <a:pt x="439" y="123"/>
                    <a:pt x="438" y="127"/>
                    <a:pt x="435" y="130"/>
                  </a:cubicBezTo>
                  <a:cubicBezTo>
                    <a:pt x="436" y="132"/>
                    <a:pt x="437" y="130"/>
                    <a:pt x="437" y="130"/>
                  </a:cubicBezTo>
                  <a:cubicBezTo>
                    <a:pt x="439" y="130"/>
                    <a:pt x="437" y="131"/>
                    <a:pt x="438" y="132"/>
                  </a:cubicBezTo>
                  <a:cubicBezTo>
                    <a:pt x="439" y="132"/>
                    <a:pt x="441" y="134"/>
                    <a:pt x="441" y="135"/>
                  </a:cubicBezTo>
                  <a:cubicBezTo>
                    <a:pt x="443" y="135"/>
                    <a:pt x="444" y="131"/>
                    <a:pt x="447" y="135"/>
                  </a:cubicBezTo>
                  <a:cubicBezTo>
                    <a:pt x="448" y="135"/>
                    <a:pt x="449" y="136"/>
                    <a:pt x="450" y="136"/>
                  </a:cubicBezTo>
                  <a:cubicBezTo>
                    <a:pt x="450" y="138"/>
                    <a:pt x="450" y="140"/>
                    <a:pt x="450" y="142"/>
                  </a:cubicBezTo>
                  <a:cubicBezTo>
                    <a:pt x="451" y="144"/>
                    <a:pt x="453" y="143"/>
                    <a:pt x="453" y="145"/>
                  </a:cubicBezTo>
                  <a:cubicBezTo>
                    <a:pt x="454" y="146"/>
                    <a:pt x="457" y="146"/>
                    <a:pt x="456" y="149"/>
                  </a:cubicBezTo>
                  <a:cubicBezTo>
                    <a:pt x="464" y="148"/>
                    <a:pt x="470" y="151"/>
                    <a:pt x="474" y="149"/>
                  </a:cubicBezTo>
                  <a:cubicBezTo>
                    <a:pt x="475" y="155"/>
                    <a:pt x="481" y="153"/>
                    <a:pt x="484" y="157"/>
                  </a:cubicBezTo>
                  <a:cubicBezTo>
                    <a:pt x="485" y="158"/>
                    <a:pt x="486" y="157"/>
                    <a:pt x="486" y="158"/>
                  </a:cubicBezTo>
                  <a:cubicBezTo>
                    <a:pt x="486" y="161"/>
                    <a:pt x="487" y="158"/>
                    <a:pt x="487" y="158"/>
                  </a:cubicBezTo>
                  <a:cubicBezTo>
                    <a:pt x="489" y="158"/>
                    <a:pt x="489" y="161"/>
                    <a:pt x="490" y="161"/>
                  </a:cubicBezTo>
                  <a:cubicBezTo>
                    <a:pt x="493" y="162"/>
                    <a:pt x="495" y="160"/>
                    <a:pt x="495" y="164"/>
                  </a:cubicBezTo>
                  <a:cubicBezTo>
                    <a:pt x="503" y="164"/>
                    <a:pt x="507" y="167"/>
                    <a:pt x="514" y="167"/>
                  </a:cubicBezTo>
                  <a:cubicBezTo>
                    <a:pt x="514" y="172"/>
                    <a:pt x="513" y="176"/>
                    <a:pt x="515" y="179"/>
                  </a:cubicBezTo>
                  <a:cubicBezTo>
                    <a:pt x="515" y="179"/>
                    <a:pt x="517" y="181"/>
                    <a:pt x="517" y="181"/>
                  </a:cubicBezTo>
                  <a:cubicBezTo>
                    <a:pt x="517" y="182"/>
                    <a:pt x="516" y="184"/>
                    <a:pt x="515" y="183"/>
                  </a:cubicBezTo>
                  <a:cubicBezTo>
                    <a:pt x="516" y="185"/>
                    <a:pt x="518" y="184"/>
                    <a:pt x="518" y="185"/>
                  </a:cubicBezTo>
                  <a:cubicBezTo>
                    <a:pt x="519" y="185"/>
                    <a:pt x="516" y="189"/>
                    <a:pt x="520" y="188"/>
                  </a:cubicBezTo>
                  <a:cubicBezTo>
                    <a:pt x="519" y="189"/>
                    <a:pt x="518" y="190"/>
                    <a:pt x="518" y="192"/>
                  </a:cubicBezTo>
                  <a:cubicBezTo>
                    <a:pt x="519" y="194"/>
                    <a:pt x="520" y="193"/>
                    <a:pt x="520" y="192"/>
                  </a:cubicBezTo>
                  <a:cubicBezTo>
                    <a:pt x="522" y="192"/>
                    <a:pt x="521" y="195"/>
                    <a:pt x="521" y="195"/>
                  </a:cubicBezTo>
                  <a:cubicBezTo>
                    <a:pt x="522" y="196"/>
                    <a:pt x="524" y="195"/>
                    <a:pt x="524" y="195"/>
                  </a:cubicBezTo>
                  <a:cubicBezTo>
                    <a:pt x="526" y="197"/>
                    <a:pt x="532" y="197"/>
                    <a:pt x="536" y="195"/>
                  </a:cubicBezTo>
                  <a:cubicBezTo>
                    <a:pt x="538" y="189"/>
                    <a:pt x="538" y="186"/>
                    <a:pt x="536" y="181"/>
                  </a:cubicBezTo>
                  <a:cubicBezTo>
                    <a:pt x="537" y="179"/>
                    <a:pt x="534" y="180"/>
                    <a:pt x="533" y="179"/>
                  </a:cubicBezTo>
                  <a:cubicBezTo>
                    <a:pt x="532" y="177"/>
                    <a:pt x="536" y="171"/>
                    <a:pt x="530" y="173"/>
                  </a:cubicBezTo>
                  <a:cubicBezTo>
                    <a:pt x="531" y="172"/>
                    <a:pt x="534" y="172"/>
                    <a:pt x="533" y="169"/>
                  </a:cubicBezTo>
                  <a:cubicBezTo>
                    <a:pt x="539" y="170"/>
                    <a:pt x="539" y="166"/>
                    <a:pt x="544" y="166"/>
                  </a:cubicBezTo>
                  <a:cubicBezTo>
                    <a:pt x="546" y="166"/>
                    <a:pt x="544" y="162"/>
                    <a:pt x="545" y="161"/>
                  </a:cubicBezTo>
                  <a:cubicBezTo>
                    <a:pt x="545" y="161"/>
                    <a:pt x="549" y="163"/>
                    <a:pt x="550" y="161"/>
                  </a:cubicBezTo>
                  <a:cubicBezTo>
                    <a:pt x="546" y="155"/>
                    <a:pt x="551" y="149"/>
                    <a:pt x="548" y="145"/>
                  </a:cubicBezTo>
                  <a:cubicBezTo>
                    <a:pt x="548" y="143"/>
                    <a:pt x="546" y="145"/>
                    <a:pt x="547" y="145"/>
                  </a:cubicBezTo>
                  <a:cubicBezTo>
                    <a:pt x="544" y="143"/>
                    <a:pt x="547" y="140"/>
                    <a:pt x="542" y="141"/>
                  </a:cubicBezTo>
                  <a:cubicBezTo>
                    <a:pt x="542" y="138"/>
                    <a:pt x="540" y="137"/>
                    <a:pt x="541" y="135"/>
                  </a:cubicBezTo>
                  <a:cubicBezTo>
                    <a:pt x="540" y="131"/>
                    <a:pt x="542" y="130"/>
                    <a:pt x="545" y="130"/>
                  </a:cubicBezTo>
                  <a:cubicBezTo>
                    <a:pt x="542" y="129"/>
                    <a:pt x="547" y="120"/>
                    <a:pt x="541" y="120"/>
                  </a:cubicBezTo>
                  <a:cubicBezTo>
                    <a:pt x="542" y="119"/>
                    <a:pt x="542" y="117"/>
                    <a:pt x="542" y="115"/>
                  </a:cubicBezTo>
                  <a:cubicBezTo>
                    <a:pt x="542" y="116"/>
                    <a:pt x="540" y="115"/>
                    <a:pt x="541" y="114"/>
                  </a:cubicBezTo>
                  <a:cubicBezTo>
                    <a:pt x="541" y="113"/>
                    <a:pt x="542" y="114"/>
                    <a:pt x="542" y="112"/>
                  </a:cubicBezTo>
                  <a:cubicBezTo>
                    <a:pt x="542" y="111"/>
                    <a:pt x="541" y="111"/>
                    <a:pt x="541" y="109"/>
                  </a:cubicBezTo>
                  <a:cubicBezTo>
                    <a:pt x="541" y="108"/>
                    <a:pt x="544" y="104"/>
                    <a:pt x="541" y="103"/>
                  </a:cubicBezTo>
                  <a:cubicBezTo>
                    <a:pt x="541" y="101"/>
                    <a:pt x="553" y="100"/>
                    <a:pt x="551" y="105"/>
                  </a:cubicBezTo>
                  <a:cubicBezTo>
                    <a:pt x="557" y="105"/>
                    <a:pt x="565" y="106"/>
                    <a:pt x="567" y="102"/>
                  </a:cubicBezTo>
                  <a:cubicBezTo>
                    <a:pt x="571" y="106"/>
                    <a:pt x="578" y="106"/>
                    <a:pt x="578" y="114"/>
                  </a:cubicBezTo>
                  <a:cubicBezTo>
                    <a:pt x="582" y="114"/>
                    <a:pt x="586" y="114"/>
                    <a:pt x="590" y="114"/>
                  </a:cubicBezTo>
                  <a:cubicBezTo>
                    <a:pt x="589" y="116"/>
                    <a:pt x="591" y="117"/>
                    <a:pt x="593" y="117"/>
                  </a:cubicBezTo>
                  <a:cubicBezTo>
                    <a:pt x="593" y="120"/>
                    <a:pt x="592" y="123"/>
                    <a:pt x="593" y="126"/>
                  </a:cubicBezTo>
                  <a:cubicBezTo>
                    <a:pt x="593" y="129"/>
                    <a:pt x="596" y="132"/>
                    <a:pt x="594" y="133"/>
                  </a:cubicBezTo>
                  <a:cubicBezTo>
                    <a:pt x="594" y="135"/>
                    <a:pt x="597" y="134"/>
                    <a:pt x="598" y="135"/>
                  </a:cubicBezTo>
                  <a:cubicBezTo>
                    <a:pt x="598" y="139"/>
                    <a:pt x="604" y="137"/>
                    <a:pt x="600" y="141"/>
                  </a:cubicBezTo>
                  <a:cubicBezTo>
                    <a:pt x="606" y="142"/>
                    <a:pt x="608" y="138"/>
                    <a:pt x="613" y="139"/>
                  </a:cubicBezTo>
                  <a:cubicBezTo>
                    <a:pt x="614" y="137"/>
                    <a:pt x="613" y="136"/>
                    <a:pt x="612" y="136"/>
                  </a:cubicBezTo>
                  <a:cubicBezTo>
                    <a:pt x="613" y="133"/>
                    <a:pt x="614" y="133"/>
                    <a:pt x="616" y="135"/>
                  </a:cubicBezTo>
                  <a:cubicBezTo>
                    <a:pt x="614" y="130"/>
                    <a:pt x="620" y="130"/>
                    <a:pt x="621" y="129"/>
                  </a:cubicBezTo>
                  <a:cubicBezTo>
                    <a:pt x="622" y="127"/>
                    <a:pt x="619" y="127"/>
                    <a:pt x="619" y="127"/>
                  </a:cubicBezTo>
                  <a:cubicBezTo>
                    <a:pt x="619" y="126"/>
                    <a:pt x="622" y="125"/>
                    <a:pt x="625" y="124"/>
                  </a:cubicBezTo>
                  <a:cubicBezTo>
                    <a:pt x="622" y="128"/>
                    <a:pt x="624" y="127"/>
                    <a:pt x="628" y="132"/>
                  </a:cubicBezTo>
                  <a:cubicBezTo>
                    <a:pt x="630" y="134"/>
                    <a:pt x="631" y="137"/>
                    <a:pt x="637" y="138"/>
                  </a:cubicBezTo>
                  <a:cubicBezTo>
                    <a:pt x="637" y="139"/>
                    <a:pt x="634" y="139"/>
                    <a:pt x="634" y="141"/>
                  </a:cubicBezTo>
                  <a:cubicBezTo>
                    <a:pt x="635" y="142"/>
                    <a:pt x="637" y="142"/>
                    <a:pt x="637" y="145"/>
                  </a:cubicBezTo>
                  <a:cubicBezTo>
                    <a:pt x="639" y="146"/>
                    <a:pt x="638" y="142"/>
                    <a:pt x="639" y="142"/>
                  </a:cubicBezTo>
                  <a:cubicBezTo>
                    <a:pt x="642" y="141"/>
                    <a:pt x="637" y="148"/>
                    <a:pt x="643" y="146"/>
                  </a:cubicBezTo>
                  <a:cubicBezTo>
                    <a:pt x="640" y="150"/>
                    <a:pt x="644" y="152"/>
                    <a:pt x="640" y="155"/>
                  </a:cubicBezTo>
                  <a:cubicBezTo>
                    <a:pt x="640" y="158"/>
                    <a:pt x="644" y="157"/>
                    <a:pt x="646" y="158"/>
                  </a:cubicBezTo>
                  <a:cubicBezTo>
                    <a:pt x="646" y="159"/>
                    <a:pt x="644" y="160"/>
                    <a:pt x="644" y="161"/>
                  </a:cubicBezTo>
                  <a:cubicBezTo>
                    <a:pt x="645" y="162"/>
                    <a:pt x="648" y="162"/>
                    <a:pt x="649" y="163"/>
                  </a:cubicBezTo>
                  <a:cubicBezTo>
                    <a:pt x="650" y="163"/>
                    <a:pt x="651" y="165"/>
                    <a:pt x="652" y="166"/>
                  </a:cubicBezTo>
                  <a:cubicBezTo>
                    <a:pt x="654" y="167"/>
                    <a:pt x="657" y="168"/>
                    <a:pt x="659" y="170"/>
                  </a:cubicBezTo>
                  <a:cubicBezTo>
                    <a:pt x="661" y="171"/>
                    <a:pt x="663" y="164"/>
                    <a:pt x="664" y="169"/>
                  </a:cubicBezTo>
                  <a:cubicBezTo>
                    <a:pt x="664" y="173"/>
                    <a:pt x="660" y="173"/>
                    <a:pt x="656" y="173"/>
                  </a:cubicBezTo>
                  <a:cubicBezTo>
                    <a:pt x="659" y="176"/>
                    <a:pt x="663" y="177"/>
                    <a:pt x="668" y="178"/>
                  </a:cubicBezTo>
                  <a:cubicBezTo>
                    <a:pt x="668" y="180"/>
                    <a:pt x="669" y="180"/>
                    <a:pt x="671" y="181"/>
                  </a:cubicBezTo>
                  <a:cubicBezTo>
                    <a:pt x="671" y="183"/>
                    <a:pt x="671" y="185"/>
                    <a:pt x="674" y="185"/>
                  </a:cubicBezTo>
                  <a:cubicBezTo>
                    <a:pt x="673" y="187"/>
                    <a:pt x="672" y="189"/>
                    <a:pt x="673" y="192"/>
                  </a:cubicBezTo>
                  <a:cubicBezTo>
                    <a:pt x="670" y="193"/>
                    <a:pt x="667" y="193"/>
                    <a:pt x="664" y="195"/>
                  </a:cubicBezTo>
                  <a:cubicBezTo>
                    <a:pt x="663" y="196"/>
                    <a:pt x="664" y="197"/>
                    <a:pt x="662" y="197"/>
                  </a:cubicBezTo>
                  <a:cubicBezTo>
                    <a:pt x="661" y="197"/>
                    <a:pt x="659" y="197"/>
                    <a:pt x="659" y="198"/>
                  </a:cubicBezTo>
                  <a:cubicBezTo>
                    <a:pt x="659" y="201"/>
                    <a:pt x="656" y="199"/>
                    <a:pt x="656" y="198"/>
                  </a:cubicBezTo>
                  <a:cubicBezTo>
                    <a:pt x="656" y="199"/>
                    <a:pt x="654" y="201"/>
                    <a:pt x="653" y="201"/>
                  </a:cubicBezTo>
                  <a:cubicBezTo>
                    <a:pt x="653" y="202"/>
                    <a:pt x="652" y="205"/>
                    <a:pt x="652" y="206"/>
                  </a:cubicBezTo>
                  <a:cubicBezTo>
                    <a:pt x="651" y="207"/>
                    <a:pt x="645" y="205"/>
                    <a:pt x="649" y="207"/>
                  </a:cubicBezTo>
                  <a:cubicBezTo>
                    <a:pt x="647" y="210"/>
                    <a:pt x="642" y="209"/>
                    <a:pt x="640" y="209"/>
                  </a:cubicBezTo>
                  <a:cubicBezTo>
                    <a:pt x="637" y="209"/>
                    <a:pt x="634" y="209"/>
                    <a:pt x="631" y="209"/>
                  </a:cubicBezTo>
                  <a:cubicBezTo>
                    <a:pt x="629" y="209"/>
                    <a:pt x="629" y="208"/>
                    <a:pt x="627" y="207"/>
                  </a:cubicBezTo>
                  <a:cubicBezTo>
                    <a:pt x="620" y="206"/>
                    <a:pt x="613" y="208"/>
                    <a:pt x="607" y="209"/>
                  </a:cubicBezTo>
                  <a:cubicBezTo>
                    <a:pt x="602" y="211"/>
                    <a:pt x="600" y="217"/>
                    <a:pt x="594" y="218"/>
                  </a:cubicBezTo>
                  <a:cubicBezTo>
                    <a:pt x="597" y="221"/>
                    <a:pt x="591" y="221"/>
                    <a:pt x="590" y="224"/>
                  </a:cubicBezTo>
                  <a:cubicBezTo>
                    <a:pt x="590" y="225"/>
                    <a:pt x="591" y="226"/>
                    <a:pt x="591" y="228"/>
                  </a:cubicBezTo>
                  <a:cubicBezTo>
                    <a:pt x="593" y="227"/>
                    <a:pt x="593" y="224"/>
                    <a:pt x="595" y="222"/>
                  </a:cubicBezTo>
                  <a:cubicBezTo>
                    <a:pt x="597" y="221"/>
                    <a:pt x="601" y="222"/>
                    <a:pt x="601" y="219"/>
                  </a:cubicBezTo>
                  <a:cubicBezTo>
                    <a:pt x="602" y="214"/>
                    <a:pt x="604" y="223"/>
                    <a:pt x="604" y="216"/>
                  </a:cubicBezTo>
                  <a:cubicBezTo>
                    <a:pt x="606" y="215"/>
                    <a:pt x="607" y="218"/>
                    <a:pt x="607" y="218"/>
                  </a:cubicBezTo>
                  <a:cubicBezTo>
                    <a:pt x="609" y="217"/>
                    <a:pt x="608" y="215"/>
                    <a:pt x="609" y="215"/>
                  </a:cubicBezTo>
                  <a:cubicBezTo>
                    <a:pt x="612" y="214"/>
                    <a:pt x="614" y="215"/>
                    <a:pt x="619" y="215"/>
                  </a:cubicBezTo>
                  <a:cubicBezTo>
                    <a:pt x="619" y="216"/>
                    <a:pt x="621" y="215"/>
                    <a:pt x="621" y="215"/>
                  </a:cubicBezTo>
                  <a:cubicBezTo>
                    <a:pt x="623" y="214"/>
                    <a:pt x="623" y="223"/>
                    <a:pt x="619" y="221"/>
                  </a:cubicBezTo>
                  <a:cubicBezTo>
                    <a:pt x="623" y="224"/>
                    <a:pt x="616" y="225"/>
                    <a:pt x="618" y="231"/>
                  </a:cubicBezTo>
                  <a:cubicBezTo>
                    <a:pt x="619" y="232"/>
                    <a:pt x="619" y="233"/>
                    <a:pt x="619" y="235"/>
                  </a:cubicBezTo>
                  <a:cubicBezTo>
                    <a:pt x="620" y="234"/>
                    <a:pt x="622" y="234"/>
                    <a:pt x="622" y="235"/>
                  </a:cubicBezTo>
                  <a:cubicBezTo>
                    <a:pt x="622" y="237"/>
                    <a:pt x="624" y="236"/>
                    <a:pt x="625" y="237"/>
                  </a:cubicBezTo>
                  <a:cubicBezTo>
                    <a:pt x="626" y="237"/>
                    <a:pt x="627" y="240"/>
                    <a:pt x="628" y="240"/>
                  </a:cubicBezTo>
                  <a:cubicBezTo>
                    <a:pt x="629" y="240"/>
                    <a:pt x="630" y="240"/>
                    <a:pt x="631" y="240"/>
                  </a:cubicBezTo>
                  <a:cubicBezTo>
                    <a:pt x="632" y="240"/>
                    <a:pt x="632" y="241"/>
                    <a:pt x="633" y="241"/>
                  </a:cubicBezTo>
                  <a:cubicBezTo>
                    <a:pt x="635" y="242"/>
                    <a:pt x="637" y="238"/>
                    <a:pt x="639" y="241"/>
                  </a:cubicBezTo>
                  <a:cubicBezTo>
                    <a:pt x="640" y="242"/>
                    <a:pt x="639" y="239"/>
                    <a:pt x="640" y="238"/>
                  </a:cubicBezTo>
                  <a:cubicBezTo>
                    <a:pt x="640" y="238"/>
                    <a:pt x="643" y="239"/>
                    <a:pt x="643" y="238"/>
                  </a:cubicBezTo>
                  <a:cubicBezTo>
                    <a:pt x="644" y="237"/>
                    <a:pt x="642" y="235"/>
                    <a:pt x="643" y="234"/>
                  </a:cubicBezTo>
                  <a:cubicBezTo>
                    <a:pt x="645" y="233"/>
                    <a:pt x="646" y="235"/>
                    <a:pt x="646" y="237"/>
                  </a:cubicBezTo>
                  <a:cubicBezTo>
                    <a:pt x="647" y="239"/>
                    <a:pt x="651" y="238"/>
                    <a:pt x="649" y="243"/>
                  </a:cubicBezTo>
                  <a:cubicBezTo>
                    <a:pt x="647" y="244"/>
                    <a:pt x="646" y="241"/>
                    <a:pt x="644" y="241"/>
                  </a:cubicBezTo>
                  <a:cubicBezTo>
                    <a:pt x="642" y="242"/>
                    <a:pt x="642" y="245"/>
                    <a:pt x="640" y="246"/>
                  </a:cubicBezTo>
                  <a:cubicBezTo>
                    <a:pt x="639" y="246"/>
                    <a:pt x="637" y="245"/>
                    <a:pt x="636" y="246"/>
                  </a:cubicBezTo>
                  <a:cubicBezTo>
                    <a:pt x="633" y="246"/>
                    <a:pt x="634" y="250"/>
                    <a:pt x="628" y="249"/>
                  </a:cubicBezTo>
                  <a:cubicBezTo>
                    <a:pt x="625" y="248"/>
                    <a:pt x="626" y="252"/>
                    <a:pt x="625" y="253"/>
                  </a:cubicBezTo>
                  <a:cubicBezTo>
                    <a:pt x="624" y="254"/>
                    <a:pt x="623" y="252"/>
                    <a:pt x="624" y="252"/>
                  </a:cubicBezTo>
                  <a:cubicBezTo>
                    <a:pt x="621" y="254"/>
                    <a:pt x="621" y="257"/>
                    <a:pt x="616" y="256"/>
                  </a:cubicBezTo>
                  <a:cubicBezTo>
                    <a:pt x="619" y="253"/>
                    <a:pt x="616" y="254"/>
                    <a:pt x="616" y="250"/>
                  </a:cubicBezTo>
                  <a:cubicBezTo>
                    <a:pt x="619" y="249"/>
                    <a:pt x="621" y="245"/>
                    <a:pt x="624" y="249"/>
                  </a:cubicBezTo>
                  <a:cubicBezTo>
                    <a:pt x="625" y="244"/>
                    <a:pt x="621" y="244"/>
                    <a:pt x="619" y="243"/>
                  </a:cubicBezTo>
                  <a:cubicBezTo>
                    <a:pt x="616" y="241"/>
                    <a:pt x="613" y="247"/>
                    <a:pt x="610" y="247"/>
                  </a:cubicBezTo>
                  <a:cubicBezTo>
                    <a:pt x="610" y="247"/>
                    <a:pt x="606" y="248"/>
                    <a:pt x="606" y="249"/>
                  </a:cubicBezTo>
                  <a:cubicBezTo>
                    <a:pt x="605" y="249"/>
                    <a:pt x="604" y="250"/>
                    <a:pt x="604" y="252"/>
                  </a:cubicBezTo>
                  <a:cubicBezTo>
                    <a:pt x="596" y="250"/>
                    <a:pt x="597" y="256"/>
                    <a:pt x="590" y="253"/>
                  </a:cubicBezTo>
                  <a:cubicBezTo>
                    <a:pt x="592" y="255"/>
                    <a:pt x="594" y="256"/>
                    <a:pt x="587" y="256"/>
                  </a:cubicBezTo>
                  <a:cubicBezTo>
                    <a:pt x="584" y="259"/>
                    <a:pt x="582" y="266"/>
                    <a:pt x="587" y="268"/>
                  </a:cubicBezTo>
                  <a:cubicBezTo>
                    <a:pt x="587" y="271"/>
                    <a:pt x="583" y="270"/>
                    <a:pt x="584" y="274"/>
                  </a:cubicBezTo>
                  <a:cubicBezTo>
                    <a:pt x="582" y="274"/>
                    <a:pt x="581" y="273"/>
                    <a:pt x="579" y="274"/>
                  </a:cubicBezTo>
                  <a:cubicBezTo>
                    <a:pt x="577" y="274"/>
                    <a:pt x="577" y="276"/>
                    <a:pt x="576" y="277"/>
                  </a:cubicBezTo>
                  <a:cubicBezTo>
                    <a:pt x="574" y="278"/>
                    <a:pt x="569" y="277"/>
                    <a:pt x="567" y="280"/>
                  </a:cubicBezTo>
                  <a:cubicBezTo>
                    <a:pt x="567" y="281"/>
                    <a:pt x="565" y="282"/>
                    <a:pt x="564" y="283"/>
                  </a:cubicBezTo>
                  <a:cubicBezTo>
                    <a:pt x="563" y="285"/>
                    <a:pt x="562" y="288"/>
                    <a:pt x="560" y="290"/>
                  </a:cubicBezTo>
                  <a:cubicBezTo>
                    <a:pt x="559" y="292"/>
                    <a:pt x="556" y="292"/>
                    <a:pt x="557" y="298"/>
                  </a:cubicBezTo>
                  <a:cubicBezTo>
                    <a:pt x="554" y="297"/>
                    <a:pt x="554" y="294"/>
                    <a:pt x="551" y="293"/>
                  </a:cubicBezTo>
                  <a:cubicBezTo>
                    <a:pt x="549" y="293"/>
                    <a:pt x="550" y="296"/>
                    <a:pt x="548" y="296"/>
                  </a:cubicBezTo>
                  <a:cubicBezTo>
                    <a:pt x="553" y="302"/>
                    <a:pt x="553" y="307"/>
                    <a:pt x="554" y="315"/>
                  </a:cubicBezTo>
                  <a:cubicBezTo>
                    <a:pt x="551" y="314"/>
                    <a:pt x="552" y="318"/>
                    <a:pt x="551" y="318"/>
                  </a:cubicBezTo>
                  <a:cubicBezTo>
                    <a:pt x="551" y="319"/>
                    <a:pt x="548" y="318"/>
                    <a:pt x="548" y="318"/>
                  </a:cubicBezTo>
                  <a:cubicBezTo>
                    <a:pt x="547" y="320"/>
                    <a:pt x="547" y="320"/>
                    <a:pt x="545" y="321"/>
                  </a:cubicBezTo>
                  <a:cubicBezTo>
                    <a:pt x="544" y="322"/>
                    <a:pt x="542" y="325"/>
                    <a:pt x="541" y="326"/>
                  </a:cubicBezTo>
                  <a:cubicBezTo>
                    <a:pt x="539" y="327"/>
                    <a:pt x="536" y="325"/>
                    <a:pt x="535" y="327"/>
                  </a:cubicBezTo>
                  <a:cubicBezTo>
                    <a:pt x="531" y="328"/>
                    <a:pt x="530" y="332"/>
                    <a:pt x="529" y="335"/>
                  </a:cubicBezTo>
                  <a:cubicBezTo>
                    <a:pt x="525" y="335"/>
                    <a:pt x="526" y="339"/>
                    <a:pt x="521" y="339"/>
                  </a:cubicBezTo>
                  <a:cubicBezTo>
                    <a:pt x="523" y="344"/>
                    <a:pt x="518" y="355"/>
                    <a:pt x="524" y="355"/>
                  </a:cubicBezTo>
                  <a:cubicBezTo>
                    <a:pt x="521" y="361"/>
                    <a:pt x="527" y="361"/>
                    <a:pt x="526" y="369"/>
                  </a:cubicBezTo>
                  <a:cubicBezTo>
                    <a:pt x="526" y="370"/>
                    <a:pt x="528" y="370"/>
                    <a:pt x="529" y="370"/>
                  </a:cubicBezTo>
                  <a:cubicBezTo>
                    <a:pt x="527" y="375"/>
                    <a:pt x="529" y="374"/>
                    <a:pt x="529" y="381"/>
                  </a:cubicBezTo>
                  <a:cubicBezTo>
                    <a:pt x="526" y="381"/>
                    <a:pt x="524" y="382"/>
                    <a:pt x="523" y="384"/>
                  </a:cubicBezTo>
                  <a:cubicBezTo>
                    <a:pt x="521" y="384"/>
                    <a:pt x="522" y="381"/>
                    <a:pt x="521" y="379"/>
                  </a:cubicBezTo>
                  <a:cubicBezTo>
                    <a:pt x="520" y="378"/>
                    <a:pt x="518" y="379"/>
                    <a:pt x="517" y="378"/>
                  </a:cubicBezTo>
                  <a:cubicBezTo>
                    <a:pt x="516" y="377"/>
                    <a:pt x="517" y="373"/>
                    <a:pt x="514" y="375"/>
                  </a:cubicBezTo>
                  <a:cubicBezTo>
                    <a:pt x="515" y="371"/>
                    <a:pt x="516" y="368"/>
                    <a:pt x="511" y="367"/>
                  </a:cubicBezTo>
                  <a:cubicBezTo>
                    <a:pt x="514" y="360"/>
                    <a:pt x="510" y="361"/>
                    <a:pt x="510" y="354"/>
                  </a:cubicBezTo>
                  <a:cubicBezTo>
                    <a:pt x="508" y="354"/>
                    <a:pt x="508" y="355"/>
                    <a:pt x="507" y="355"/>
                  </a:cubicBezTo>
                  <a:cubicBezTo>
                    <a:pt x="507" y="354"/>
                    <a:pt x="507" y="353"/>
                    <a:pt x="507" y="352"/>
                  </a:cubicBezTo>
                  <a:cubicBezTo>
                    <a:pt x="504" y="353"/>
                    <a:pt x="496" y="354"/>
                    <a:pt x="495" y="352"/>
                  </a:cubicBezTo>
                  <a:cubicBezTo>
                    <a:pt x="494" y="351"/>
                    <a:pt x="494" y="350"/>
                    <a:pt x="492" y="349"/>
                  </a:cubicBezTo>
                  <a:cubicBezTo>
                    <a:pt x="491" y="349"/>
                    <a:pt x="488" y="351"/>
                    <a:pt x="486" y="351"/>
                  </a:cubicBezTo>
                  <a:cubicBezTo>
                    <a:pt x="486" y="351"/>
                    <a:pt x="491" y="346"/>
                    <a:pt x="486" y="348"/>
                  </a:cubicBezTo>
                  <a:cubicBezTo>
                    <a:pt x="485" y="348"/>
                    <a:pt x="486" y="349"/>
                    <a:pt x="484" y="349"/>
                  </a:cubicBezTo>
                  <a:cubicBezTo>
                    <a:pt x="480" y="350"/>
                    <a:pt x="474" y="350"/>
                    <a:pt x="471" y="348"/>
                  </a:cubicBezTo>
                  <a:cubicBezTo>
                    <a:pt x="468" y="348"/>
                    <a:pt x="470" y="353"/>
                    <a:pt x="470" y="355"/>
                  </a:cubicBezTo>
                  <a:cubicBezTo>
                    <a:pt x="461" y="354"/>
                    <a:pt x="452" y="353"/>
                    <a:pt x="443" y="352"/>
                  </a:cubicBezTo>
                  <a:cubicBezTo>
                    <a:pt x="442" y="353"/>
                    <a:pt x="441" y="354"/>
                    <a:pt x="440" y="354"/>
                  </a:cubicBezTo>
                  <a:cubicBezTo>
                    <a:pt x="438" y="354"/>
                    <a:pt x="439" y="357"/>
                    <a:pt x="437" y="357"/>
                  </a:cubicBezTo>
                  <a:cubicBezTo>
                    <a:pt x="435" y="357"/>
                    <a:pt x="436" y="359"/>
                    <a:pt x="435" y="360"/>
                  </a:cubicBezTo>
                  <a:cubicBezTo>
                    <a:pt x="434" y="360"/>
                    <a:pt x="431" y="359"/>
                    <a:pt x="429" y="360"/>
                  </a:cubicBezTo>
                  <a:cubicBezTo>
                    <a:pt x="428" y="360"/>
                    <a:pt x="428" y="364"/>
                    <a:pt x="425" y="363"/>
                  </a:cubicBezTo>
                  <a:cubicBezTo>
                    <a:pt x="426" y="366"/>
                    <a:pt x="423" y="373"/>
                    <a:pt x="427" y="373"/>
                  </a:cubicBezTo>
                  <a:cubicBezTo>
                    <a:pt x="425" y="375"/>
                    <a:pt x="424" y="378"/>
                    <a:pt x="422" y="379"/>
                  </a:cubicBezTo>
                  <a:cubicBezTo>
                    <a:pt x="422" y="383"/>
                    <a:pt x="422" y="387"/>
                    <a:pt x="422" y="391"/>
                  </a:cubicBezTo>
                  <a:cubicBezTo>
                    <a:pt x="422" y="393"/>
                    <a:pt x="423" y="394"/>
                    <a:pt x="424" y="395"/>
                  </a:cubicBezTo>
                  <a:cubicBezTo>
                    <a:pt x="424" y="399"/>
                    <a:pt x="425" y="403"/>
                    <a:pt x="422" y="406"/>
                  </a:cubicBezTo>
                  <a:cubicBezTo>
                    <a:pt x="422" y="408"/>
                    <a:pt x="426" y="406"/>
                    <a:pt x="427" y="407"/>
                  </a:cubicBezTo>
                  <a:cubicBezTo>
                    <a:pt x="427" y="408"/>
                    <a:pt x="425" y="409"/>
                    <a:pt x="425" y="410"/>
                  </a:cubicBezTo>
                  <a:cubicBezTo>
                    <a:pt x="425" y="410"/>
                    <a:pt x="426" y="412"/>
                    <a:pt x="427" y="412"/>
                  </a:cubicBezTo>
                  <a:cubicBezTo>
                    <a:pt x="427" y="413"/>
                    <a:pt x="429" y="412"/>
                    <a:pt x="429" y="413"/>
                  </a:cubicBezTo>
                  <a:cubicBezTo>
                    <a:pt x="430" y="414"/>
                    <a:pt x="429" y="416"/>
                    <a:pt x="429" y="416"/>
                  </a:cubicBezTo>
                  <a:cubicBezTo>
                    <a:pt x="430" y="416"/>
                    <a:pt x="431" y="416"/>
                    <a:pt x="431" y="416"/>
                  </a:cubicBezTo>
                  <a:cubicBezTo>
                    <a:pt x="431" y="417"/>
                    <a:pt x="431" y="419"/>
                    <a:pt x="431" y="419"/>
                  </a:cubicBezTo>
                  <a:cubicBezTo>
                    <a:pt x="432" y="420"/>
                    <a:pt x="435" y="422"/>
                    <a:pt x="435" y="425"/>
                  </a:cubicBezTo>
                  <a:cubicBezTo>
                    <a:pt x="447" y="426"/>
                    <a:pt x="453" y="423"/>
                    <a:pt x="459" y="425"/>
                  </a:cubicBezTo>
                  <a:cubicBezTo>
                    <a:pt x="461" y="425"/>
                    <a:pt x="461" y="423"/>
                    <a:pt x="462" y="422"/>
                  </a:cubicBezTo>
                  <a:cubicBezTo>
                    <a:pt x="464" y="420"/>
                    <a:pt x="465" y="418"/>
                    <a:pt x="467" y="415"/>
                  </a:cubicBezTo>
                  <a:cubicBezTo>
                    <a:pt x="467" y="413"/>
                    <a:pt x="469" y="412"/>
                    <a:pt x="467" y="412"/>
                  </a:cubicBezTo>
                  <a:cubicBezTo>
                    <a:pt x="471" y="407"/>
                    <a:pt x="481" y="404"/>
                    <a:pt x="489" y="407"/>
                  </a:cubicBezTo>
                  <a:cubicBezTo>
                    <a:pt x="485" y="411"/>
                    <a:pt x="485" y="417"/>
                    <a:pt x="481" y="421"/>
                  </a:cubicBezTo>
                  <a:cubicBezTo>
                    <a:pt x="480" y="425"/>
                    <a:pt x="483" y="424"/>
                    <a:pt x="483" y="428"/>
                  </a:cubicBezTo>
                  <a:cubicBezTo>
                    <a:pt x="480" y="429"/>
                    <a:pt x="478" y="432"/>
                    <a:pt x="477" y="435"/>
                  </a:cubicBezTo>
                  <a:cubicBezTo>
                    <a:pt x="477" y="436"/>
                    <a:pt x="477" y="437"/>
                    <a:pt x="475" y="437"/>
                  </a:cubicBezTo>
                  <a:cubicBezTo>
                    <a:pt x="475" y="440"/>
                    <a:pt x="482" y="436"/>
                    <a:pt x="480" y="441"/>
                  </a:cubicBezTo>
                  <a:cubicBezTo>
                    <a:pt x="483" y="441"/>
                    <a:pt x="484" y="439"/>
                    <a:pt x="489" y="440"/>
                  </a:cubicBezTo>
                  <a:cubicBezTo>
                    <a:pt x="488" y="443"/>
                    <a:pt x="492" y="442"/>
                    <a:pt x="492" y="444"/>
                  </a:cubicBezTo>
                  <a:cubicBezTo>
                    <a:pt x="499" y="441"/>
                    <a:pt x="501" y="447"/>
                    <a:pt x="510" y="446"/>
                  </a:cubicBezTo>
                  <a:cubicBezTo>
                    <a:pt x="506" y="450"/>
                    <a:pt x="512" y="454"/>
                    <a:pt x="507" y="456"/>
                  </a:cubicBezTo>
                  <a:cubicBezTo>
                    <a:pt x="509" y="460"/>
                    <a:pt x="508" y="469"/>
                    <a:pt x="507" y="472"/>
                  </a:cubicBezTo>
                  <a:cubicBezTo>
                    <a:pt x="507" y="475"/>
                    <a:pt x="509" y="476"/>
                    <a:pt x="512" y="475"/>
                  </a:cubicBezTo>
                  <a:cubicBezTo>
                    <a:pt x="512" y="479"/>
                    <a:pt x="515" y="478"/>
                    <a:pt x="515" y="480"/>
                  </a:cubicBezTo>
                  <a:cubicBezTo>
                    <a:pt x="516" y="482"/>
                    <a:pt x="520" y="480"/>
                    <a:pt x="520" y="483"/>
                  </a:cubicBezTo>
                  <a:cubicBezTo>
                    <a:pt x="525" y="479"/>
                    <a:pt x="534" y="484"/>
                    <a:pt x="538" y="481"/>
                  </a:cubicBezTo>
                  <a:cubicBezTo>
                    <a:pt x="538" y="482"/>
                    <a:pt x="538" y="483"/>
                    <a:pt x="538" y="484"/>
                  </a:cubicBezTo>
                  <a:cubicBezTo>
                    <a:pt x="540" y="484"/>
                    <a:pt x="545" y="481"/>
                    <a:pt x="545" y="486"/>
                  </a:cubicBezTo>
                  <a:cubicBezTo>
                    <a:pt x="546" y="485"/>
                    <a:pt x="548" y="484"/>
                    <a:pt x="550" y="484"/>
                  </a:cubicBezTo>
                  <a:cubicBezTo>
                    <a:pt x="550" y="483"/>
                    <a:pt x="552" y="482"/>
                    <a:pt x="553" y="481"/>
                  </a:cubicBezTo>
                  <a:cubicBezTo>
                    <a:pt x="553" y="481"/>
                    <a:pt x="554" y="482"/>
                    <a:pt x="554" y="480"/>
                  </a:cubicBezTo>
                  <a:cubicBezTo>
                    <a:pt x="554" y="478"/>
                    <a:pt x="556" y="481"/>
                    <a:pt x="557" y="478"/>
                  </a:cubicBezTo>
                  <a:cubicBezTo>
                    <a:pt x="557" y="478"/>
                    <a:pt x="557" y="476"/>
                    <a:pt x="557" y="475"/>
                  </a:cubicBezTo>
                  <a:cubicBezTo>
                    <a:pt x="558" y="475"/>
                    <a:pt x="559" y="477"/>
                    <a:pt x="558" y="477"/>
                  </a:cubicBezTo>
                  <a:cubicBezTo>
                    <a:pt x="560" y="476"/>
                    <a:pt x="560" y="475"/>
                    <a:pt x="561" y="474"/>
                  </a:cubicBezTo>
                  <a:cubicBezTo>
                    <a:pt x="563" y="473"/>
                    <a:pt x="565" y="472"/>
                    <a:pt x="567" y="469"/>
                  </a:cubicBezTo>
                  <a:cubicBezTo>
                    <a:pt x="568" y="469"/>
                    <a:pt x="569" y="468"/>
                    <a:pt x="569" y="467"/>
                  </a:cubicBezTo>
                  <a:cubicBezTo>
                    <a:pt x="570" y="468"/>
                    <a:pt x="585" y="469"/>
                    <a:pt x="578" y="471"/>
                  </a:cubicBezTo>
                  <a:cubicBezTo>
                    <a:pt x="578" y="473"/>
                    <a:pt x="581" y="472"/>
                    <a:pt x="584" y="472"/>
                  </a:cubicBezTo>
                  <a:cubicBezTo>
                    <a:pt x="585" y="472"/>
                    <a:pt x="585" y="471"/>
                    <a:pt x="585" y="469"/>
                  </a:cubicBezTo>
                  <a:cubicBezTo>
                    <a:pt x="589" y="469"/>
                    <a:pt x="593" y="469"/>
                    <a:pt x="597" y="469"/>
                  </a:cubicBezTo>
                  <a:cubicBezTo>
                    <a:pt x="595" y="474"/>
                    <a:pt x="603" y="472"/>
                    <a:pt x="607" y="474"/>
                  </a:cubicBezTo>
                  <a:cubicBezTo>
                    <a:pt x="608" y="474"/>
                    <a:pt x="607" y="475"/>
                    <a:pt x="609" y="475"/>
                  </a:cubicBezTo>
                  <a:cubicBezTo>
                    <a:pt x="610" y="475"/>
                    <a:pt x="610" y="477"/>
                    <a:pt x="612" y="477"/>
                  </a:cubicBezTo>
                  <a:cubicBezTo>
                    <a:pt x="615" y="477"/>
                    <a:pt x="616" y="476"/>
                    <a:pt x="618" y="475"/>
                  </a:cubicBezTo>
                  <a:cubicBezTo>
                    <a:pt x="625" y="475"/>
                    <a:pt x="633" y="477"/>
                    <a:pt x="640" y="477"/>
                  </a:cubicBezTo>
                  <a:cubicBezTo>
                    <a:pt x="639" y="480"/>
                    <a:pt x="641" y="482"/>
                    <a:pt x="641" y="480"/>
                  </a:cubicBezTo>
                  <a:cubicBezTo>
                    <a:pt x="643" y="480"/>
                    <a:pt x="642" y="481"/>
                    <a:pt x="641" y="481"/>
                  </a:cubicBezTo>
                  <a:cubicBezTo>
                    <a:pt x="641" y="485"/>
                    <a:pt x="645" y="482"/>
                    <a:pt x="647" y="484"/>
                  </a:cubicBezTo>
                  <a:cubicBezTo>
                    <a:pt x="648" y="485"/>
                    <a:pt x="647" y="487"/>
                    <a:pt x="647" y="487"/>
                  </a:cubicBezTo>
                  <a:cubicBezTo>
                    <a:pt x="649" y="488"/>
                    <a:pt x="652" y="487"/>
                    <a:pt x="653" y="487"/>
                  </a:cubicBezTo>
                  <a:cubicBezTo>
                    <a:pt x="652" y="491"/>
                    <a:pt x="654" y="491"/>
                    <a:pt x="656" y="493"/>
                  </a:cubicBezTo>
                  <a:cubicBezTo>
                    <a:pt x="659" y="495"/>
                    <a:pt x="661" y="497"/>
                    <a:pt x="662" y="501"/>
                  </a:cubicBezTo>
                  <a:cubicBezTo>
                    <a:pt x="671" y="500"/>
                    <a:pt x="675" y="505"/>
                    <a:pt x="683" y="502"/>
                  </a:cubicBezTo>
                  <a:cubicBezTo>
                    <a:pt x="681" y="508"/>
                    <a:pt x="691" y="502"/>
                    <a:pt x="689" y="508"/>
                  </a:cubicBezTo>
                  <a:cubicBezTo>
                    <a:pt x="694" y="506"/>
                    <a:pt x="694" y="512"/>
                    <a:pt x="698" y="512"/>
                  </a:cubicBezTo>
                  <a:cubicBezTo>
                    <a:pt x="699" y="513"/>
                    <a:pt x="699" y="517"/>
                    <a:pt x="702" y="515"/>
                  </a:cubicBezTo>
                  <a:cubicBezTo>
                    <a:pt x="698" y="519"/>
                    <a:pt x="704" y="519"/>
                    <a:pt x="704" y="523"/>
                  </a:cubicBezTo>
                  <a:cubicBezTo>
                    <a:pt x="704" y="526"/>
                    <a:pt x="707" y="525"/>
                    <a:pt x="708" y="526"/>
                  </a:cubicBezTo>
                  <a:cubicBezTo>
                    <a:pt x="709" y="527"/>
                    <a:pt x="708" y="530"/>
                    <a:pt x="711" y="529"/>
                  </a:cubicBezTo>
                  <a:cubicBezTo>
                    <a:pt x="706" y="534"/>
                    <a:pt x="719" y="536"/>
                    <a:pt x="714" y="541"/>
                  </a:cubicBezTo>
                  <a:cubicBezTo>
                    <a:pt x="717" y="540"/>
                    <a:pt x="719" y="541"/>
                    <a:pt x="719" y="544"/>
                  </a:cubicBezTo>
                  <a:cubicBezTo>
                    <a:pt x="726" y="542"/>
                    <a:pt x="736" y="544"/>
                    <a:pt x="739" y="551"/>
                  </a:cubicBezTo>
                  <a:cubicBezTo>
                    <a:pt x="747" y="551"/>
                    <a:pt x="750" y="554"/>
                    <a:pt x="759" y="553"/>
                  </a:cubicBezTo>
                  <a:cubicBezTo>
                    <a:pt x="759" y="553"/>
                    <a:pt x="756" y="554"/>
                    <a:pt x="756" y="554"/>
                  </a:cubicBezTo>
                  <a:cubicBezTo>
                    <a:pt x="757" y="557"/>
                    <a:pt x="767" y="555"/>
                    <a:pt x="772" y="555"/>
                  </a:cubicBezTo>
                  <a:cubicBezTo>
                    <a:pt x="772" y="557"/>
                    <a:pt x="774" y="557"/>
                    <a:pt x="775" y="557"/>
                  </a:cubicBezTo>
                  <a:cubicBezTo>
                    <a:pt x="775" y="560"/>
                    <a:pt x="778" y="559"/>
                    <a:pt x="779" y="560"/>
                  </a:cubicBezTo>
                  <a:cubicBezTo>
                    <a:pt x="780" y="560"/>
                    <a:pt x="779" y="562"/>
                    <a:pt x="779" y="563"/>
                  </a:cubicBezTo>
                  <a:cubicBezTo>
                    <a:pt x="780" y="563"/>
                    <a:pt x="782" y="562"/>
                    <a:pt x="782" y="563"/>
                  </a:cubicBezTo>
                  <a:cubicBezTo>
                    <a:pt x="783" y="564"/>
                    <a:pt x="782" y="567"/>
                    <a:pt x="785" y="566"/>
                  </a:cubicBezTo>
                  <a:cubicBezTo>
                    <a:pt x="785" y="581"/>
                    <a:pt x="785" y="596"/>
                    <a:pt x="785" y="612"/>
                  </a:cubicBezTo>
                  <a:cubicBezTo>
                    <a:pt x="779" y="609"/>
                    <a:pt x="786" y="620"/>
                    <a:pt x="779" y="618"/>
                  </a:cubicBezTo>
                  <a:cubicBezTo>
                    <a:pt x="779" y="623"/>
                    <a:pt x="778" y="628"/>
                    <a:pt x="778" y="633"/>
                  </a:cubicBezTo>
                  <a:cubicBezTo>
                    <a:pt x="778" y="635"/>
                    <a:pt x="780" y="641"/>
                    <a:pt x="779" y="647"/>
                  </a:cubicBezTo>
                  <a:cubicBezTo>
                    <a:pt x="779" y="647"/>
                    <a:pt x="778" y="648"/>
                    <a:pt x="778" y="649"/>
                  </a:cubicBezTo>
                  <a:cubicBezTo>
                    <a:pt x="778" y="650"/>
                    <a:pt x="778" y="651"/>
                    <a:pt x="778" y="652"/>
                  </a:cubicBezTo>
                  <a:cubicBezTo>
                    <a:pt x="777" y="653"/>
                    <a:pt x="773" y="654"/>
                    <a:pt x="775" y="659"/>
                  </a:cubicBezTo>
                  <a:cubicBezTo>
                    <a:pt x="772" y="660"/>
                    <a:pt x="770" y="662"/>
                    <a:pt x="767" y="664"/>
                  </a:cubicBezTo>
                  <a:cubicBezTo>
                    <a:pt x="767" y="665"/>
                    <a:pt x="768" y="667"/>
                    <a:pt x="767" y="668"/>
                  </a:cubicBezTo>
                  <a:cubicBezTo>
                    <a:pt x="767" y="669"/>
                    <a:pt x="765" y="668"/>
                    <a:pt x="764" y="668"/>
                  </a:cubicBezTo>
                  <a:cubicBezTo>
                    <a:pt x="764" y="669"/>
                    <a:pt x="765" y="671"/>
                    <a:pt x="764" y="671"/>
                  </a:cubicBezTo>
                  <a:cubicBezTo>
                    <a:pt x="763" y="672"/>
                    <a:pt x="759" y="671"/>
                    <a:pt x="759" y="674"/>
                  </a:cubicBezTo>
                  <a:cubicBezTo>
                    <a:pt x="758" y="676"/>
                    <a:pt x="755" y="675"/>
                    <a:pt x="753" y="677"/>
                  </a:cubicBezTo>
                  <a:cubicBezTo>
                    <a:pt x="752" y="678"/>
                    <a:pt x="750" y="680"/>
                    <a:pt x="750" y="680"/>
                  </a:cubicBezTo>
                  <a:cubicBezTo>
                    <a:pt x="749" y="680"/>
                    <a:pt x="748" y="678"/>
                    <a:pt x="747" y="678"/>
                  </a:cubicBezTo>
                  <a:cubicBezTo>
                    <a:pt x="747" y="678"/>
                    <a:pt x="746" y="680"/>
                    <a:pt x="745" y="680"/>
                  </a:cubicBezTo>
                  <a:cubicBezTo>
                    <a:pt x="743" y="680"/>
                    <a:pt x="742" y="681"/>
                    <a:pt x="742" y="683"/>
                  </a:cubicBezTo>
                  <a:cubicBezTo>
                    <a:pt x="737" y="680"/>
                    <a:pt x="733" y="687"/>
                    <a:pt x="730" y="689"/>
                  </a:cubicBezTo>
                  <a:cubicBezTo>
                    <a:pt x="730" y="689"/>
                    <a:pt x="728" y="688"/>
                    <a:pt x="727" y="689"/>
                  </a:cubicBezTo>
                  <a:cubicBezTo>
                    <a:pt x="727" y="690"/>
                    <a:pt x="725" y="691"/>
                    <a:pt x="724" y="692"/>
                  </a:cubicBezTo>
                  <a:cubicBezTo>
                    <a:pt x="724" y="693"/>
                    <a:pt x="722" y="694"/>
                    <a:pt x="721" y="695"/>
                  </a:cubicBezTo>
                  <a:cubicBezTo>
                    <a:pt x="721" y="695"/>
                    <a:pt x="724" y="699"/>
                    <a:pt x="720" y="698"/>
                  </a:cubicBezTo>
                  <a:cubicBezTo>
                    <a:pt x="721" y="705"/>
                    <a:pt x="718" y="707"/>
                    <a:pt x="719" y="714"/>
                  </a:cubicBezTo>
                  <a:cubicBezTo>
                    <a:pt x="715" y="713"/>
                    <a:pt x="717" y="717"/>
                    <a:pt x="716" y="718"/>
                  </a:cubicBezTo>
                  <a:cubicBezTo>
                    <a:pt x="715" y="719"/>
                    <a:pt x="713" y="718"/>
                    <a:pt x="713" y="718"/>
                  </a:cubicBezTo>
                  <a:cubicBezTo>
                    <a:pt x="712" y="719"/>
                    <a:pt x="715" y="721"/>
                    <a:pt x="713" y="721"/>
                  </a:cubicBezTo>
                  <a:cubicBezTo>
                    <a:pt x="710" y="722"/>
                    <a:pt x="711" y="727"/>
                    <a:pt x="707" y="727"/>
                  </a:cubicBezTo>
                  <a:cubicBezTo>
                    <a:pt x="706" y="727"/>
                    <a:pt x="704" y="730"/>
                    <a:pt x="704" y="730"/>
                  </a:cubicBezTo>
                  <a:cubicBezTo>
                    <a:pt x="702" y="732"/>
                    <a:pt x="700" y="737"/>
                    <a:pt x="696" y="739"/>
                  </a:cubicBezTo>
                  <a:cubicBezTo>
                    <a:pt x="696" y="741"/>
                    <a:pt x="696" y="743"/>
                    <a:pt x="696" y="745"/>
                  </a:cubicBezTo>
                  <a:cubicBezTo>
                    <a:pt x="694" y="746"/>
                    <a:pt x="692" y="747"/>
                    <a:pt x="692" y="751"/>
                  </a:cubicBezTo>
                  <a:cubicBezTo>
                    <a:pt x="689" y="751"/>
                    <a:pt x="687" y="751"/>
                    <a:pt x="684" y="751"/>
                  </a:cubicBezTo>
                  <a:cubicBezTo>
                    <a:pt x="684" y="753"/>
                    <a:pt x="686" y="752"/>
                    <a:pt x="687" y="753"/>
                  </a:cubicBezTo>
                  <a:cubicBezTo>
                    <a:pt x="687" y="754"/>
                    <a:pt x="685" y="754"/>
                    <a:pt x="683" y="754"/>
                  </a:cubicBezTo>
                  <a:cubicBezTo>
                    <a:pt x="681" y="755"/>
                    <a:pt x="680" y="757"/>
                    <a:pt x="680" y="760"/>
                  </a:cubicBezTo>
                  <a:cubicBezTo>
                    <a:pt x="678" y="758"/>
                    <a:pt x="677" y="759"/>
                    <a:pt x="677" y="761"/>
                  </a:cubicBezTo>
                  <a:cubicBezTo>
                    <a:pt x="676" y="761"/>
                    <a:pt x="676" y="760"/>
                    <a:pt x="676" y="759"/>
                  </a:cubicBezTo>
                  <a:cubicBezTo>
                    <a:pt x="673" y="759"/>
                    <a:pt x="671" y="759"/>
                    <a:pt x="671" y="757"/>
                  </a:cubicBezTo>
                  <a:cubicBezTo>
                    <a:pt x="670" y="758"/>
                    <a:pt x="670" y="760"/>
                    <a:pt x="667" y="760"/>
                  </a:cubicBezTo>
                  <a:cubicBezTo>
                    <a:pt x="666" y="764"/>
                    <a:pt x="669" y="764"/>
                    <a:pt x="670" y="767"/>
                  </a:cubicBezTo>
                  <a:cubicBezTo>
                    <a:pt x="670" y="771"/>
                    <a:pt x="665" y="774"/>
                    <a:pt x="668" y="776"/>
                  </a:cubicBezTo>
                  <a:cubicBezTo>
                    <a:pt x="667" y="780"/>
                    <a:pt x="660" y="776"/>
                    <a:pt x="659" y="779"/>
                  </a:cubicBezTo>
                  <a:cubicBezTo>
                    <a:pt x="657" y="779"/>
                    <a:pt x="658" y="782"/>
                    <a:pt x="658" y="782"/>
                  </a:cubicBezTo>
                  <a:cubicBezTo>
                    <a:pt x="656" y="784"/>
                    <a:pt x="651" y="782"/>
                    <a:pt x="652" y="787"/>
                  </a:cubicBezTo>
                  <a:cubicBezTo>
                    <a:pt x="649" y="784"/>
                    <a:pt x="638" y="784"/>
                    <a:pt x="637" y="788"/>
                  </a:cubicBezTo>
                  <a:cubicBezTo>
                    <a:pt x="637" y="790"/>
                    <a:pt x="639" y="789"/>
                    <a:pt x="639" y="788"/>
                  </a:cubicBezTo>
                  <a:cubicBezTo>
                    <a:pt x="642" y="788"/>
                    <a:pt x="638" y="792"/>
                    <a:pt x="636" y="791"/>
                  </a:cubicBezTo>
                  <a:cubicBezTo>
                    <a:pt x="636" y="794"/>
                    <a:pt x="631" y="799"/>
                    <a:pt x="634" y="800"/>
                  </a:cubicBezTo>
                  <a:cubicBezTo>
                    <a:pt x="634" y="801"/>
                    <a:pt x="632" y="802"/>
                    <a:pt x="631" y="801"/>
                  </a:cubicBezTo>
                  <a:cubicBezTo>
                    <a:pt x="631" y="801"/>
                    <a:pt x="629" y="800"/>
                    <a:pt x="630" y="800"/>
                  </a:cubicBezTo>
                  <a:cubicBezTo>
                    <a:pt x="628" y="800"/>
                    <a:pt x="624" y="804"/>
                    <a:pt x="625" y="799"/>
                  </a:cubicBezTo>
                  <a:cubicBezTo>
                    <a:pt x="624" y="799"/>
                    <a:pt x="623" y="803"/>
                    <a:pt x="622" y="800"/>
                  </a:cubicBezTo>
                  <a:cubicBezTo>
                    <a:pt x="620" y="801"/>
                    <a:pt x="623" y="809"/>
                    <a:pt x="624" y="812"/>
                  </a:cubicBezTo>
                  <a:cubicBezTo>
                    <a:pt x="624" y="816"/>
                    <a:pt x="621" y="815"/>
                    <a:pt x="621" y="818"/>
                  </a:cubicBezTo>
                  <a:cubicBezTo>
                    <a:pt x="620" y="820"/>
                    <a:pt x="621" y="823"/>
                    <a:pt x="616" y="822"/>
                  </a:cubicBezTo>
                  <a:cubicBezTo>
                    <a:pt x="616" y="824"/>
                    <a:pt x="619" y="825"/>
                    <a:pt x="619" y="825"/>
                  </a:cubicBezTo>
                  <a:cubicBezTo>
                    <a:pt x="620" y="828"/>
                    <a:pt x="617" y="825"/>
                    <a:pt x="616" y="825"/>
                  </a:cubicBezTo>
                  <a:cubicBezTo>
                    <a:pt x="615" y="826"/>
                    <a:pt x="615" y="830"/>
                    <a:pt x="616" y="830"/>
                  </a:cubicBezTo>
                  <a:cubicBezTo>
                    <a:pt x="616" y="832"/>
                    <a:pt x="615" y="830"/>
                    <a:pt x="613" y="830"/>
                  </a:cubicBezTo>
                  <a:cubicBezTo>
                    <a:pt x="614" y="830"/>
                    <a:pt x="613" y="832"/>
                    <a:pt x="612" y="831"/>
                  </a:cubicBezTo>
                  <a:cubicBezTo>
                    <a:pt x="609" y="828"/>
                    <a:pt x="613" y="832"/>
                    <a:pt x="610" y="834"/>
                  </a:cubicBezTo>
                  <a:cubicBezTo>
                    <a:pt x="608" y="837"/>
                    <a:pt x="607" y="833"/>
                    <a:pt x="604" y="836"/>
                  </a:cubicBezTo>
                  <a:cubicBezTo>
                    <a:pt x="602" y="839"/>
                    <a:pt x="611" y="839"/>
                    <a:pt x="606" y="841"/>
                  </a:cubicBezTo>
                  <a:cubicBezTo>
                    <a:pt x="606" y="843"/>
                    <a:pt x="609" y="843"/>
                    <a:pt x="610" y="843"/>
                  </a:cubicBezTo>
                  <a:cubicBezTo>
                    <a:pt x="610" y="846"/>
                    <a:pt x="611" y="848"/>
                    <a:pt x="613" y="847"/>
                  </a:cubicBezTo>
                  <a:cubicBezTo>
                    <a:pt x="616" y="851"/>
                    <a:pt x="611" y="852"/>
                    <a:pt x="610" y="853"/>
                  </a:cubicBezTo>
                  <a:cubicBezTo>
                    <a:pt x="610" y="854"/>
                    <a:pt x="611" y="855"/>
                    <a:pt x="612" y="855"/>
                  </a:cubicBezTo>
                  <a:cubicBezTo>
                    <a:pt x="610" y="857"/>
                    <a:pt x="611" y="855"/>
                    <a:pt x="610" y="855"/>
                  </a:cubicBezTo>
                  <a:cubicBezTo>
                    <a:pt x="608" y="855"/>
                    <a:pt x="609" y="858"/>
                    <a:pt x="604" y="858"/>
                  </a:cubicBezTo>
                  <a:cubicBezTo>
                    <a:pt x="607" y="860"/>
                    <a:pt x="606" y="861"/>
                    <a:pt x="601" y="861"/>
                  </a:cubicBezTo>
                  <a:cubicBezTo>
                    <a:pt x="603" y="865"/>
                    <a:pt x="599" y="865"/>
                    <a:pt x="600" y="868"/>
                  </a:cubicBezTo>
                  <a:cubicBezTo>
                    <a:pt x="594" y="869"/>
                    <a:pt x="601" y="875"/>
                    <a:pt x="595" y="871"/>
                  </a:cubicBezTo>
                  <a:cubicBezTo>
                    <a:pt x="596" y="874"/>
                    <a:pt x="595" y="878"/>
                    <a:pt x="595" y="882"/>
                  </a:cubicBezTo>
                  <a:cubicBezTo>
                    <a:pt x="596" y="882"/>
                    <a:pt x="597" y="883"/>
                    <a:pt x="597" y="883"/>
                  </a:cubicBezTo>
                  <a:cubicBezTo>
                    <a:pt x="597" y="885"/>
                    <a:pt x="594" y="886"/>
                    <a:pt x="597" y="889"/>
                  </a:cubicBezTo>
                  <a:cubicBezTo>
                    <a:pt x="599" y="891"/>
                    <a:pt x="597" y="892"/>
                    <a:pt x="598" y="896"/>
                  </a:cubicBezTo>
                  <a:cubicBezTo>
                    <a:pt x="600" y="899"/>
                    <a:pt x="603" y="900"/>
                    <a:pt x="604" y="904"/>
                  </a:cubicBezTo>
                  <a:cubicBezTo>
                    <a:pt x="608" y="907"/>
                    <a:pt x="610" y="901"/>
                    <a:pt x="613" y="905"/>
                  </a:cubicBezTo>
                  <a:cubicBezTo>
                    <a:pt x="615" y="910"/>
                    <a:pt x="609" y="907"/>
                    <a:pt x="606" y="908"/>
                  </a:cubicBezTo>
                  <a:cubicBezTo>
                    <a:pt x="600" y="910"/>
                    <a:pt x="593" y="912"/>
                    <a:pt x="588" y="911"/>
                  </a:cubicBezTo>
                  <a:cubicBezTo>
                    <a:pt x="588" y="911"/>
                    <a:pt x="588" y="908"/>
                    <a:pt x="588" y="908"/>
                  </a:cubicBezTo>
                  <a:cubicBezTo>
                    <a:pt x="581" y="910"/>
                    <a:pt x="580" y="906"/>
                    <a:pt x="575" y="905"/>
                  </a:cubicBezTo>
                  <a:cubicBezTo>
                    <a:pt x="575" y="904"/>
                    <a:pt x="575" y="902"/>
                    <a:pt x="575" y="901"/>
                  </a:cubicBezTo>
                  <a:cubicBezTo>
                    <a:pt x="574" y="897"/>
                    <a:pt x="569" y="900"/>
                    <a:pt x="569" y="896"/>
                  </a:cubicBezTo>
                  <a:cubicBezTo>
                    <a:pt x="569" y="895"/>
                    <a:pt x="567" y="895"/>
                    <a:pt x="567" y="893"/>
                  </a:cubicBezTo>
                  <a:cubicBezTo>
                    <a:pt x="567" y="892"/>
                    <a:pt x="566" y="892"/>
                    <a:pt x="566" y="892"/>
                  </a:cubicBezTo>
                  <a:cubicBezTo>
                    <a:pt x="566" y="891"/>
                    <a:pt x="569" y="888"/>
                    <a:pt x="566" y="887"/>
                  </a:cubicBezTo>
                  <a:cubicBezTo>
                    <a:pt x="564" y="887"/>
                    <a:pt x="566" y="886"/>
                    <a:pt x="566" y="884"/>
                  </a:cubicBezTo>
                  <a:cubicBezTo>
                    <a:pt x="566" y="883"/>
                    <a:pt x="563" y="883"/>
                    <a:pt x="563" y="882"/>
                  </a:cubicBezTo>
                  <a:cubicBezTo>
                    <a:pt x="563" y="881"/>
                    <a:pt x="565" y="880"/>
                    <a:pt x="564" y="879"/>
                  </a:cubicBezTo>
                  <a:cubicBezTo>
                    <a:pt x="564" y="879"/>
                    <a:pt x="563" y="878"/>
                    <a:pt x="563" y="877"/>
                  </a:cubicBezTo>
                  <a:cubicBezTo>
                    <a:pt x="562" y="876"/>
                    <a:pt x="561" y="873"/>
                    <a:pt x="560" y="873"/>
                  </a:cubicBezTo>
                  <a:cubicBezTo>
                    <a:pt x="559" y="870"/>
                    <a:pt x="562" y="870"/>
                    <a:pt x="561" y="868"/>
                  </a:cubicBezTo>
                  <a:cubicBezTo>
                    <a:pt x="561" y="868"/>
                    <a:pt x="558" y="866"/>
                    <a:pt x="558" y="867"/>
                  </a:cubicBezTo>
                  <a:cubicBezTo>
                    <a:pt x="559" y="866"/>
                    <a:pt x="564" y="864"/>
                    <a:pt x="560" y="862"/>
                  </a:cubicBezTo>
                  <a:cubicBezTo>
                    <a:pt x="560" y="861"/>
                    <a:pt x="562" y="861"/>
                    <a:pt x="563" y="861"/>
                  </a:cubicBezTo>
                  <a:cubicBezTo>
                    <a:pt x="563" y="857"/>
                    <a:pt x="563" y="854"/>
                    <a:pt x="563" y="850"/>
                  </a:cubicBezTo>
                  <a:cubicBezTo>
                    <a:pt x="562" y="849"/>
                    <a:pt x="560" y="848"/>
                    <a:pt x="558" y="847"/>
                  </a:cubicBezTo>
                  <a:cubicBezTo>
                    <a:pt x="560" y="843"/>
                    <a:pt x="564" y="839"/>
                    <a:pt x="561" y="834"/>
                  </a:cubicBezTo>
                  <a:cubicBezTo>
                    <a:pt x="566" y="835"/>
                    <a:pt x="565" y="832"/>
                    <a:pt x="569" y="833"/>
                  </a:cubicBezTo>
                  <a:cubicBezTo>
                    <a:pt x="569" y="828"/>
                    <a:pt x="569" y="824"/>
                    <a:pt x="569" y="819"/>
                  </a:cubicBezTo>
                  <a:cubicBezTo>
                    <a:pt x="576" y="819"/>
                    <a:pt x="573" y="810"/>
                    <a:pt x="576" y="806"/>
                  </a:cubicBezTo>
                  <a:cubicBezTo>
                    <a:pt x="575" y="807"/>
                    <a:pt x="574" y="808"/>
                    <a:pt x="573" y="806"/>
                  </a:cubicBezTo>
                  <a:cubicBezTo>
                    <a:pt x="570" y="807"/>
                    <a:pt x="569" y="810"/>
                    <a:pt x="569" y="815"/>
                  </a:cubicBezTo>
                  <a:cubicBezTo>
                    <a:pt x="567" y="814"/>
                    <a:pt x="564" y="813"/>
                    <a:pt x="564" y="809"/>
                  </a:cubicBezTo>
                  <a:cubicBezTo>
                    <a:pt x="562" y="807"/>
                    <a:pt x="569" y="804"/>
                    <a:pt x="567" y="803"/>
                  </a:cubicBezTo>
                  <a:cubicBezTo>
                    <a:pt x="564" y="801"/>
                    <a:pt x="568" y="804"/>
                    <a:pt x="570" y="801"/>
                  </a:cubicBezTo>
                  <a:cubicBezTo>
                    <a:pt x="572" y="794"/>
                    <a:pt x="568" y="787"/>
                    <a:pt x="569" y="781"/>
                  </a:cubicBezTo>
                  <a:cubicBezTo>
                    <a:pt x="569" y="781"/>
                    <a:pt x="572" y="781"/>
                    <a:pt x="572" y="781"/>
                  </a:cubicBezTo>
                  <a:cubicBezTo>
                    <a:pt x="571" y="773"/>
                    <a:pt x="572" y="773"/>
                    <a:pt x="572" y="764"/>
                  </a:cubicBezTo>
                  <a:cubicBezTo>
                    <a:pt x="575" y="760"/>
                    <a:pt x="580" y="755"/>
                    <a:pt x="578" y="750"/>
                  </a:cubicBezTo>
                  <a:cubicBezTo>
                    <a:pt x="583" y="756"/>
                    <a:pt x="578" y="739"/>
                    <a:pt x="584" y="745"/>
                  </a:cubicBezTo>
                  <a:cubicBezTo>
                    <a:pt x="583" y="742"/>
                    <a:pt x="583" y="739"/>
                    <a:pt x="582" y="735"/>
                  </a:cubicBezTo>
                  <a:cubicBezTo>
                    <a:pt x="582" y="733"/>
                    <a:pt x="579" y="731"/>
                    <a:pt x="579" y="729"/>
                  </a:cubicBezTo>
                  <a:cubicBezTo>
                    <a:pt x="579" y="726"/>
                    <a:pt x="580" y="726"/>
                    <a:pt x="581" y="724"/>
                  </a:cubicBezTo>
                  <a:cubicBezTo>
                    <a:pt x="581" y="721"/>
                    <a:pt x="580" y="716"/>
                    <a:pt x="584" y="720"/>
                  </a:cubicBezTo>
                  <a:cubicBezTo>
                    <a:pt x="583" y="716"/>
                    <a:pt x="584" y="712"/>
                    <a:pt x="585" y="708"/>
                  </a:cubicBezTo>
                  <a:cubicBezTo>
                    <a:pt x="586" y="705"/>
                    <a:pt x="586" y="707"/>
                    <a:pt x="585" y="704"/>
                  </a:cubicBezTo>
                  <a:cubicBezTo>
                    <a:pt x="585" y="702"/>
                    <a:pt x="589" y="698"/>
                    <a:pt x="587" y="696"/>
                  </a:cubicBezTo>
                  <a:cubicBezTo>
                    <a:pt x="585" y="695"/>
                    <a:pt x="586" y="695"/>
                    <a:pt x="587" y="692"/>
                  </a:cubicBezTo>
                  <a:cubicBezTo>
                    <a:pt x="587" y="690"/>
                    <a:pt x="586" y="688"/>
                    <a:pt x="587" y="686"/>
                  </a:cubicBezTo>
                  <a:cubicBezTo>
                    <a:pt x="587" y="684"/>
                    <a:pt x="588" y="683"/>
                    <a:pt x="588" y="681"/>
                  </a:cubicBezTo>
                  <a:cubicBezTo>
                    <a:pt x="588" y="676"/>
                    <a:pt x="587" y="671"/>
                    <a:pt x="588" y="665"/>
                  </a:cubicBezTo>
                  <a:cubicBezTo>
                    <a:pt x="588" y="663"/>
                    <a:pt x="590" y="662"/>
                    <a:pt x="590" y="661"/>
                  </a:cubicBezTo>
                  <a:cubicBezTo>
                    <a:pt x="589" y="656"/>
                    <a:pt x="585" y="652"/>
                    <a:pt x="585" y="647"/>
                  </a:cubicBezTo>
                  <a:cubicBezTo>
                    <a:pt x="584" y="645"/>
                    <a:pt x="583" y="648"/>
                    <a:pt x="581" y="647"/>
                  </a:cubicBezTo>
                  <a:cubicBezTo>
                    <a:pt x="579" y="644"/>
                    <a:pt x="574" y="640"/>
                    <a:pt x="570" y="640"/>
                  </a:cubicBezTo>
                  <a:cubicBezTo>
                    <a:pt x="570" y="640"/>
                    <a:pt x="568" y="636"/>
                    <a:pt x="567" y="637"/>
                  </a:cubicBezTo>
                  <a:cubicBezTo>
                    <a:pt x="565" y="639"/>
                    <a:pt x="567" y="636"/>
                    <a:pt x="566" y="636"/>
                  </a:cubicBezTo>
                  <a:cubicBezTo>
                    <a:pt x="564" y="634"/>
                    <a:pt x="559" y="637"/>
                    <a:pt x="563" y="633"/>
                  </a:cubicBezTo>
                  <a:cubicBezTo>
                    <a:pt x="563" y="630"/>
                    <a:pt x="559" y="632"/>
                    <a:pt x="557" y="631"/>
                  </a:cubicBezTo>
                  <a:cubicBezTo>
                    <a:pt x="556" y="631"/>
                    <a:pt x="557" y="628"/>
                    <a:pt x="557" y="628"/>
                  </a:cubicBezTo>
                  <a:cubicBezTo>
                    <a:pt x="556" y="628"/>
                    <a:pt x="555" y="627"/>
                    <a:pt x="554" y="627"/>
                  </a:cubicBezTo>
                  <a:cubicBezTo>
                    <a:pt x="552" y="625"/>
                    <a:pt x="550" y="621"/>
                    <a:pt x="550" y="616"/>
                  </a:cubicBezTo>
                  <a:cubicBezTo>
                    <a:pt x="550" y="614"/>
                    <a:pt x="547" y="615"/>
                    <a:pt x="547" y="615"/>
                  </a:cubicBezTo>
                  <a:cubicBezTo>
                    <a:pt x="545" y="614"/>
                    <a:pt x="546" y="607"/>
                    <a:pt x="544" y="607"/>
                  </a:cubicBezTo>
                  <a:cubicBezTo>
                    <a:pt x="541" y="607"/>
                    <a:pt x="540" y="599"/>
                    <a:pt x="538" y="596"/>
                  </a:cubicBezTo>
                  <a:cubicBezTo>
                    <a:pt x="536" y="593"/>
                    <a:pt x="534" y="590"/>
                    <a:pt x="532" y="587"/>
                  </a:cubicBezTo>
                  <a:cubicBezTo>
                    <a:pt x="531" y="585"/>
                    <a:pt x="529" y="585"/>
                    <a:pt x="529" y="584"/>
                  </a:cubicBezTo>
                  <a:cubicBezTo>
                    <a:pt x="528" y="583"/>
                    <a:pt x="529" y="581"/>
                    <a:pt x="529" y="581"/>
                  </a:cubicBezTo>
                  <a:cubicBezTo>
                    <a:pt x="528" y="579"/>
                    <a:pt x="527" y="580"/>
                    <a:pt x="526" y="579"/>
                  </a:cubicBezTo>
                  <a:cubicBezTo>
                    <a:pt x="526" y="579"/>
                    <a:pt x="524" y="568"/>
                    <a:pt x="523" y="576"/>
                  </a:cubicBezTo>
                  <a:cubicBezTo>
                    <a:pt x="519" y="575"/>
                    <a:pt x="522" y="567"/>
                    <a:pt x="521" y="563"/>
                  </a:cubicBezTo>
                  <a:cubicBezTo>
                    <a:pt x="526" y="563"/>
                    <a:pt x="525" y="559"/>
                    <a:pt x="527" y="557"/>
                  </a:cubicBezTo>
                  <a:cubicBezTo>
                    <a:pt x="528" y="553"/>
                    <a:pt x="524" y="554"/>
                    <a:pt x="523" y="553"/>
                  </a:cubicBezTo>
                  <a:cubicBezTo>
                    <a:pt x="523" y="548"/>
                    <a:pt x="526" y="546"/>
                    <a:pt x="524" y="541"/>
                  </a:cubicBezTo>
                  <a:cubicBezTo>
                    <a:pt x="526" y="540"/>
                    <a:pt x="527" y="539"/>
                    <a:pt x="529" y="539"/>
                  </a:cubicBezTo>
                  <a:cubicBezTo>
                    <a:pt x="529" y="538"/>
                    <a:pt x="528" y="536"/>
                    <a:pt x="529" y="535"/>
                  </a:cubicBezTo>
                  <a:cubicBezTo>
                    <a:pt x="529" y="534"/>
                    <a:pt x="531" y="535"/>
                    <a:pt x="532" y="535"/>
                  </a:cubicBezTo>
                  <a:cubicBezTo>
                    <a:pt x="532" y="534"/>
                    <a:pt x="532" y="534"/>
                    <a:pt x="532" y="533"/>
                  </a:cubicBezTo>
                  <a:cubicBezTo>
                    <a:pt x="532" y="533"/>
                    <a:pt x="535" y="531"/>
                    <a:pt x="535" y="530"/>
                  </a:cubicBezTo>
                  <a:cubicBezTo>
                    <a:pt x="535" y="530"/>
                    <a:pt x="533" y="530"/>
                    <a:pt x="533" y="530"/>
                  </a:cubicBezTo>
                  <a:cubicBezTo>
                    <a:pt x="533" y="530"/>
                    <a:pt x="534" y="528"/>
                    <a:pt x="535" y="529"/>
                  </a:cubicBezTo>
                  <a:cubicBezTo>
                    <a:pt x="538" y="533"/>
                    <a:pt x="536" y="526"/>
                    <a:pt x="539" y="526"/>
                  </a:cubicBezTo>
                  <a:cubicBezTo>
                    <a:pt x="542" y="526"/>
                    <a:pt x="540" y="523"/>
                    <a:pt x="542" y="520"/>
                  </a:cubicBezTo>
                  <a:cubicBezTo>
                    <a:pt x="542" y="520"/>
                    <a:pt x="549" y="515"/>
                    <a:pt x="545" y="511"/>
                  </a:cubicBezTo>
                  <a:cubicBezTo>
                    <a:pt x="543" y="509"/>
                    <a:pt x="545" y="511"/>
                    <a:pt x="545" y="508"/>
                  </a:cubicBezTo>
                  <a:cubicBezTo>
                    <a:pt x="545" y="505"/>
                    <a:pt x="542" y="494"/>
                    <a:pt x="544" y="490"/>
                  </a:cubicBezTo>
                  <a:cubicBezTo>
                    <a:pt x="536" y="492"/>
                    <a:pt x="537" y="485"/>
                    <a:pt x="529" y="487"/>
                  </a:cubicBezTo>
                  <a:cubicBezTo>
                    <a:pt x="527" y="489"/>
                    <a:pt x="529" y="490"/>
                    <a:pt x="527" y="493"/>
                  </a:cubicBezTo>
                  <a:cubicBezTo>
                    <a:pt x="520" y="493"/>
                    <a:pt x="516" y="489"/>
                    <a:pt x="510" y="489"/>
                  </a:cubicBezTo>
                  <a:cubicBezTo>
                    <a:pt x="510" y="486"/>
                    <a:pt x="505" y="487"/>
                    <a:pt x="507" y="483"/>
                  </a:cubicBezTo>
                  <a:cubicBezTo>
                    <a:pt x="505" y="482"/>
                    <a:pt x="502" y="483"/>
                    <a:pt x="501" y="481"/>
                  </a:cubicBezTo>
                  <a:cubicBezTo>
                    <a:pt x="500" y="481"/>
                    <a:pt x="501" y="479"/>
                    <a:pt x="501" y="478"/>
                  </a:cubicBezTo>
                  <a:cubicBezTo>
                    <a:pt x="500" y="478"/>
                    <a:pt x="498" y="479"/>
                    <a:pt x="498" y="478"/>
                  </a:cubicBezTo>
                  <a:cubicBezTo>
                    <a:pt x="496" y="477"/>
                    <a:pt x="498" y="474"/>
                    <a:pt x="495" y="474"/>
                  </a:cubicBezTo>
                  <a:cubicBezTo>
                    <a:pt x="495" y="470"/>
                    <a:pt x="497" y="471"/>
                    <a:pt x="495" y="468"/>
                  </a:cubicBezTo>
                  <a:cubicBezTo>
                    <a:pt x="494" y="466"/>
                    <a:pt x="493" y="467"/>
                    <a:pt x="493" y="468"/>
                  </a:cubicBezTo>
                  <a:cubicBezTo>
                    <a:pt x="491" y="466"/>
                    <a:pt x="490" y="463"/>
                    <a:pt x="486" y="464"/>
                  </a:cubicBezTo>
                  <a:cubicBezTo>
                    <a:pt x="488" y="459"/>
                    <a:pt x="481" y="462"/>
                    <a:pt x="483" y="458"/>
                  </a:cubicBezTo>
                  <a:cubicBezTo>
                    <a:pt x="481" y="457"/>
                    <a:pt x="473" y="457"/>
                    <a:pt x="475" y="458"/>
                  </a:cubicBezTo>
                  <a:cubicBezTo>
                    <a:pt x="474" y="457"/>
                    <a:pt x="475" y="456"/>
                    <a:pt x="474" y="455"/>
                  </a:cubicBezTo>
                  <a:cubicBezTo>
                    <a:pt x="473" y="454"/>
                    <a:pt x="472" y="455"/>
                    <a:pt x="471" y="455"/>
                  </a:cubicBezTo>
                  <a:cubicBezTo>
                    <a:pt x="470" y="454"/>
                    <a:pt x="467" y="452"/>
                    <a:pt x="462" y="453"/>
                  </a:cubicBezTo>
                  <a:cubicBezTo>
                    <a:pt x="464" y="448"/>
                    <a:pt x="459" y="451"/>
                    <a:pt x="456" y="449"/>
                  </a:cubicBezTo>
                  <a:cubicBezTo>
                    <a:pt x="456" y="448"/>
                    <a:pt x="457" y="446"/>
                    <a:pt x="456" y="446"/>
                  </a:cubicBezTo>
                  <a:cubicBezTo>
                    <a:pt x="456" y="445"/>
                    <a:pt x="454" y="446"/>
                    <a:pt x="453" y="446"/>
                  </a:cubicBezTo>
                  <a:cubicBezTo>
                    <a:pt x="453" y="445"/>
                    <a:pt x="454" y="443"/>
                    <a:pt x="453" y="443"/>
                  </a:cubicBezTo>
                  <a:cubicBezTo>
                    <a:pt x="453" y="442"/>
                    <a:pt x="451" y="443"/>
                    <a:pt x="450" y="443"/>
                  </a:cubicBezTo>
                  <a:cubicBezTo>
                    <a:pt x="450" y="442"/>
                    <a:pt x="451" y="440"/>
                    <a:pt x="450" y="440"/>
                  </a:cubicBezTo>
                  <a:cubicBezTo>
                    <a:pt x="449" y="439"/>
                    <a:pt x="449" y="441"/>
                    <a:pt x="449" y="441"/>
                  </a:cubicBezTo>
                  <a:cubicBezTo>
                    <a:pt x="448" y="442"/>
                    <a:pt x="445" y="439"/>
                    <a:pt x="444" y="438"/>
                  </a:cubicBezTo>
                  <a:cubicBezTo>
                    <a:pt x="442" y="441"/>
                    <a:pt x="442" y="438"/>
                    <a:pt x="440" y="438"/>
                  </a:cubicBezTo>
                  <a:cubicBezTo>
                    <a:pt x="438" y="439"/>
                    <a:pt x="435" y="441"/>
                    <a:pt x="432" y="441"/>
                  </a:cubicBezTo>
                  <a:cubicBezTo>
                    <a:pt x="429" y="442"/>
                    <a:pt x="429" y="440"/>
                    <a:pt x="427" y="440"/>
                  </a:cubicBezTo>
                  <a:cubicBezTo>
                    <a:pt x="423" y="440"/>
                    <a:pt x="424" y="442"/>
                    <a:pt x="421" y="440"/>
                  </a:cubicBezTo>
                  <a:cubicBezTo>
                    <a:pt x="419" y="439"/>
                    <a:pt x="417" y="440"/>
                    <a:pt x="413" y="438"/>
                  </a:cubicBezTo>
                  <a:cubicBezTo>
                    <a:pt x="412" y="438"/>
                    <a:pt x="412" y="436"/>
                    <a:pt x="412" y="435"/>
                  </a:cubicBezTo>
                  <a:cubicBezTo>
                    <a:pt x="411" y="435"/>
                    <a:pt x="410" y="436"/>
                    <a:pt x="409" y="435"/>
                  </a:cubicBezTo>
                  <a:cubicBezTo>
                    <a:pt x="407" y="435"/>
                    <a:pt x="400" y="434"/>
                    <a:pt x="404" y="431"/>
                  </a:cubicBezTo>
                  <a:cubicBezTo>
                    <a:pt x="400" y="431"/>
                    <a:pt x="400" y="428"/>
                    <a:pt x="395" y="428"/>
                  </a:cubicBezTo>
                  <a:cubicBezTo>
                    <a:pt x="395" y="427"/>
                    <a:pt x="394" y="426"/>
                    <a:pt x="394" y="424"/>
                  </a:cubicBezTo>
                  <a:cubicBezTo>
                    <a:pt x="388" y="423"/>
                    <a:pt x="386" y="418"/>
                    <a:pt x="379" y="418"/>
                  </a:cubicBezTo>
                  <a:cubicBezTo>
                    <a:pt x="378" y="413"/>
                    <a:pt x="375" y="410"/>
                    <a:pt x="376" y="403"/>
                  </a:cubicBezTo>
                  <a:cubicBezTo>
                    <a:pt x="376" y="397"/>
                    <a:pt x="368" y="400"/>
                    <a:pt x="372" y="394"/>
                  </a:cubicBezTo>
                  <a:cubicBezTo>
                    <a:pt x="370" y="394"/>
                    <a:pt x="369" y="394"/>
                    <a:pt x="369" y="395"/>
                  </a:cubicBezTo>
                  <a:cubicBezTo>
                    <a:pt x="367" y="396"/>
                    <a:pt x="368" y="393"/>
                    <a:pt x="367" y="392"/>
                  </a:cubicBezTo>
                  <a:cubicBezTo>
                    <a:pt x="366" y="391"/>
                    <a:pt x="363" y="391"/>
                    <a:pt x="363" y="388"/>
                  </a:cubicBezTo>
                  <a:cubicBezTo>
                    <a:pt x="363" y="386"/>
                    <a:pt x="360" y="387"/>
                    <a:pt x="358" y="387"/>
                  </a:cubicBezTo>
                  <a:cubicBezTo>
                    <a:pt x="358" y="385"/>
                    <a:pt x="360" y="385"/>
                    <a:pt x="360" y="384"/>
                  </a:cubicBezTo>
                  <a:cubicBezTo>
                    <a:pt x="360" y="383"/>
                    <a:pt x="358" y="381"/>
                    <a:pt x="358" y="381"/>
                  </a:cubicBezTo>
                  <a:cubicBezTo>
                    <a:pt x="358" y="380"/>
                    <a:pt x="356" y="381"/>
                    <a:pt x="355" y="381"/>
                  </a:cubicBezTo>
                  <a:cubicBezTo>
                    <a:pt x="354" y="379"/>
                    <a:pt x="355" y="377"/>
                    <a:pt x="354" y="376"/>
                  </a:cubicBezTo>
                  <a:cubicBezTo>
                    <a:pt x="351" y="373"/>
                    <a:pt x="346" y="372"/>
                    <a:pt x="345" y="366"/>
                  </a:cubicBezTo>
                  <a:cubicBezTo>
                    <a:pt x="342" y="363"/>
                    <a:pt x="342" y="367"/>
                    <a:pt x="339" y="364"/>
                  </a:cubicBezTo>
                  <a:cubicBezTo>
                    <a:pt x="340" y="361"/>
                    <a:pt x="337" y="361"/>
                    <a:pt x="336" y="360"/>
                  </a:cubicBezTo>
                  <a:cubicBezTo>
                    <a:pt x="335" y="357"/>
                    <a:pt x="336" y="352"/>
                    <a:pt x="332" y="352"/>
                  </a:cubicBezTo>
                  <a:cubicBezTo>
                    <a:pt x="332" y="345"/>
                    <a:pt x="329" y="342"/>
                    <a:pt x="324" y="341"/>
                  </a:cubicBezTo>
                  <a:cubicBezTo>
                    <a:pt x="323" y="342"/>
                    <a:pt x="322" y="343"/>
                    <a:pt x="321" y="345"/>
                  </a:cubicBezTo>
                  <a:cubicBezTo>
                    <a:pt x="320" y="349"/>
                    <a:pt x="324" y="349"/>
                    <a:pt x="326" y="351"/>
                  </a:cubicBezTo>
                  <a:cubicBezTo>
                    <a:pt x="326" y="351"/>
                    <a:pt x="325" y="354"/>
                    <a:pt x="326" y="354"/>
                  </a:cubicBezTo>
                  <a:cubicBezTo>
                    <a:pt x="326" y="354"/>
                    <a:pt x="327" y="354"/>
                    <a:pt x="327" y="354"/>
                  </a:cubicBezTo>
                  <a:cubicBezTo>
                    <a:pt x="328" y="356"/>
                    <a:pt x="326" y="360"/>
                    <a:pt x="329" y="360"/>
                  </a:cubicBezTo>
                  <a:cubicBezTo>
                    <a:pt x="331" y="360"/>
                    <a:pt x="330" y="364"/>
                    <a:pt x="332" y="367"/>
                  </a:cubicBezTo>
                  <a:cubicBezTo>
                    <a:pt x="332" y="368"/>
                    <a:pt x="333" y="367"/>
                    <a:pt x="333" y="369"/>
                  </a:cubicBezTo>
                  <a:cubicBezTo>
                    <a:pt x="333" y="372"/>
                    <a:pt x="337" y="371"/>
                    <a:pt x="336" y="376"/>
                  </a:cubicBezTo>
                  <a:cubicBezTo>
                    <a:pt x="336" y="378"/>
                    <a:pt x="339" y="377"/>
                    <a:pt x="341" y="378"/>
                  </a:cubicBezTo>
                  <a:cubicBezTo>
                    <a:pt x="339" y="379"/>
                    <a:pt x="342" y="380"/>
                    <a:pt x="342" y="381"/>
                  </a:cubicBezTo>
                  <a:cubicBezTo>
                    <a:pt x="342" y="382"/>
                    <a:pt x="341" y="384"/>
                    <a:pt x="341" y="384"/>
                  </a:cubicBezTo>
                  <a:cubicBezTo>
                    <a:pt x="341" y="386"/>
                    <a:pt x="345" y="385"/>
                    <a:pt x="344" y="390"/>
                  </a:cubicBezTo>
                  <a:cubicBezTo>
                    <a:pt x="342" y="388"/>
                    <a:pt x="341" y="385"/>
                    <a:pt x="336" y="387"/>
                  </a:cubicBezTo>
                  <a:cubicBezTo>
                    <a:pt x="338" y="381"/>
                    <a:pt x="333" y="382"/>
                    <a:pt x="333" y="378"/>
                  </a:cubicBezTo>
                  <a:cubicBezTo>
                    <a:pt x="333" y="375"/>
                    <a:pt x="330" y="375"/>
                    <a:pt x="329" y="373"/>
                  </a:cubicBezTo>
                  <a:cubicBezTo>
                    <a:pt x="328" y="372"/>
                    <a:pt x="327" y="370"/>
                    <a:pt x="326" y="369"/>
                  </a:cubicBezTo>
                  <a:cubicBezTo>
                    <a:pt x="323" y="369"/>
                    <a:pt x="321" y="368"/>
                    <a:pt x="320" y="366"/>
                  </a:cubicBezTo>
                  <a:cubicBezTo>
                    <a:pt x="320" y="362"/>
                    <a:pt x="321" y="364"/>
                    <a:pt x="323" y="364"/>
                  </a:cubicBezTo>
                  <a:cubicBezTo>
                    <a:pt x="324" y="358"/>
                    <a:pt x="318" y="359"/>
                    <a:pt x="318" y="354"/>
                  </a:cubicBezTo>
                  <a:cubicBezTo>
                    <a:pt x="316" y="353"/>
                    <a:pt x="315" y="351"/>
                    <a:pt x="311" y="351"/>
                  </a:cubicBezTo>
                  <a:cubicBezTo>
                    <a:pt x="311" y="347"/>
                    <a:pt x="313" y="347"/>
                    <a:pt x="311" y="344"/>
                  </a:cubicBezTo>
                  <a:cubicBezTo>
                    <a:pt x="311" y="343"/>
                    <a:pt x="310" y="342"/>
                    <a:pt x="309" y="342"/>
                  </a:cubicBezTo>
                  <a:cubicBezTo>
                    <a:pt x="308" y="339"/>
                    <a:pt x="309" y="334"/>
                    <a:pt x="302" y="335"/>
                  </a:cubicBezTo>
                  <a:cubicBezTo>
                    <a:pt x="303" y="333"/>
                    <a:pt x="303" y="332"/>
                    <a:pt x="302" y="330"/>
                  </a:cubicBezTo>
                  <a:cubicBezTo>
                    <a:pt x="302" y="330"/>
                    <a:pt x="301" y="327"/>
                    <a:pt x="301" y="327"/>
                  </a:cubicBezTo>
                  <a:cubicBezTo>
                    <a:pt x="300" y="327"/>
                    <a:pt x="297" y="328"/>
                    <a:pt x="296" y="327"/>
                  </a:cubicBezTo>
                  <a:cubicBezTo>
                    <a:pt x="295" y="326"/>
                    <a:pt x="299" y="326"/>
                    <a:pt x="299" y="326"/>
                  </a:cubicBezTo>
                  <a:cubicBezTo>
                    <a:pt x="298" y="323"/>
                    <a:pt x="290" y="321"/>
                    <a:pt x="286" y="320"/>
                  </a:cubicBezTo>
                  <a:cubicBezTo>
                    <a:pt x="285" y="319"/>
                    <a:pt x="285" y="318"/>
                    <a:pt x="284" y="317"/>
                  </a:cubicBezTo>
                  <a:cubicBezTo>
                    <a:pt x="283" y="315"/>
                    <a:pt x="283" y="314"/>
                    <a:pt x="281" y="312"/>
                  </a:cubicBezTo>
                  <a:cubicBezTo>
                    <a:pt x="280" y="311"/>
                    <a:pt x="280" y="307"/>
                    <a:pt x="278" y="304"/>
                  </a:cubicBezTo>
                  <a:cubicBezTo>
                    <a:pt x="278" y="303"/>
                    <a:pt x="276" y="303"/>
                    <a:pt x="275" y="302"/>
                  </a:cubicBezTo>
                  <a:cubicBezTo>
                    <a:pt x="274" y="300"/>
                    <a:pt x="276" y="297"/>
                    <a:pt x="272" y="298"/>
                  </a:cubicBezTo>
                  <a:cubicBezTo>
                    <a:pt x="273" y="292"/>
                    <a:pt x="270" y="288"/>
                    <a:pt x="266" y="284"/>
                  </a:cubicBezTo>
                  <a:cubicBezTo>
                    <a:pt x="265" y="283"/>
                    <a:pt x="265" y="278"/>
                    <a:pt x="262" y="280"/>
                  </a:cubicBezTo>
                  <a:cubicBezTo>
                    <a:pt x="264" y="262"/>
                    <a:pt x="262" y="252"/>
                    <a:pt x="262" y="231"/>
                  </a:cubicBezTo>
                  <a:cubicBezTo>
                    <a:pt x="262" y="230"/>
                    <a:pt x="261" y="229"/>
                    <a:pt x="261" y="228"/>
                  </a:cubicBezTo>
                  <a:cubicBezTo>
                    <a:pt x="259" y="227"/>
                    <a:pt x="259" y="226"/>
                    <a:pt x="258" y="225"/>
                  </a:cubicBezTo>
                  <a:cubicBezTo>
                    <a:pt x="257" y="224"/>
                    <a:pt x="256" y="223"/>
                    <a:pt x="255" y="224"/>
                  </a:cubicBezTo>
                  <a:cubicBezTo>
                    <a:pt x="254" y="216"/>
                    <a:pt x="248" y="212"/>
                    <a:pt x="243" y="207"/>
                  </a:cubicBezTo>
                  <a:cubicBezTo>
                    <a:pt x="242" y="206"/>
                    <a:pt x="241" y="206"/>
                    <a:pt x="241" y="204"/>
                  </a:cubicBezTo>
                  <a:cubicBezTo>
                    <a:pt x="242" y="205"/>
                    <a:pt x="245" y="207"/>
                    <a:pt x="246" y="204"/>
                  </a:cubicBezTo>
                  <a:cubicBezTo>
                    <a:pt x="249" y="204"/>
                    <a:pt x="248" y="208"/>
                    <a:pt x="252" y="207"/>
                  </a:cubicBezTo>
                  <a:cubicBezTo>
                    <a:pt x="253" y="209"/>
                    <a:pt x="253" y="211"/>
                    <a:pt x="253" y="213"/>
                  </a:cubicBezTo>
                  <a:cubicBezTo>
                    <a:pt x="261" y="212"/>
                    <a:pt x="262" y="217"/>
                    <a:pt x="266" y="219"/>
                  </a:cubicBezTo>
                  <a:cubicBezTo>
                    <a:pt x="266" y="224"/>
                    <a:pt x="269" y="226"/>
                    <a:pt x="271" y="228"/>
                  </a:cubicBezTo>
                  <a:cubicBezTo>
                    <a:pt x="272" y="228"/>
                    <a:pt x="273" y="225"/>
                    <a:pt x="272" y="224"/>
                  </a:cubicBezTo>
                  <a:cubicBezTo>
                    <a:pt x="272" y="222"/>
                    <a:pt x="270" y="221"/>
                    <a:pt x="269" y="221"/>
                  </a:cubicBezTo>
                  <a:cubicBezTo>
                    <a:pt x="269" y="218"/>
                    <a:pt x="269" y="217"/>
                    <a:pt x="268" y="215"/>
                  </a:cubicBezTo>
                  <a:cubicBezTo>
                    <a:pt x="268" y="214"/>
                    <a:pt x="266" y="213"/>
                    <a:pt x="266" y="213"/>
                  </a:cubicBezTo>
                  <a:cubicBezTo>
                    <a:pt x="266" y="212"/>
                    <a:pt x="268" y="211"/>
                    <a:pt x="268" y="212"/>
                  </a:cubicBezTo>
                  <a:cubicBezTo>
                    <a:pt x="266" y="208"/>
                    <a:pt x="263" y="209"/>
                    <a:pt x="264" y="206"/>
                  </a:cubicBezTo>
                  <a:cubicBezTo>
                    <a:pt x="256" y="206"/>
                    <a:pt x="255" y="201"/>
                    <a:pt x="249" y="201"/>
                  </a:cubicBezTo>
                  <a:cubicBezTo>
                    <a:pt x="251" y="196"/>
                    <a:pt x="244" y="200"/>
                    <a:pt x="246" y="195"/>
                  </a:cubicBezTo>
                  <a:cubicBezTo>
                    <a:pt x="244" y="194"/>
                    <a:pt x="242" y="195"/>
                    <a:pt x="240" y="192"/>
                  </a:cubicBezTo>
                  <a:cubicBezTo>
                    <a:pt x="240" y="191"/>
                    <a:pt x="242" y="191"/>
                    <a:pt x="243" y="191"/>
                  </a:cubicBezTo>
                  <a:cubicBezTo>
                    <a:pt x="245" y="187"/>
                    <a:pt x="238" y="189"/>
                    <a:pt x="238" y="189"/>
                  </a:cubicBezTo>
                  <a:cubicBezTo>
                    <a:pt x="237" y="189"/>
                    <a:pt x="238" y="187"/>
                    <a:pt x="237" y="186"/>
                  </a:cubicBezTo>
                  <a:cubicBezTo>
                    <a:pt x="237" y="186"/>
                    <a:pt x="234" y="187"/>
                    <a:pt x="234" y="186"/>
                  </a:cubicBezTo>
                  <a:cubicBezTo>
                    <a:pt x="234" y="185"/>
                    <a:pt x="236" y="185"/>
                    <a:pt x="235" y="183"/>
                  </a:cubicBezTo>
                  <a:cubicBezTo>
                    <a:pt x="235" y="181"/>
                    <a:pt x="233" y="184"/>
                    <a:pt x="231" y="183"/>
                  </a:cubicBezTo>
                  <a:cubicBezTo>
                    <a:pt x="228" y="181"/>
                    <a:pt x="230" y="178"/>
                    <a:pt x="228" y="176"/>
                  </a:cubicBezTo>
                  <a:cubicBezTo>
                    <a:pt x="227" y="175"/>
                    <a:pt x="226" y="174"/>
                    <a:pt x="224" y="175"/>
                  </a:cubicBezTo>
                  <a:cubicBezTo>
                    <a:pt x="229" y="166"/>
                    <a:pt x="212" y="172"/>
                    <a:pt x="213" y="163"/>
                  </a:cubicBezTo>
                  <a:cubicBezTo>
                    <a:pt x="215" y="163"/>
                    <a:pt x="216" y="163"/>
                    <a:pt x="218" y="163"/>
                  </a:cubicBezTo>
                  <a:cubicBezTo>
                    <a:pt x="218" y="159"/>
                    <a:pt x="211" y="164"/>
                    <a:pt x="213" y="158"/>
                  </a:cubicBezTo>
                  <a:cubicBezTo>
                    <a:pt x="210" y="158"/>
                    <a:pt x="207" y="158"/>
                    <a:pt x="204" y="158"/>
                  </a:cubicBezTo>
                  <a:cubicBezTo>
                    <a:pt x="208" y="156"/>
                    <a:pt x="202" y="155"/>
                    <a:pt x="206" y="154"/>
                  </a:cubicBezTo>
                  <a:cubicBezTo>
                    <a:pt x="206" y="151"/>
                    <a:pt x="202" y="151"/>
                    <a:pt x="203" y="152"/>
                  </a:cubicBezTo>
                  <a:cubicBezTo>
                    <a:pt x="200" y="149"/>
                    <a:pt x="202" y="149"/>
                    <a:pt x="200" y="145"/>
                  </a:cubicBezTo>
                  <a:cubicBezTo>
                    <a:pt x="197" y="145"/>
                    <a:pt x="194" y="145"/>
                    <a:pt x="191" y="145"/>
                  </a:cubicBezTo>
                  <a:cubicBezTo>
                    <a:pt x="192" y="143"/>
                    <a:pt x="193" y="141"/>
                    <a:pt x="194" y="139"/>
                  </a:cubicBezTo>
                  <a:cubicBezTo>
                    <a:pt x="193" y="136"/>
                    <a:pt x="189" y="138"/>
                    <a:pt x="192" y="135"/>
                  </a:cubicBezTo>
                  <a:cubicBezTo>
                    <a:pt x="187" y="135"/>
                    <a:pt x="184" y="137"/>
                    <a:pt x="178" y="136"/>
                  </a:cubicBezTo>
                  <a:cubicBezTo>
                    <a:pt x="178" y="132"/>
                    <a:pt x="174" y="130"/>
                    <a:pt x="170" y="129"/>
                  </a:cubicBezTo>
                  <a:cubicBezTo>
                    <a:pt x="169" y="128"/>
                    <a:pt x="167" y="128"/>
                    <a:pt x="166" y="127"/>
                  </a:cubicBezTo>
                  <a:cubicBezTo>
                    <a:pt x="165" y="127"/>
                    <a:pt x="166" y="125"/>
                    <a:pt x="166" y="124"/>
                  </a:cubicBezTo>
                  <a:cubicBezTo>
                    <a:pt x="165" y="124"/>
                    <a:pt x="162" y="125"/>
                    <a:pt x="163" y="123"/>
                  </a:cubicBezTo>
                  <a:cubicBezTo>
                    <a:pt x="158" y="121"/>
                    <a:pt x="147" y="126"/>
                    <a:pt x="145" y="123"/>
                  </a:cubicBezTo>
                  <a:cubicBezTo>
                    <a:pt x="145" y="123"/>
                    <a:pt x="145" y="121"/>
                    <a:pt x="145" y="121"/>
                  </a:cubicBezTo>
                  <a:cubicBezTo>
                    <a:pt x="143" y="121"/>
                    <a:pt x="142" y="123"/>
                    <a:pt x="142" y="123"/>
                  </a:cubicBezTo>
                  <a:cubicBezTo>
                    <a:pt x="140" y="122"/>
                    <a:pt x="140" y="118"/>
                    <a:pt x="135" y="120"/>
                  </a:cubicBezTo>
                  <a:cubicBezTo>
                    <a:pt x="134" y="116"/>
                    <a:pt x="128" y="118"/>
                    <a:pt x="132" y="114"/>
                  </a:cubicBezTo>
                  <a:cubicBezTo>
                    <a:pt x="130" y="114"/>
                    <a:pt x="130" y="115"/>
                    <a:pt x="129" y="115"/>
                  </a:cubicBezTo>
                  <a:cubicBezTo>
                    <a:pt x="128" y="115"/>
                    <a:pt x="127" y="114"/>
                    <a:pt x="127" y="114"/>
                  </a:cubicBezTo>
                  <a:cubicBezTo>
                    <a:pt x="124" y="114"/>
                    <a:pt x="122" y="117"/>
                    <a:pt x="120" y="115"/>
                  </a:cubicBezTo>
                  <a:cubicBezTo>
                    <a:pt x="117" y="115"/>
                    <a:pt x="119" y="121"/>
                    <a:pt x="118" y="123"/>
                  </a:cubicBezTo>
                  <a:cubicBezTo>
                    <a:pt x="117" y="122"/>
                    <a:pt x="116" y="121"/>
                    <a:pt x="114" y="121"/>
                  </a:cubicBezTo>
                  <a:cubicBezTo>
                    <a:pt x="112" y="122"/>
                    <a:pt x="113" y="124"/>
                    <a:pt x="112" y="124"/>
                  </a:cubicBezTo>
                  <a:cubicBezTo>
                    <a:pt x="111" y="125"/>
                    <a:pt x="106" y="124"/>
                    <a:pt x="103" y="126"/>
                  </a:cubicBezTo>
                  <a:cubicBezTo>
                    <a:pt x="102" y="126"/>
                    <a:pt x="102" y="128"/>
                    <a:pt x="101" y="129"/>
                  </a:cubicBezTo>
                  <a:cubicBezTo>
                    <a:pt x="98" y="129"/>
                    <a:pt x="97" y="127"/>
                    <a:pt x="95" y="127"/>
                  </a:cubicBezTo>
                  <a:cubicBezTo>
                    <a:pt x="97" y="125"/>
                    <a:pt x="101" y="124"/>
                    <a:pt x="99" y="118"/>
                  </a:cubicBezTo>
                  <a:cubicBezTo>
                    <a:pt x="102" y="119"/>
                    <a:pt x="102" y="117"/>
                    <a:pt x="102" y="115"/>
                  </a:cubicBezTo>
                  <a:cubicBezTo>
                    <a:pt x="102" y="114"/>
                    <a:pt x="99" y="114"/>
                    <a:pt x="98" y="114"/>
                  </a:cubicBezTo>
                  <a:cubicBezTo>
                    <a:pt x="95" y="116"/>
                    <a:pt x="96" y="118"/>
                    <a:pt x="93" y="120"/>
                  </a:cubicBezTo>
                  <a:cubicBezTo>
                    <a:pt x="92" y="120"/>
                    <a:pt x="92" y="123"/>
                    <a:pt x="90" y="123"/>
                  </a:cubicBezTo>
                  <a:cubicBezTo>
                    <a:pt x="89" y="123"/>
                    <a:pt x="89" y="127"/>
                    <a:pt x="86" y="126"/>
                  </a:cubicBezTo>
                  <a:cubicBezTo>
                    <a:pt x="86" y="128"/>
                    <a:pt x="85" y="128"/>
                    <a:pt x="83" y="129"/>
                  </a:cubicBezTo>
                  <a:cubicBezTo>
                    <a:pt x="83" y="131"/>
                    <a:pt x="83" y="133"/>
                    <a:pt x="83" y="135"/>
                  </a:cubicBezTo>
                  <a:cubicBezTo>
                    <a:pt x="79" y="136"/>
                    <a:pt x="77" y="141"/>
                    <a:pt x="74" y="143"/>
                  </a:cubicBezTo>
                  <a:cubicBezTo>
                    <a:pt x="73" y="144"/>
                    <a:pt x="71" y="143"/>
                    <a:pt x="71" y="143"/>
                  </a:cubicBezTo>
                  <a:cubicBezTo>
                    <a:pt x="70" y="144"/>
                    <a:pt x="71" y="146"/>
                    <a:pt x="71" y="146"/>
                  </a:cubicBezTo>
                  <a:cubicBezTo>
                    <a:pt x="71" y="147"/>
                    <a:pt x="65" y="147"/>
                    <a:pt x="66" y="148"/>
                  </a:cubicBezTo>
                  <a:cubicBezTo>
                    <a:pt x="69" y="150"/>
                    <a:pt x="63" y="149"/>
                    <a:pt x="60" y="152"/>
                  </a:cubicBezTo>
                  <a:cubicBezTo>
                    <a:pt x="60" y="153"/>
                    <a:pt x="58" y="158"/>
                    <a:pt x="58" y="157"/>
                  </a:cubicBezTo>
                  <a:cubicBezTo>
                    <a:pt x="56" y="155"/>
                    <a:pt x="57" y="156"/>
                    <a:pt x="56" y="158"/>
                  </a:cubicBezTo>
                  <a:cubicBezTo>
                    <a:pt x="54" y="158"/>
                    <a:pt x="52" y="158"/>
                    <a:pt x="50" y="158"/>
                  </a:cubicBezTo>
                  <a:cubicBezTo>
                    <a:pt x="47" y="160"/>
                    <a:pt x="53" y="161"/>
                    <a:pt x="46" y="161"/>
                  </a:cubicBezTo>
                  <a:cubicBezTo>
                    <a:pt x="43" y="161"/>
                    <a:pt x="40" y="161"/>
                    <a:pt x="37" y="163"/>
                  </a:cubicBezTo>
                  <a:cubicBezTo>
                    <a:pt x="34" y="164"/>
                    <a:pt x="34" y="168"/>
                    <a:pt x="31" y="166"/>
                  </a:cubicBezTo>
                  <a:cubicBezTo>
                    <a:pt x="31" y="162"/>
                    <a:pt x="35" y="163"/>
                    <a:pt x="38" y="161"/>
                  </a:cubicBezTo>
                  <a:cubicBezTo>
                    <a:pt x="39" y="161"/>
                    <a:pt x="40" y="161"/>
                    <a:pt x="40" y="160"/>
                  </a:cubicBezTo>
                  <a:cubicBezTo>
                    <a:pt x="40" y="158"/>
                    <a:pt x="44" y="159"/>
                    <a:pt x="46" y="158"/>
                  </a:cubicBezTo>
                  <a:cubicBezTo>
                    <a:pt x="48" y="159"/>
                    <a:pt x="46" y="155"/>
                    <a:pt x="47" y="154"/>
                  </a:cubicBezTo>
                  <a:cubicBezTo>
                    <a:pt x="48" y="153"/>
                    <a:pt x="49" y="156"/>
                    <a:pt x="52" y="152"/>
                  </a:cubicBezTo>
                  <a:cubicBezTo>
                    <a:pt x="52" y="152"/>
                    <a:pt x="53" y="153"/>
                    <a:pt x="53" y="151"/>
                  </a:cubicBezTo>
                  <a:cubicBezTo>
                    <a:pt x="53" y="149"/>
                    <a:pt x="57" y="150"/>
                    <a:pt x="59" y="148"/>
                  </a:cubicBezTo>
                  <a:cubicBezTo>
                    <a:pt x="59" y="145"/>
                    <a:pt x="59" y="143"/>
                    <a:pt x="59" y="141"/>
                  </a:cubicBezTo>
                  <a:cubicBezTo>
                    <a:pt x="64" y="145"/>
                    <a:pt x="60" y="136"/>
                    <a:pt x="65" y="138"/>
                  </a:cubicBezTo>
                  <a:cubicBezTo>
                    <a:pt x="65" y="134"/>
                    <a:pt x="58" y="138"/>
                    <a:pt x="60" y="133"/>
                  </a:cubicBezTo>
                  <a:cubicBezTo>
                    <a:pt x="59" y="136"/>
                    <a:pt x="50" y="132"/>
                    <a:pt x="49" y="136"/>
                  </a:cubicBezTo>
                  <a:cubicBezTo>
                    <a:pt x="47" y="137"/>
                    <a:pt x="48" y="134"/>
                    <a:pt x="47" y="133"/>
                  </a:cubicBezTo>
                  <a:cubicBezTo>
                    <a:pt x="45" y="132"/>
                    <a:pt x="41" y="134"/>
                    <a:pt x="38" y="133"/>
                  </a:cubicBezTo>
                  <a:cubicBezTo>
                    <a:pt x="40" y="130"/>
                    <a:pt x="36" y="131"/>
                    <a:pt x="35" y="130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4" y="125"/>
                    <a:pt x="32" y="126"/>
                    <a:pt x="29" y="121"/>
                  </a:cubicBezTo>
                  <a:cubicBezTo>
                    <a:pt x="27" y="123"/>
                    <a:pt x="23" y="123"/>
                    <a:pt x="19" y="123"/>
                  </a:cubicBezTo>
                  <a:cubicBezTo>
                    <a:pt x="19" y="121"/>
                    <a:pt x="19" y="120"/>
                    <a:pt x="20" y="120"/>
                  </a:cubicBezTo>
                  <a:cubicBezTo>
                    <a:pt x="19" y="117"/>
                    <a:pt x="14" y="118"/>
                    <a:pt x="16" y="112"/>
                  </a:cubicBezTo>
                  <a:cubicBezTo>
                    <a:pt x="15" y="111"/>
                    <a:pt x="13" y="109"/>
                    <a:pt x="13" y="111"/>
                  </a:cubicBezTo>
                  <a:cubicBezTo>
                    <a:pt x="9" y="111"/>
                    <a:pt x="13" y="106"/>
                    <a:pt x="13" y="105"/>
                  </a:cubicBezTo>
                  <a:cubicBezTo>
                    <a:pt x="13" y="104"/>
                    <a:pt x="13" y="103"/>
                    <a:pt x="13" y="102"/>
                  </a:cubicBezTo>
                  <a:cubicBezTo>
                    <a:pt x="13" y="102"/>
                    <a:pt x="16" y="102"/>
                    <a:pt x="16" y="102"/>
                  </a:cubicBezTo>
                  <a:cubicBezTo>
                    <a:pt x="17" y="101"/>
                    <a:pt x="16" y="99"/>
                    <a:pt x="17" y="98"/>
                  </a:cubicBezTo>
                  <a:cubicBezTo>
                    <a:pt x="21" y="97"/>
                    <a:pt x="26" y="97"/>
                    <a:pt x="29" y="95"/>
                  </a:cubicBezTo>
                  <a:cubicBezTo>
                    <a:pt x="31" y="93"/>
                    <a:pt x="33" y="94"/>
                    <a:pt x="35" y="93"/>
                  </a:cubicBezTo>
                  <a:cubicBezTo>
                    <a:pt x="38" y="92"/>
                    <a:pt x="33" y="89"/>
                    <a:pt x="41" y="90"/>
                  </a:cubicBezTo>
                  <a:cubicBezTo>
                    <a:pt x="40" y="87"/>
                    <a:pt x="40" y="84"/>
                    <a:pt x="38" y="78"/>
                  </a:cubicBezTo>
                  <a:cubicBezTo>
                    <a:pt x="35" y="75"/>
                    <a:pt x="27" y="83"/>
                    <a:pt x="23" y="80"/>
                  </a:cubicBezTo>
                  <a:cubicBezTo>
                    <a:pt x="21" y="77"/>
                    <a:pt x="23" y="81"/>
                    <a:pt x="17" y="81"/>
                  </a:cubicBezTo>
                  <a:cubicBezTo>
                    <a:pt x="16" y="79"/>
                    <a:pt x="11" y="80"/>
                    <a:pt x="7" y="78"/>
                  </a:cubicBezTo>
                  <a:cubicBezTo>
                    <a:pt x="7" y="78"/>
                    <a:pt x="10" y="75"/>
                    <a:pt x="7" y="75"/>
                  </a:cubicBezTo>
                  <a:cubicBezTo>
                    <a:pt x="4" y="75"/>
                    <a:pt x="2" y="74"/>
                    <a:pt x="1" y="69"/>
                  </a:cubicBezTo>
                  <a:cubicBezTo>
                    <a:pt x="10" y="70"/>
                    <a:pt x="0" y="65"/>
                    <a:pt x="10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2"/>
                    <a:pt x="13" y="65"/>
                    <a:pt x="13" y="65"/>
                  </a:cubicBezTo>
                  <a:cubicBezTo>
                    <a:pt x="16" y="65"/>
                    <a:pt x="16" y="63"/>
                    <a:pt x="19" y="63"/>
                  </a:cubicBezTo>
                  <a:cubicBezTo>
                    <a:pt x="20" y="64"/>
                    <a:pt x="21" y="66"/>
                    <a:pt x="22" y="66"/>
                  </a:cubicBezTo>
                  <a:cubicBezTo>
                    <a:pt x="25" y="67"/>
                    <a:pt x="28" y="65"/>
                    <a:pt x="32" y="66"/>
                  </a:cubicBezTo>
                  <a:cubicBezTo>
                    <a:pt x="35" y="67"/>
                    <a:pt x="34" y="68"/>
                    <a:pt x="37" y="66"/>
                  </a:cubicBezTo>
                  <a:cubicBezTo>
                    <a:pt x="39" y="66"/>
                    <a:pt x="37" y="65"/>
                    <a:pt x="37" y="63"/>
                  </a:cubicBezTo>
                  <a:cubicBezTo>
                    <a:pt x="38" y="64"/>
                    <a:pt x="39" y="63"/>
                    <a:pt x="40" y="62"/>
                  </a:cubicBezTo>
                  <a:cubicBezTo>
                    <a:pt x="40" y="58"/>
                    <a:pt x="33" y="63"/>
                    <a:pt x="35" y="58"/>
                  </a:cubicBezTo>
                  <a:cubicBezTo>
                    <a:pt x="31" y="57"/>
                    <a:pt x="28" y="55"/>
                    <a:pt x="23" y="55"/>
                  </a:cubicBezTo>
                  <a:cubicBezTo>
                    <a:pt x="25" y="52"/>
                    <a:pt x="25" y="52"/>
                    <a:pt x="22" y="50"/>
                  </a:cubicBezTo>
                  <a:cubicBezTo>
                    <a:pt x="21" y="50"/>
                    <a:pt x="21" y="49"/>
                    <a:pt x="20" y="49"/>
                  </a:cubicBezTo>
                  <a:cubicBezTo>
                    <a:pt x="19" y="48"/>
                    <a:pt x="16" y="48"/>
                    <a:pt x="15" y="47"/>
                  </a:cubicBezTo>
                  <a:cubicBezTo>
                    <a:pt x="15" y="47"/>
                    <a:pt x="17" y="42"/>
                    <a:pt x="15" y="43"/>
                  </a:cubicBezTo>
                  <a:cubicBezTo>
                    <a:pt x="14" y="43"/>
                    <a:pt x="15" y="44"/>
                    <a:pt x="13" y="44"/>
                  </a:cubicBezTo>
                  <a:cubicBezTo>
                    <a:pt x="12" y="44"/>
                    <a:pt x="11" y="42"/>
                    <a:pt x="9" y="43"/>
                  </a:cubicBezTo>
                  <a:cubicBezTo>
                    <a:pt x="12" y="39"/>
                    <a:pt x="18" y="37"/>
                    <a:pt x="23" y="35"/>
                  </a:cubicBezTo>
                  <a:cubicBezTo>
                    <a:pt x="22" y="30"/>
                    <a:pt x="28" y="30"/>
                    <a:pt x="29" y="28"/>
                  </a:cubicBezTo>
                  <a:cubicBezTo>
                    <a:pt x="31" y="26"/>
                    <a:pt x="29" y="23"/>
                    <a:pt x="31" y="22"/>
                  </a:cubicBezTo>
                  <a:cubicBezTo>
                    <a:pt x="34" y="26"/>
                    <a:pt x="35" y="23"/>
                    <a:pt x="41" y="23"/>
                  </a:cubicBezTo>
                  <a:cubicBezTo>
                    <a:pt x="44" y="19"/>
                    <a:pt x="49" y="16"/>
                    <a:pt x="58" y="17"/>
                  </a:cubicBezTo>
                  <a:cubicBezTo>
                    <a:pt x="59" y="18"/>
                    <a:pt x="58" y="15"/>
                    <a:pt x="59" y="15"/>
                  </a:cubicBezTo>
                  <a:cubicBezTo>
                    <a:pt x="62" y="13"/>
                    <a:pt x="67" y="16"/>
                    <a:pt x="68" y="12"/>
                  </a:cubicBezTo>
                  <a:cubicBezTo>
                    <a:pt x="70" y="11"/>
                    <a:pt x="70" y="14"/>
                    <a:pt x="71" y="15"/>
                  </a:cubicBezTo>
                  <a:cubicBezTo>
                    <a:pt x="73" y="15"/>
                    <a:pt x="76" y="14"/>
                    <a:pt x="75" y="17"/>
                  </a:cubicBezTo>
                  <a:cubicBezTo>
                    <a:pt x="82" y="17"/>
                    <a:pt x="88" y="17"/>
                    <a:pt x="95" y="17"/>
                  </a:cubicBezTo>
                  <a:cubicBezTo>
                    <a:pt x="88" y="24"/>
                    <a:pt x="104" y="15"/>
                    <a:pt x="99" y="22"/>
                  </a:cubicBezTo>
                  <a:cubicBezTo>
                    <a:pt x="102" y="22"/>
                    <a:pt x="105" y="22"/>
                    <a:pt x="105" y="19"/>
                  </a:cubicBezTo>
                  <a:cubicBezTo>
                    <a:pt x="108" y="22"/>
                    <a:pt x="114" y="21"/>
                    <a:pt x="118" y="22"/>
                  </a:cubicBezTo>
                  <a:cubicBezTo>
                    <a:pt x="119" y="22"/>
                    <a:pt x="118" y="23"/>
                    <a:pt x="120" y="23"/>
                  </a:cubicBezTo>
                  <a:cubicBezTo>
                    <a:pt x="121" y="23"/>
                    <a:pt x="121" y="25"/>
                    <a:pt x="123" y="25"/>
                  </a:cubicBezTo>
                  <a:cubicBezTo>
                    <a:pt x="126" y="25"/>
                    <a:pt x="128" y="22"/>
                    <a:pt x="130" y="25"/>
                  </a:cubicBezTo>
                  <a:cubicBezTo>
                    <a:pt x="131" y="26"/>
                    <a:pt x="147" y="25"/>
                    <a:pt x="149" y="26"/>
                  </a:cubicBezTo>
                  <a:cubicBezTo>
                    <a:pt x="151" y="28"/>
                    <a:pt x="160" y="29"/>
                    <a:pt x="166" y="29"/>
                  </a:cubicBezTo>
                  <a:cubicBezTo>
                    <a:pt x="167" y="31"/>
                    <a:pt x="170" y="32"/>
                    <a:pt x="170" y="35"/>
                  </a:cubicBezTo>
                  <a:cubicBezTo>
                    <a:pt x="175" y="36"/>
                    <a:pt x="177" y="39"/>
                    <a:pt x="182" y="37"/>
                  </a:cubicBezTo>
                  <a:cubicBezTo>
                    <a:pt x="182" y="41"/>
                    <a:pt x="189" y="39"/>
                    <a:pt x="194" y="40"/>
                  </a:cubicBezTo>
                  <a:cubicBezTo>
                    <a:pt x="194" y="38"/>
                    <a:pt x="192" y="39"/>
                    <a:pt x="191" y="38"/>
                  </a:cubicBezTo>
                  <a:cubicBezTo>
                    <a:pt x="194" y="35"/>
                    <a:pt x="197" y="32"/>
                    <a:pt x="203" y="31"/>
                  </a:cubicBezTo>
                  <a:cubicBezTo>
                    <a:pt x="202" y="33"/>
                    <a:pt x="204" y="34"/>
                    <a:pt x="204" y="32"/>
                  </a:cubicBezTo>
                  <a:cubicBezTo>
                    <a:pt x="206" y="33"/>
                    <a:pt x="205" y="35"/>
                    <a:pt x="207" y="35"/>
                  </a:cubicBezTo>
                  <a:cubicBezTo>
                    <a:pt x="210" y="36"/>
                    <a:pt x="210" y="33"/>
                    <a:pt x="210" y="31"/>
                  </a:cubicBezTo>
                  <a:cubicBezTo>
                    <a:pt x="213" y="30"/>
                    <a:pt x="214" y="32"/>
                    <a:pt x="216" y="32"/>
                  </a:cubicBezTo>
                  <a:cubicBezTo>
                    <a:pt x="218" y="31"/>
                    <a:pt x="216" y="29"/>
                    <a:pt x="219" y="26"/>
                  </a:cubicBezTo>
                  <a:cubicBezTo>
                    <a:pt x="222" y="26"/>
                    <a:pt x="223" y="29"/>
                    <a:pt x="224" y="26"/>
                  </a:cubicBezTo>
                  <a:cubicBezTo>
                    <a:pt x="226" y="27"/>
                    <a:pt x="224" y="30"/>
                    <a:pt x="222" y="29"/>
                  </a:cubicBezTo>
                  <a:cubicBezTo>
                    <a:pt x="224" y="34"/>
                    <a:pt x="234" y="25"/>
                    <a:pt x="237" y="31"/>
                  </a:cubicBezTo>
                  <a:cubicBezTo>
                    <a:pt x="241" y="31"/>
                    <a:pt x="233" y="27"/>
                    <a:pt x="238" y="26"/>
                  </a:cubicBezTo>
                  <a:cubicBezTo>
                    <a:pt x="239" y="25"/>
                    <a:pt x="240" y="23"/>
                    <a:pt x="243" y="23"/>
                  </a:cubicBezTo>
                  <a:cubicBezTo>
                    <a:pt x="243" y="25"/>
                    <a:pt x="243" y="26"/>
                    <a:pt x="243" y="28"/>
                  </a:cubicBezTo>
                  <a:cubicBezTo>
                    <a:pt x="246" y="24"/>
                    <a:pt x="247" y="30"/>
                    <a:pt x="250" y="31"/>
                  </a:cubicBezTo>
                  <a:cubicBezTo>
                    <a:pt x="254" y="31"/>
                    <a:pt x="258" y="30"/>
                    <a:pt x="259" y="28"/>
                  </a:cubicBezTo>
                  <a:cubicBezTo>
                    <a:pt x="261" y="29"/>
                    <a:pt x="265" y="29"/>
                    <a:pt x="264" y="34"/>
                  </a:cubicBezTo>
                  <a:cubicBezTo>
                    <a:pt x="267" y="33"/>
                    <a:pt x="270" y="32"/>
                    <a:pt x="271" y="28"/>
                  </a:cubicBezTo>
                  <a:cubicBezTo>
                    <a:pt x="275" y="30"/>
                    <a:pt x="277" y="27"/>
                    <a:pt x="280" y="31"/>
                  </a:cubicBezTo>
                  <a:cubicBezTo>
                    <a:pt x="283" y="31"/>
                    <a:pt x="287" y="31"/>
                    <a:pt x="290" y="31"/>
                  </a:cubicBezTo>
                  <a:cubicBezTo>
                    <a:pt x="290" y="31"/>
                    <a:pt x="288" y="33"/>
                    <a:pt x="289" y="34"/>
                  </a:cubicBezTo>
                  <a:cubicBezTo>
                    <a:pt x="288" y="34"/>
                    <a:pt x="293" y="35"/>
                    <a:pt x="292" y="35"/>
                  </a:cubicBezTo>
                  <a:cubicBezTo>
                    <a:pt x="293" y="35"/>
                    <a:pt x="294" y="33"/>
                    <a:pt x="296" y="34"/>
                  </a:cubicBezTo>
                  <a:cubicBezTo>
                    <a:pt x="296" y="34"/>
                    <a:pt x="296" y="37"/>
                    <a:pt x="296" y="37"/>
                  </a:cubicBezTo>
                  <a:cubicBezTo>
                    <a:pt x="300" y="39"/>
                    <a:pt x="306" y="35"/>
                    <a:pt x="311" y="37"/>
                  </a:cubicBezTo>
                  <a:cubicBezTo>
                    <a:pt x="311" y="39"/>
                    <a:pt x="314" y="38"/>
                    <a:pt x="315" y="38"/>
                  </a:cubicBezTo>
                  <a:cubicBezTo>
                    <a:pt x="313" y="43"/>
                    <a:pt x="320" y="39"/>
                    <a:pt x="320" y="43"/>
                  </a:cubicBezTo>
                  <a:cubicBezTo>
                    <a:pt x="321" y="46"/>
                    <a:pt x="317" y="45"/>
                    <a:pt x="317" y="47"/>
                  </a:cubicBezTo>
                  <a:cubicBezTo>
                    <a:pt x="316" y="50"/>
                    <a:pt x="318" y="50"/>
                    <a:pt x="318" y="52"/>
                  </a:cubicBezTo>
                  <a:cubicBezTo>
                    <a:pt x="334" y="50"/>
                    <a:pt x="348" y="50"/>
                    <a:pt x="360" y="55"/>
                  </a:cubicBezTo>
                  <a:cubicBezTo>
                    <a:pt x="359" y="56"/>
                    <a:pt x="358" y="57"/>
                    <a:pt x="358" y="59"/>
                  </a:cubicBezTo>
                  <a:cubicBezTo>
                    <a:pt x="361" y="59"/>
                    <a:pt x="362" y="57"/>
                    <a:pt x="364" y="58"/>
                  </a:cubicBezTo>
                  <a:cubicBezTo>
                    <a:pt x="363" y="52"/>
                    <a:pt x="364" y="54"/>
                    <a:pt x="363" y="49"/>
                  </a:cubicBezTo>
                  <a:cubicBezTo>
                    <a:pt x="364" y="46"/>
                    <a:pt x="375" y="46"/>
                    <a:pt x="372" y="44"/>
                  </a:cubicBezTo>
                  <a:cubicBezTo>
                    <a:pt x="373" y="42"/>
                    <a:pt x="374" y="44"/>
                    <a:pt x="376" y="44"/>
                  </a:cubicBezTo>
                  <a:cubicBezTo>
                    <a:pt x="377" y="46"/>
                    <a:pt x="379" y="45"/>
                    <a:pt x="379" y="47"/>
                  </a:cubicBezTo>
                  <a:cubicBezTo>
                    <a:pt x="385" y="48"/>
                    <a:pt x="389" y="46"/>
                    <a:pt x="394" y="47"/>
                  </a:cubicBezTo>
                  <a:cubicBezTo>
                    <a:pt x="394" y="47"/>
                    <a:pt x="394" y="49"/>
                    <a:pt x="395" y="49"/>
                  </a:cubicBezTo>
                  <a:cubicBezTo>
                    <a:pt x="397" y="49"/>
                    <a:pt x="397" y="50"/>
                    <a:pt x="398" y="50"/>
                  </a:cubicBezTo>
                  <a:cubicBezTo>
                    <a:pt x="404" y="50"/>
                    <a:pt x="409" y="47"/>
                    <a:pt x="416" y="49"/>
                  </a:cubicBezTo>
                  <a:cubicBezTo>
                    <a:pt x="420" y="45"/>
                    <a:pt x="419" y="43"/>
                    <a:pt x="421" y="40"/>
                  </a:cubicBezTo>
                  <a:cubicBezTo>
                    <a:pt x="420" y="35"/>
                    <a:pt x="416" y="37"/>
                    <a:pt x="415" y="35"/>
                  </a:cubicBezTo>
                  <a:cubicBezTo>
                    <a:pt x="416" y="28"/>
                    <a:pt x="429" y="31"/>
                    <a:pt x="432" y="34"/>
                  </a:cubicBezTo>
                  <a:cubicBezTo>
                    <a:pt x="432" y="36"/>
                    <a:pt x="431" y="37"/>
                    <a:pt x="428" y="37"/>
                  </a:cubicBezTo>
                  <a:cubicBezTo>
                    <a:pt x="431" y="40"/>
                    <a:pt x="428" y="41"/>
                    <a:pt x="427" y="43"/>
                  </a:cubicBezTo>
                  <a:cubicBezTo>
                    <a:pt x="426" y="46"/>
                    <a:pt x="429" y="46"/>
                    <a:pt x="431" y="46"/>
                  </a:cubicBezTo>
                  <a:cubicBezTo>
                    <a:pt x="429" y="50"/>
                    <a:pt x="432" y="51"/>
                    <a:pt x="429" y="55"/>
                  </a:cubicBezTo>
                  <a:cubicBezTo>
                    <a:pt x="434" y="57"/>
                    <a:pt x="437" y="47"/>
                    <a:pt x="435" y="49"/>
                  </a:cubicBezTo>
                  <a:cubicBezTo>
                    <a:pt x="436" y="48"/>
                    <a:pt x="440" y="52"/>
                    <a:pt x="438" y="46"/>
                  </a:cubicBezTo>
                  <a:cubicBezTo>
                    <a:pt x="445" y="47"/>
                    <a:pt x="443" y="40"/>
                    <a:pt x="447" y="38"/>
                  </a:cubicBezTo>
                  <a:cubicBezTo>
                    <a:pt x="445" y="34"/>
                    <a:pt x="443" y="31"/>
                    <a:pt x="437" y="31"/>
                  </a:cubicBezTo>
                  <a:cubicBezTo>
                    <a:pt x="440" y="29"/>
                    <a:pt x="434" y="25"/>
                    <a:pt x="429" y="23"/>
                  </a:cubicBezTo>
                  <a:cubicBezTo>
                    <a:pt x="430" y="21"/>
                    <a:pt x="430" y="19"/>
                    <a:pt x="428" y="19"/>
                  </a:cubicBezTo>
                  <a:cubicBezTo>
                    <a:pt x="428" y="16"/>
                    <a:pt x="432" y="14"/>
                    <a:pt x="432" y="12"/>
                  </a:cubicBezTo>
                  <a:cubicBezTo>
                    <a:pt x="433" y="11"/>
                    <a:pt x="436" y="9"/>
                    <a:pt x="435" y="9"/>
                  </a:cubicBezTo>
                  <a:cubicBezTo>
                    <a:pt x="431" y="5"/>
                    <a:pt x="441" y="10"/>
                    <a:pt x="437" y="6"/>
                  </a:cubicBezTo>
                  <a:cubicBezTo>
                    <a:pt x="437" y="0"/>
                    <a:pt x="441" y="7"/>
                    <a:pt x="441" y="7"/>
                  </a:cubicBezTo>
                  <a:cubicBezTo>
                    <a:pt x="443" y="8"/>
                    <a:pt x="446" y="6"/>
                    <a:pt x="447" y="7"/>
                  </a:cubicBezTo>
                  <a:cubicBezTo>
                    <a:pt x="448" y="7"/>
                    <a:pt x="445" y="9"/>
                    <a:pt x="446" y="10"/>
                  </a:cubicBezTo>
                  <a:cubicBezTo>
                    <a:pt x="446" y="11"/>
                    <a:pt x="450" y="9"/>
                    <a:pt x="450" y="10"/>
                  </a:cubicBezTo>
                  <a:cubicBezTo>
                    <a:pt x="451" y="11"/>
                    <a:pt x="450" y="14"/>
                    <a:pt x="450" y="15"/>
                  </a:cubicBezTo>
                  <a:cubicBezTo>
                    <a:pt x="451" y="15"/>
                    <a:pt x="453" y="14"/>
                    <a:pt x="453" y="15"/>
                  </a:cubicBezTo>
                  <a:cubicBezTo>
                    <a:pt x="455" y="18"/>
                    <a:pt x="451" y="17"/>
                    <a:pt x="453" y="20"/>
                  </a:cubicBezTo>
                  <a:cubicBezTo>
                    <a:pt x="454" y="21"/>
                    <a:pt x="455" y="22"/>
                    <a:pt x="455" y="23"/>
                  </a:cubicBezTo>
                  <a:cubicBezTo>
                    <a:pt x="455" y="23"/>
                    <a:pt x="453" y="24"/>
                    <a:pt x="453" y="25"/>
                  </a:cubicBezTo>
                  <a:cubicBezTo>
                    <a:pt x="453" y="27"/>
                    <a:pt x="452" y="27"/>
                    <a:pt x="452" y="29"/>
                  </a:cubicBezTo>
                  <a:cubicBezTo>
                    <a:pt x="451" y="32"/>
                    <a:pt x="461" y="32"/>
                    <a:pt x="459" y="28"/>
                  </a:cubicBezTo>
                  <a:cubicBezTo>
                    <a:pt x="462" y="28"/>
                    <a:pt x="461" y="32"/>
                    <a:pt x="465" y="31"/>
                  </a:cubicBezTo>
                  <a:cubicBezTo>
                    <a:pt x="462" y="34"/>
                    <a:pt x="466" y="34"/>
                    <a:pt x="465" y="38"/>
                  </a:cubicBezTo>
                  <a:cubicBezTo>
                    <a:pt x="472" y="39"/>
                    <a:pt x="470" y="34"/>
                    <a:pt x="475" y="37"/>
                  </a:cubicBezTo>
                  <a:cubicBezTo>
                    <a:pt x="477" y="37"/>
                    <a:pt x="477" y="36"/>
                    <a:pt x="477" y="35"/>
                  </a:cubicBezTo>
                  <a:cubicBezTo>
                    <a:pt x="480" y="36"/>
                    <a:pt x="475" y="37"/>
                    <a:pt x="478" y="40"/>
                  </a:cubicBezTo>
                  <a:cubicBezTo>
                    <a:pt x="478" y="40"/>
                    <a:pt x="481" y="41"/>
                    <a:pt x="481" y="41"/>
                  </a:cubicBezTo>
                  <a:cubicBezTo>
                    <a:pt x="482" y="44"/>
                    <a:pt x="476" y="46"/>
                    <a:pt x="478" y="50"/>
                  </a:cubicBezTo>
                  <a:close/>
                  <a:moveTo>
                    <a:pt x="302" y="66"/>
                  </a:moveTo>
                  <a:cubicBezTo>
                    <a:pt x="301" y="64"/>
                    <a:pt x="304" y="63"/>
                    <a:pt x="302" y="62"/>
                  </a:cubicBezTo>
                  <a:cubicBezTo>
                    <a:pt x="302" y="63"/>
                    <a:pt x="302" y="64"/>
                    <a:pt x="301" y="63"/>
                  </a:cubicBezTo>
                  <a:cubicBezTo>
                    <a:pt x="300" y="62"/>
                    <a:pt x="301" y="59"/>
                    <a:pt x="299" y="59"/>
                  </a:cubicBezTo>
                  <a:cubicBezTo>
                    <a:pt x="297" y="61"/>
                    <a:pt x="290" y="66"/>
                    <a:pt x="287" y="62"/>
                  </a:cubicBezTo>
                  <a:cubicBezTo>
                    <a:pt x="287" y="58"/>
                    <a:pt x="294" y="63"/>
                    <a:pt x="292" y="58"/>
                  </a:cubicBezTo>
                  <a:cubicBezTo>
                    <a:pt x="291" y="57"/>
                    <a:pt x="289" y="57"/>
                    <a:pt x="289" y="56"/>
                  </a:cubicBezTo>
                  <a:cubicBezTo>
                    <a:pt x="286" y="55"/>
                    <a:pt x="285" y="58"/>
                    <a:pt x="283" y="59"/>
                  </a:cubicBezTo>
                  <a:cubicBezTo>
                    <a:pt x="280" y="60"/>
                    <a:pt x="276" y="60"/>
                    <a:pt x="272" y="60"/>
                  </a:cubicBezTo>
                  <a:cubicBezTo>
                    <a:pt x="272" y="61"/>
                    <a:pt x="272" y="62"/>
                    <a:pt x="271" y="62"/>
                  </a:cubicBezTo>
                  <a:cubicBezTo>
                    <a:pt x="266" y="63"/>
                    <a:pt x="261" y="64"/>
                    <a:pt x="256" y="63"/>
                  </a:cubicBezTo>
                  <a:cubicBezTo>
                    <a:pt x="257" y="66"/>
                    <a:pt x="254" y="67"/>
                    <a:pt x="256" y="68"/>
                  </a:cubicBezTo>
                  <a:cubicBezTo>
                    <a:pt x="256" y="66"/>
                    <a:pt x="258" y="67"/>
                    <a:pt x="258" y="69"/>
                  </a:cubicBezTo>
                  <a:cubicBezTo>
                    <a:pt x="264" y="70"/>
                    <a:pt x="274" y="64"/>
                    <a:pt x="275" y="69"/>
                  </a:cubicBezTo>
                  <a:cubicBezTo>
                    <a:pt x="272" y="66"/>
                    <a:pt x="274" y="70"/>
                    <a:pt x="271" y="71"/>
                  </a:cubicBezTo>
                  <a:cubicBezTo>
                    <a:pt x="268" y="71"/>
                    <a:pt x="266" y="72"/>
                    <a:pt x="265" y="74"/>
                  </a:cubicBezTo>
                  <a:cubicBezTo>
                    <a:pt x="273" y="75"/>
                    <a:pt x="277" y="72"/>
                    <a:pt x="284" y="72"/>
                  </a:cubicBezTo>
                  <a:cubicBezTo>
                    <a:pt x="285" y="74"/>
                    <a:pt x="284" y="77"/>
                    <a:pt x="286" y="77"/>
                  </a:cubicBezTo>
                  <a:cubicBezTo>
                    <a:pt x="286" y="75"/>
                    <a:pt x="288" y="75"/>
                    <a:pt x="290" y="75"/>
                  </a:cubicBezTo>
                  <a:cubicBezTo>
                    <a:pt x="290" y="73"/>
                    <a:pt x="291" y="70"/>
                    <a:pt x="293" y="69"/>
                  </a:cubicBezTo>
                  <a:cubicBezTo>
                    <a:pt x="296" y="67"/>
                    <a:pt x="295" y="69"/>
                    <a:pt x="299" y="69"/>
                  </a:cubicBezTo>
                  <a:cubicBezTo>
                    <a:pt x="299" y="68"/>
                    <a:pt x="300" y="66"/>
                    <a:pt x="302" y="66"/>
                  </a:cubicBezTo>
                  <a:close/>
                  <a:moveTo>
                    <a:pt x="312" y="117"/>
                  </a:moveTo>
                  <a:cubicBezTo>
                    <a:pt x="313" y="113"/>
                    <a:pt x="318" y="114"/>
                    <a:pt x="320" y="112"/>
                  </a:cubicBezTo>
                  <a:cubicBezTo>
                    <a:pt x="320" y="112"/>
                    <a:pt x="322" y="113"/>
                    <a:pt x="323" y="112"/>
                  </a:cubicBezTo>
                  <a:cubicBezTo>
                    <a:pt x="325" y="111"/>
                    <a:pt x="328" y="112"/>
                    <a:pt x="330" y="111"/>
                  </a:cubicBezTo>
                  <a:cubicBezTo>
                    <a:pt x="331" y="111"/>
                    <a:pt x="331" y="108"/>
                    <a:pt x="332" y="108"/>
                  </a:cubicBezTo>
                  <a:cubicBezTo>
                    <a:pt x="336" y="105"/>
                    <a:pt x="339" y="109"/>
                    <a:pt x="339" y="106"/>
                  </a:cubicBezTo>
                  <a:cubicBezTo>
                    <a:pt x="338" y="106"/>
                    <a:pt x="337" y="105"/>
                    <a:pt x="339" y="105"/>
                  </a:cubicBezTo>
                  <a:cubicBezTo>
                    <a:pt x="342" y="105"/>
                    <a:pt x="342" y="103"/>
                    <a:pt x="344" y="105"/>
                  </a:cubicBezTo>
                  <a:cubicBezTo>
                    <a:pt x="344" y="106"/>
                    <a:pt x="345" y="103"/>
                    <a:pt x="345" y="103"/>
                  </a:cubicBezTo>
                  <a:cubicBezTo>
                    <a:pt x="342" y="104"/>
                    <a:pt x="346" y="100"/>
                    <a:pt x="348" y="103"/>
                  </a:cubicBezTo>
                  <a:cubicBezTo>
                    <a:pt x="349" y="101"/>
                    <a:pt x="351" y="100"/>
                    <a:pt x="351" y="96"/>
                  </a:cubicBezTo>
                  <a:cubicBezTo>
                    <a:pt x="345" y="95"/>
                    <a:pt x="345" y="99"/>
                    <a:pt x="339" y="98"/>
                  </a:cubicBezTo>
                  <a:cubicBezTo>
                    <a:pt x="339" y="100"/>
                    <a:pt x="338" y="101"/>
                    <a:pt x="336" y="102"/>
                  </a:cubicBezTo>
                  <a:cubicBezTo>
                    <a:pt x="331" y="104"/>
                    <a:pt x="333" y="101"/>
                    <a:pt x="329" y="102"/>
                  </a:cubicBezTo>
                  <a:cubicBezTo>
                    <a:pt x="328" y="102"/>
                    <a:pt x="328" y="104"/>
                    <a:pt x="326" y="103"/>
                  </a:cubicBezTo>
                  <a:cubicBezTo>
                    <a:pt x="324" y="103"/>
                    <a:pt x="323" y="101"/>
                    <a:pt x="320" y="102"/>
                  </a:cubicBezTo>
                  <a:cubicBezTo>
                    <a:pt x="320" y="101"/>
                    <a:pt x="320" y="99"/>
                    <a:pt x="318" y="99"/>
                  </a:cubicBezTo>
                  <a:cubicBezTo>
                    <a:pt x="318" y="101"/>
                    <a:pt x="318" y="102"/>
                    <a:pt x="317" y="103"/>
                  </a:cubicBezTo>
                  <a:cubicBezTo>
                    <a:pt x="317" y="105"/>
                    <a:pt x="319" y="105"/>
                    <a:pt x="320" y="106"/>
                  </a:cubicBezTo>
                  <a:cubicBezTo>
                    <a:pt x="315" y="105"/>
                    <a:pt x="315" y="108"/>
                    <a:pt x="314" y="109"/>
                  </a:cubicBezTo>
                  <a:cubicBezTo>
                    <a:pt x="312" y="111"/>
                    <a:pt x="308" y="110"/>
                    <a:pt x="308" y="112"/>
                  </a:cubicBezTo>
                  <a:cubicBezTo>
                    <a:pt x="308" y="116"/>
                    <a:pt x="301" y="112"/>
                    <a:pt x="304" y="117"/>
                  </a:cubicBezTo>
                  <a:cubicBezTo>
                    <a:pt x="306" y="117"/>
                    <a:pt x="309" y="117"/>
                    <a:pt x="312" y="117"/>
                  </a:cubicBezTo>
                  <a:close/>
                  <a:moveTo>
                    <a:pt x="421" y="175"/>
                  </a:moveTo>
                  <a:cubicBezTo>
                    <a:pt x="419" y="175"/>
                    <a:pt x="420" y="176"/>
                    <a:pt x="419" y="176"/>
                  </a:cubicBezTo>
                  <a:cubicBezTo>
                    <a:pt x="419" y="176"/>
                    <a:pt x="415" y="177"/>
                    <a:pt x="415" y="178"/>
                  </a:cubicBezTo>
                  <a:cubicBezTo>
                    <a:pt x="414" y="179"/>
                    <a:pt x="416" y="183"/>
                    <a:pt x="413" y="183"/>
                  </a:cubicBezTo>
                  <a:cubicBezTo>
                    <a:pt x="413" y="182"/>
                    <a:pt x="413" y="179"/>
                    <a:pt x="412" y="179"/>
                  </a:cubicBezTo>
                  <a:cubicBezTo>
                    <a:pt x="412" y="181"/>
                    <a:pt x="412" y="183"/>
                    <a:pt x="412" y="185"/>
                  </a:cubicBezTo>
                  <a:cubicBezTo>
                    <a:pt x="414" y="185"/>
                    <a:pt x="417" y="185"/>
                    <a:pt x="419" y="185"/>
                  </a:cubicBezTo>
                  <a:cubicBezTo>
                    <a:pt x="418" y="187"/>
                    <a:pt x="422" y="189"/>
                    <a:pt x="422" y="191"/>
                  </a:cubicBezTo>
                  <a:cubicBezTo>
                    <a:pt x="424" y="196"/>
                    <a:pt x="424" y="194"/>
                    <a:pt x="427" y="197"/>
                  </a:cubicBezTo>
                  <a:cubicBezTo>
                    <a:pt x="425" y="197"/>
                    <a:pt x="423" y="197"/>
                    <a:pt x="424" y="200"/>
                  </a:cubicBezTo>
                  <a:cubicBezTo>
                    <a:pt x="424" y="202"/>
                    <a:pt x="425" y="202"/>
                    <a:pt x="425" y="204"/>
                  </a:cubicBezTo>
                  <a:cubicBezTo>
                    <a:pt x="427" y="204"/>
                    <a:pt x="429" y="204"/>
                    <a:pt x="431" y="204"/>
                  </a:cubicBezTo>
                  <a:cubicBezTo>
                    <a:pt x="433" y="202"/>
                    <a:pt x="433" y="199"/>
                    <a:pt x="432" y="195"/>
                  </a:cubicBezTo>
                  <a:cubicBezTo>
                    <a:pt x="431" y="195"/>
                    <a:pt x="429" y="194"/>
                    <a:pt x="428" y="192"/>
                  </a:cubicBezTo>
                  <a:cubicBezTo>
                    <a:pt x="431" y="184"/>
                    <a:pt x="428" y="189"/>
                    <a:pt x="427" y="186"/>
                  </a:cubicBezTo>
                  <a:cubicBezTo>
                    <a:pt x="425" y="184"/>
                    <a:pt x="425" y="178"/>
                    <a:pt x="424" y="175"/>
                  </a:cubicBezTo>
                  <a:cubicBezTo>
                    <a:pt x="423" y="175"/>
                    <a:pt x="422" y="174"/>
                    <a:pt x="421" y="175"/>
                  </a:cubicBezTo>
                  <a:close/>
                  <a:moveTo>
                    <a:pt x="478" y="221"/>
                  </a:moveTo>
                  <a:cubicBezTo>
                    <a:pt x="474" y="219"/>
                    <a:pt x="475" y="223"/>
                    <a:pt x="472" y="224"/>
                  </a:cubicBezTo>
                  <a:cubicBezTo>
                    <a:pt x="472" y="222"/>
                    <a:pt x="471" y="222"/>
                    <a:pt x="470" y="222"/>
                  </a:cubicBezTo>
                  <a:cubicBezTo>
                    <a:pt x="470" y="227"/>
                    <a:pt x="464" y="225"/>
                    <a:pt x="462" y="226"/>
                  </a:cubicBezTo>
                  <a:cubicBezTo>
                    <a:pt x="461" y="228"/>
                    <a:pt x="462" y="228"/>
                    <a:pt x="461" y="229"/>
                  </a:cubicBezTo>
                  <a:cubicBezTo>
                    <a:pt x="460" y="230"/>
                    <a:pt x="458" y="229"/>
                    <a:pt x="458" y="231"/>
                  </a:cubicBezTo>
                  <a:cubicBezTo>
                    <a:pt x="460" y="232"/>
                    <a:pt x="457" y="233"/>
                    <a:pt x="458" y="235"/>
                  </a:cubicBezTo>
                  <a:cubicBezTo>
                    <a:pt x="461" y="238"/>
                    <a:pt x="461" y="233"/>
                    <a:pt x="464" y="232"/>
                  </a:cubicBezTo>
                  <a:cubicBezTo>
                    <a:pt x="466" y="232"/>
                    <a:pt x="469" y="233"/>
                    <a:pt x="472" y="232"/>
                  </a:cubicBezTo>
                  <a:cubicBezTo>
                    <a:pt x="474" y="232"/>
                    <a:pt x="475" y="231"/>
                    <a:pt x="477" y="231"/>
                  </a:cubicBezTo>
                  <a:cubicBezTo>
                    <a:pt x="480" y="231"/>
                    <a:pt x="485" y="232"/>
                    <a:pt x="486" y="234"/>
                  </a:cubicBezTo>
                  <a:cubicBezTo>
                    <a:pt x="485" y="234"/>
                    <a:pt x="483" y="234"/>
                    <a:pt x="483" y="235"/>
                  </a:cubicBezTo>
                  <a:cubicBezTo>
                    <a:pt x="484" y="234"/>
                    <a:pt x="484" y="237"/>
                    <a:pt x="484" y="237"/>
                  </a:cubicBezTo>
                  <a:cubicBezTo>
                    <a:pt x="485" y="237"/>
                    <a:pt x="486" y="235"/>
                    <a:pt x="486" y="235"/>
                  </a:cubicBezTo>
                  <a:cubicBezTo>
                    <a:pt x="492" y="236"/>
                    <a:pt x="489" y="236"/>
                    <a:pt x="493" y="234"/>
                  </a:cubicBezTo>
                  <a:cubicBezTo>
                    <a:pt x="498" y="231"/>
                    <a:pt x="501" y="236"/>
                    <a:pt x="504" y="232"/>
                  </a:cubicBezTo>
                  <a:cubicBezTo>
                    <a:pt x="500" y="232"/>
                    <a:pt x="504" y="226"/>
                    <a:pt x="501" y="229"/>
                  </a:cubicBezTo>
                  <a:cubicBezTo>
                    <a:pt x="498" y="232"/>
                    <a:pt x="498" y="224"/>
                    <a:pt x="498" y="224"/>
                  </a:cubicBezTo>
                  <a:cubicBezTo>
                    <a:pt x="497" y="223"/>
                    <a:pt x="493" y="224"/>
                    <a:pt x="495" y="221"/>
                  </a:cubicBezTo>
                  <a:cubicBezTo>
                    <a:pt x="492" y="221"/>
                    <a:pt x="490" y="221"/>
                    <a:pt x="487" y="221"/>
                  </a:cubicBezTo>
                  <a:cubicBezTo>
                    <a:pt x="488" y="218"/>
                    <a:pt x="489" y="218"/>
                    <a:pt x="487" y="216"/>
                  </a:cubicBezTo>
                  <a:cubicBezTo>
                    <a:pt x="483" y="218"/>
                    <a:pt x="484" y="216"/>
                    <a:pt x="478" y="216"/>
                  </a:cubicBezTo>
                  <a:cubicBezTo>
                    <a:pt x="478" y="218"/>
                    <a:pt x="477" y="219"/>
                    <a:pt x="478" y="221"/>
                  </a:cubicBezTo>
                  <a:close/>
                  <a:moveTo>
                    <a:pt x="518" y="258"/>
                  </a:moveTo>
                  <a:cubicBezTo>
                    <a:pt x="518" y="258"/>
                    <a:pt x="517" y="257"/>
                    <a:pt x="517" y="256"/>
                  </a:cubicBezTo>
                  <a:cubicBezTo>
                    <a:pt x="523" y="257"/>
                    <a:pt x="517" y="246"/>
                    <a:pt x="523" y="247"/>
                  </a:cubicBezTo>
                  <a:cubicBezTo>
                    <a:pt x="526" y="250"/>
                    <a:pt x="527" y="246"/>
                    <a:pt x="532" y="247"/>
                  </a:cubicBezTo>
                  <a:cubicBezTo>
                    <a:pt x="529" y="238"/>
                    <a:pt x="519" y="237"/>
                    <a:pt x="510" y="238"/>
                  </a:cubicBezTo>
                  <a:cubicBezTo>
                    <a:pt x="508" y="238"/>
                    <a:pt x="508" y="237"/>
                    <a:pt x="508" y="235"/>
                  </a:cubicBezTo>
                  <a:cubicBezTo>
                    <a:pt x="505" y="234"/>
                    <a:pt x="504" y="238"/>
                    <a:pt x="501" y="238"/>
                  </a:cubicBezTo>
                  <a:cubicBezTo>
                    <a:pt x="499" y="238"/>
                    <a:pt x="499" y="236"/>
                    <a:pt x="496" y="237"/>
                  </a:cubicBezTo>
                  <a:cubicBezTo>
                    <a:pt x="494" y="237"/>
                    <a:pt x="494" y="239"/>
                    <a:pt x="492" y="240"/>
                  </a:cubicBezTo>
                  <a:cubicBezTo>
                    <a:pt x="490" y="241"/>
                    <a:pt x="488" y="240"/>
                    <a:pt x="486" y="241"/>
                  </a:cubicBezTo>
                  <a:cubicBezTo>
                    <a:pt x="486" y="244"/>
                    <a:pt x="485" y="245"/>
                    <a:pt x="483" y="246"/>
                  </a:cubicBezTo>
                  <a:cubicBezTo>
                    <a:pt x="483" y="258"/>
                    <a:pt x="481" y="258"/>
                    <a:pt x="481" y="271"/>
                  </a:cubicBezTo>
                  <a:cubicBezTo>
                    <a:pt x="487" y="273"/>
                    <a:pt x="484" y="267"/>
                    <a:pt x="489" y="268"/>
                  </a:cubicBezTo>
                  <a:cubicBezTo>
                    <a:pt x="489" y="265"/>
                    <a:pt x="489" y="263"/>
                    <a:pt x="490" y="262"/>
                  </a:cubicBezTo>
                  <a:cubicBezTo>
                    <a:pt x="493" y="259"/>
                    <a:pt x="491" y="255"/>
                    <a:pt x="492" y="250"/>
                  </a:cubicBezTo>
                  <a:cubicBezTo>
                    <a:pt x="492" y="250"/>
                    <a:pt x="494" y="248"/>
                    <a:pt x="495" y="247"/>
                  </a:cubicBezTo>
                  <a:cubicBezTo>
                    <a:pt x="495" y="246"/>
                    <a:pt x="494" y="243"/>
                    <a:pt x="496" y="243"/>
                  </a:cubicBezTo>
                  <a:cubicBezTo>
                    <a:pt x="499" y="243"/>
                    <a:pt x="501" y="242"/>
                    <a:pt x="502" y="241"/>
                  </a:cubicBezTo>
                  <a:cubicBezTo>
                    <a:pt x="500" y="247"/>
                    <a:pt x="507" y="242"/>
                    <a:pt x="507" y="246"/>
                  </a:cubicBezTo>
                  <a:cubicBezTo>
                    <a:pt x="508" y="250"/>
                    <a:pt x="508" y="249"/>
                    <a:pt x="507" y="253"/>
                  </a:cubicBezTo>
                  <a:cubicBezTo>
                    <a:pt x="508" y="253"/>
                    <a:pt x="510" y="253"/>
                    <a:pt x="510" y="255"/>
                  </a:cubicBezTo>
                  <a:cubicBezTo>
                    <a:pt x="508" y="255"/>
                    <a:pt x="507" y="255"/>
                    <a:pt x="507" y="256"/>
                  </a:cubicBezTo>
                  <a:cubicBezTo>
                    <a:pt x="512" y="254"/>
                    <a:pt x="517" y="261"/>
                    <a:pt x="518" y="258"/>
                  </a:cubicBezTo>
                  <a:close/>
                  <a:moveTo>
                    <a:pt x="545" y="252"/>
                  </a:moveTo>
                  <a:cubicBezTo>
                    <a:pt x="545" y="252"/>
                    <a:pt x="545" y="254"/>
                    <a:pt x="545" y="255"/>
                  </a:cubicBezTo>
                  <a:cubicBezTo>
                    <a:pt x="543" y="257"/>
                    <a:pt x="536" y="250"/>
                    <a:pt x="533" y="253"/>
                  </a:cubicBezTo>
                  <a:cubicBezTo>
                    <a:pt x="534" y="256"/>
                    <a:pt x="531" y="256"/>
                    <a:pt x="530" y="258"/>
                  </a:cubicBezTo>
                  <a:cubicBezTo>
                    <a:pt x="534" y="262"/>
                    <a:pt x="535" y="259"/>
                    <a:pt x="539" y="259"/>
                  </a:cubicBezTo>
                  <a:cubicBezTo>
                    <a:pt x="542" y="259"/>
                    <a:pt x="548" y="260"/>
                    <a:pt x="550" y="258"/>
                  </a:cubicBezTo>
                  <a:cubicBezTo>
                    <a:pt x="549" y="258"/>
                    <a:pt x="548" y="256"/>
                    <a:pt x="550" y="256"/>
                  </a:cubicBezTo>
                  <a:cubicBezTo>
                    <a:pt x="551" y="256"/>
                    <a:pt x="552" y="256"/>
                    <a:pt x="553" y="255"/>
                  </a:cubicBezTo>
                  <a:cubicBezTo>
                    <a:pt x="549" y="255"/>
                    <a:pt x="548" y="252"/>
                    <a:pt x="545" y="252"/>
                  </a:cubicBezTo>
                  <a:close/>
                  <a:moveTo>
                    <a:pt x="524" y="264"/>
                  </a:moveTo>
                  <a:cubicBezTo>
                    <a:pt x="524" y="263"/>
                    <a:pt x="523" y="261"/>
                    <a:pt x="521" y="262"/>
                  </a:cubicBezTo>
                  <a:cubicBezTo>
                    <a:pt x="521" y="262"/>
                    <a:pt x="522" y="265"/>
                    <a:pt x="521" y="265"/>
                  </a:cubicBezTo>
                  <a:cubicBezTo>
                    <a:pt x="519" y="265"/>
                    <a:pt x="516" y="265"/>
                    <a:pt x="514" y="265"/>
                  </a:cubicBezTo>
                  <a:cubicBezTo>
                    <a:pt x="516" y="270"/>
                    <a:pt x="509" y="266"/>
                    <a:pt x="510" y="269"/>
                  </a:cubicBezTo>
                  <a:cubicBezTo>
                    <a:pt x="511" y="269"/>
                    <a:pt x="512" y="269"/>
                    <a:pt x="514" y="269"/>
                  </a:cubicBezTo>
                  <a:cubicBezTo>
                    <a:pt x="514" y="271"/>
                    <a:pt x="513" y="271"/>
                    <a:pt x="512" y="272"/>
                  </a:cubicBezTo>
                  <a:cubicBezTo>
                    <a:pt x="517" y="273"/>
                    <a:pt x="515" y="269"/>
                    <a:pt x="518" y="269"/>
                  </a:cubicBezTo>
                  <a:cubicBezTo>
                    <a:pt x="520" y="271"/>
                    <a:pt x="522" y="271"/>
                    <a:pt x="526" y="271"/>
                  </a:cubicBezTo>
                  <a:cubicBezTo>
                    <a:pt x="525" y="265"/>
                    <a:pt x="536" y="270"/>
                    <a:pt x="533" y="262"/>
                  </a:cubicBezTo>
                  <a:cubicBezTo>
                    <a:pt x="529" y="261"/>
                    <a:pt x="526" y="264"/>
                    <a:pt x="524" y="2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Freeform 92"/>
            <p:cNvSpPr/>
            <p:nvPr/>
          </p:nvSpPr>
          <p:spPr bwMode="auto">
            <a:xfrm>
              <a:off x="1832885" y="1906615"/>
              <a:ext cx="131599" cy="196243"/>
            </a:xfrm>
            <a:custGeom>
              <a:gdLst>
                <a:gd name="T0" fmla="*/ 14 w 48"/>
                <a:gd name="T1" fmla="*/ 7 h 72"/>
                <a:gd name="T2" fmla="*/ 24 w 48"/>
                <a:gd name="T3" fmla="*/ 5 h 72"/>
                <a:gd name="T4" fmla="*/ 26 w 48"/>
                <a:gd name="T5" fmla="*/ 14 h 72"/>
                <a:gd name="T6" fmla="*/ 18 w 48"/>
                <a:gd name="T7" fmla="*/ 19 h 72"/>
                <a:gd name="T8" fmla="*/ 27 w 48"/>
                <a:gd name="T9" fmla="*/ 23 h 72"/>
                <a:gd name="T10" fmla="*/ 32 w 48"/>
                <a:gd name="T11" fmla="*/ 34 h 72"/>
                <a:gd name="T12" fmla="*/ 35 w 48"/>
                <a:gd name="T13" fmla="*/ 37 h 72"/>
                <a:gd name="T14" fmla="*/ 40 w 48"/>
                <a:gd name="T15" fmla="*/ 40 h 72"/>
                <a:gd name="T16" fmla="*/ 37 w 48"/>
                <a:gd name="T17" fmla="*/ 45 h 72"/>
                <a:gd name="T18" fmla="*/ 46 w 48"/>
                <a:gd name="T19" fmla="*/ 47 h 72"/>
                <a:gd name="T20" fmla="*/ 46 w 48"/>
                <a:gd name="T21" fmla="*/ 56 h 72"/>
                <a:gd name="T22" fmla="*/ 43 w 48"/>
                <a:gd name="T23" fmla="*/ 56 h 72"/>
                <a:gd name="T24" fmla="*/ 46 w 48"/>
                <a:gd name="T25" fmla="*/ 57 h 72"/>
                <a:gd name="T26" fmla="*/ 43 w 48"/>
                <a:gd name="T27" fmla="*/ 62 h 72"/>
                <a:gd name="T28" fmla="*/ 39 w 48"/>
                <a:gd name="T29" fmla="*/ 65 h 72"/>
                <a:gd name="T30" fmla="*/ 24 w 48"/>
                <a:gd name="T31" fmla="*/ 63 h 72"/>
                <a:gd name="T32" fmla="*/ 18 w 48"/>
                <a:gd name="T33" fmla="*/ 65 h 72"/>
                <a:gd name="T34" fmla="*/ 8 w 48"/>
                <a:gd name="T35" fmla="*/ 65 h 72"/>
                <a:gd name="T36" fmla="*/ 11 w 48"/>
                <a:gd name="T37" fmla="*/ 63 h 72"/>
                <a:gd name="T38" fmla="*/ 12 w 48"/>
                <a:gd name="T39" fmla="*/ 65 h 72"/>
                <a:gd name="T40" fmla="*/ 14 w 48"/>
                <a:gd name="T41" fmla="*/ 62 h 72"/>
                <a:gd name="T42" fmla="*/ 23 w 48"/>
                <a:gd name="T43" fmla="*/ 60 h 72"/>
                <a:gd name="T44" fmla="*/ 11 w 48"/>
                <a:gd name="T45" fmla="*/ 56 h 72"/>
                <a:gd name="T46" fmla="*/ 11 w 48"/>
                <a:gd name="T47" fmla="*/ 47 h 72"/>
                <a:gd name="T48" fmla="*/ 14 w 48"/>
                <a:gd name="T49" fmla="*/ 45 h 72"/>
                <a:gd name="T50" fmla="*/ 20 w 48"/>
                <a:gd name="T51" fmla="*/ 45 h 72"/>
                <a:gd name="T52" fmla="*/ 21 w 48"/>
                <a:gd name="T53" fmla="*/ 37 h 72"/>
                <a:gd name="T54" fmla="*/ 17 w 48"/>
                <a:gd name="T55" fmla="*/ 31 h 72"/>
                <a:gd name="T56" fmla="*/ 11 w 48"/>
                <a:gd name="T57" fmla="*/ 32 h 72"/>
                <a:gd name="T58" fmla="*/ 11 w 48"/>
                <a:gd name="T59" fmla="*/ 25 h 72"/>
                <a:gd name="T60" fmla="*/ 5 w 48"/>
                <a:gd name="T61" fmla="*/ 22 h 72"/>
                <a:gd name="T62" fmla="*/ 0 w 48"/>
                <a:gd name="T63" fmla="*/ 7 h 72"/>
                <a:gd name="T64" fmla="*/ 8 w 48"/>
                <a:gd name="T65" fmla="*/ 0 h 72"/>
                <a:gd name="T66" fmla="*/ 21 w 48"/>
                <a:gd name="T67" fmla="*/ 0 h 72"/>
                <a:gd name="T68" fmla="*/ 14 w 48"/>
                <a:gd name="T69" fmla="*/ 7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72">
                  <a:moveTo>
                    <a:pt x="14" y="7"/>
                  </a:moveTo>
                  <a:cubicBezTo>
                    <a:pt x="15" y="10"/>
                    <a:pt x="21" y="5"/>
                    <a:pt x="24" y="5"/>
                  </a:cubicBezTo>
                  <a:cubicBezTo>
                    <a:pt x="26" y="7"/>
                    <a:pt x="26" y="11"/>
                    <a:pt x="26" y="14"/>
                  </a:cubicBezTo>
                  <a:cubicBezTo>
                    <a:pt x="22" y="15"/>
                    <a:pt x="19" y="16"/>
                    <a:pt x="18" y="19"/>
                  </a:cubicBezTo>
                  <a:cubicBezTo>
                    <a:pt x="20" y="22"/>
                    <a:pt x="23" y="23"/>
                    <a:pt x="27" y="23"/>
                  </a:cubicBezTo>
                  <a:cubicBezTo>
                    <a:pt x="27" y="29"/>
                    <a:pt x="33" y="27"/>
                    <a:pt x="32" y="34"/>
                  </a:cubicBezTo>
                  <a:cubicBezTo>
                    <a:pt x="32" y="35"/>
                    <a:pt x="34" y="35"/>
                    <a:pt x="35" y="37"/>
                  </a:cubicBezTo>
                  <a:cubicBezTo>
                    <a:pt x="35" y="39"/>
                    <a:pt x="40" y="38"/>
                    <a:pt x="40" y="40"/>
                  </a:cubicBezTo>
                  <a:cubicBezTo>
                    <a:pt x="40" y="42"/>
                    <a:pt x="38" y="43"/>
                    <a:pt x="37" y="45"/>
                  </a:cubicBezTo>
                  <a:cubicBezTo>
                    <a:pt x="41" y="45"/>
                    <a:pt x="45" y="45"/>
                    <a:pt x="46" y="47"/>
                  </a:cubicBezTo>
                  <a:cubicBezTo>
                    <a:pt x="45" y="49"/>
                    <a:pt x="48" y="53"/>
                    <a:pt x="46" y="56"/>
                  </a:cubicBezTo>
                  <a:cubicBezTo>
                    <a:pt x="46" y="56"/>
                    <a:pt x="43" y="56"/>
                    <a:pt x="43" y="56"/>
                  </a:cubicBezTo>
                  <a:cubicBezTo>
                    <a:pt x="43" y="57"/>
                    <a:pt x="45" y="57"/>
                    <a:pt x="46" y="57"/>
                  </a:cubicBezTo>
                  <a:cubicBezTo>
                    <a:pt x="45" y="59"/>
                    <a:pt x="43" y="59"/>
                    <a:pt x="43" y="62"/>
                  </a:cubicBezTo>
                  <a:cubicBezTo>
                    <a:pt x="41" y="62"/>
                    <a:pt x="41" y="64"/>
                    <a:pt x="39" y="65"/>
                  </a:cubicBezTo>
                  <a:cubicBezTo>
                    <a:pt x="34" y="64"/>
                    <a:pt x="30" y="62"/>
                    <a:pt x="24" y="63"/>
                  </a:cubicBezTo>
                  <a:cubicBezTo>
                    <a:pt x="21" y="66"/>
                    <a:pt x="23" y="66"/>
                    <a:pt x="18" y="65"/>
                  </a:cubicBezTo>
                  <a:cubicBezTo>
                    <a:pt x="16" y="68"/>
                    <a:pt x="8" y="72"/>
                    <a:pt x="8" y="65"/>
                  </a:cubicBezTo>
                  <a:cubicBezTo>
                    <a:pt x="10" y="66"/>
                    <a:pt x="10" y="63"/>
                    <a:pt x="11" y="63"/>
                  </a:cubicBezTo>
                  <a:cubicBezTo>
                    <a:pt x="12" y="63"/>
                    <a:pt x="13" y="65"/>
                    <a:pt x="12" y="65"/>
                  </a:cubicBezTo>
                  <a:cubicBezTo>
                    <a:pt x="14" y="64"/>
                    <a:pt x="13" y="63"/>
                    <a:pt x="14" y="62"/>
                  </a:cubicBezTo>
                  <a:cubicBezTo>
                    <a:pt x="16" y="60"/>
                    <a:pt x="19" y="62"/>
                    <a:pt x="23" y="60"/>
                  </a:cubicBezTo>
                  <a:cubicBezTo>
                    <a:pt x="22" y="53"/>
                    <a:pt x="15" y="58"/>
                    <a:pt x="11" y="56"/>
                  </a:cubicBezTo>
                  <a:cubicBezTo>
                    <a:pt x="11" y="53"/>
                    <a:pt x="11" y="50"/>
                    <a:pt x="11" y="47"/>
                  </a:cubicBezTo>
                  <a:cubicBezTo>
                    <a:pt x="14" y="48"/>
                    <a:pt x="16" y="46"/>
                    <a:pt x="14" y="45"/>
                  </a:cubicBezTo>
                  <a:cubicBezTo>
                    <a:pt x="15" y="41"/>
                    <a:pt x="17" y="47"/>
                    <a:pt x="20" y="45"/>
                  </a:cubicBezTo>
                  <a:cubicBezTo>
                    <a:pt x="23" y="46"/>
                    <a:pt x="17" y="39"/>
                    <a:pt x="21" y="37"/>
                  </a:cubicBezTo>
                  <a:cubicBezTo>
                    <a:pt x="21" y="34"/>
                    <a:pt x="15" y="35"/>
                    <a:pt x="17" y="31"/>
                  </a:cubicBezTo>
                  <a:cubicBezTo>
                    <a:pt x="15" y="32"/>
                    <a:pt x="13" y="32"/>
                    <a:pt x="11" y="32"/>
                  </a:cubicBezTo>
                  <a:cubicBezTo>
                    <a:pt x="11" y="30"/>
                    <a:pt x="11" y="27"/>
                    <a:pt x="11" y="25"/>
                  </a:cubicBezTo>
                  <a:cubicBezTo>
                    <a:pt x="11" y="22"/>
                    <a:pt x="6" y="24"/>
                    <a:pt x="5" y="22"/>
                  </a:cubicBezTo>
                  <a:cubicBezTo>
                    <a:pt x="8" y="16"/>
                    <a:pt x="7" y="8"/>
                    <a:pt x="0" y="7"/>
                  </a:cubicBezTo>
                  <a:cubicBezTo>
                    <a:pt x="3" y="4"/>
                    <a:pt x="7" y="3"/>
                    <a:pt x="8" y="0"/>
                  </a:cubicBezTo>
                  <a:cubicBezTo>
                    <a:pt x="12" y="0"/>
                    <a:pt x="17" y="0"/>
                    <a:pt x="21" y="0"/>
                  </a:cubicBezTo>
                  <a:cubicBezTo>
                    <a:pt x="18" y="2"/>
                    <a:pt x="16" y="4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Freeform 93"/>
            <p:cNvSpPr/>
            <p:nvPr/>
          </p:nvSpPr>
          <p:spPr bwMode="auto">
            <a:xfrm>
              <a:off x="5420909" y="1914696"/>
              <a:ext cx="35786" cy="27705"/>
            </a:xfrm>
            <a:custGeom>
              <a:gdLst>
                <a:gd name="T0" fmla="*/ 12 w 13"/>
                <a:gd name="T1" fmla="*/ 1 h 10"/>
                <a:gd name="T2" fmla="*/ 13 w 13"/>
                <a:gd name="T3" fmla="*/ 7 h 10"/>
                <a:gd name="T4" fmla="*/ 6 w 13"/>
                <a:gd name="T5" fmla="*/ 10 h 10"/>
                <a:gd name="T6" fmla="*/ 6 w 13"/>
                <a:gd name="T7" fmla="*/ 7 h 10"/>
                <a:gd name="T8" fmla="*/ 3 w 13"/>
                <a:gd name="T9" fmla="*/ 8 h 10"/>
                <a:gd name="T10" fmla="*/ 4 w 13"/>
                <a:gd name="T11" fmla="*/ 7 h 10"/>
                <a:gd name="T12" fmla="*/ 12 w 13"/>
                <a:gd name="T13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12" y="1"/>
                  </a:moveTo>
                  <a:cubicBezTo>
                    <a:pt x="10" y="3"/>
                    <a:pt x="11" y="5"/>
                    <a:pt x="13" y="7"/>
                  </a:cubicBezTo>
                  <a:cubicBezTo>
                    <a:pt x="12" y="9"/>
                    <a:pt x="8" y="9"/>
                    <a:pt x="6" y="10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7"/>
                    <a:pt x="4" y="8"/>
                    <a:pt x="3" y="8"/>
                  </a:cubicBezTo>
                  <a:cubicBezTo>
                    <a:pt x="0" y="7"/>
                    <a:pt x="3" y="8"/>
                    <a:pt x="4" y="7"/>
                  </a:cubicBezTo>
                  <a:cubicBezTo>
                    <a:pt x="5" y="6"/>
                    <a:pt x="8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Freeform 94"/>
            <p:cNvSpPr/>
            <p:nvPr/>
          </p:nvSpPr>
          <p:spPr bwMode="auto">
            <a:xfrm>
              <a:off x="4243215" y="2240229"/>
              <a:ext cx="19625" cy="21933"/>
            </a:xfrm>
            <a:custGeom>
              <a:gdLst>
                <a:gd name="T0" fmla="*/ 1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1 w 7"/>
                <a:gd name="T7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0"/>
                    <a:pt x="3" y="2"/>
                    <a:pt x="7" y="1"/>
                  </a:cubicBezTo>
                  <a:cubicBezTo>
                    <a:pt x="6" y="4"/>
                    <a:pt x="5" y="8"/>
                    <a:pt x="0" y="8"/>
                  </a:cubicBezTo>
                  <a:cubicBezTo>
                    <a:pt x="0" y="6"/>
                    <a:pt x="6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95"/>
            <p:cNvSpPr/>
            <p:nvPr/>
          </p:nvSpPr>
          <p:spPr bwMode="auto">
            <a:xfrm>
              <a:off x="3734137" y="2877443"/>
              <a:ext cx="160458" cy="188163"/>
            </a:xfrm>
            <a:custGeom>
              <a:gdLst>
                <a:gd name="T0" fmla="*/ 47 w 59"/>
                <a:gd name="T1" fmla="*/ 4 h 69"/>
                <a:gd name="T2" fmla="*/ 53 w 59"/>
                <a:gd name="T3" fmla="*/ 7 h 69"/>
                <a:gd name="T4" fmla="*/ 59 w 59"/>
                <a:gd name="T5" fmla="*/ 11 h 69"/>
                <a:gd name="T6" fmla="*/ 53 w 59"/>
                <a:gd name="T7" fmla="*/ 18 h 69"/>
                <a:gd name="T8" fmla="*/ 52 w 59"/>
                <a:gd name="T9" fmla="*/ 27 h 69"/>
                <a:gd name="T10" fmla="*/ 55 w 59"/>
                <a:gd name="T11" fmla="*/ 30 h 69"/>
                <a:gd name="T12" fmla="*/ 55 w 59"/>
                <a:gd name="T13" fmla="*/ 35 h 69"/>
                <a:gd name="T14" fmla="*/ 58 w 59"/>
                <a:gd name="T15" fmla="*/ 38 h 69"/>
                <a:gd name="T16" fmla="*/ 50 w 59"/>
                <a:gd name="T17" fmla="*/ 42 h 69"/>
                <a:gd name="T18" fmla="*/ 49 w 59"/>
                <a:gd name="T19" fmla="*/ 50 h 69"/>
                <a:gd name="T20" fmla="*/ 49 w 59"/>
                <a:gd name="T21" fmla="*/ 53 h 69"/>
                <a:gd name="T22" fmla="*/ 46 w 59"/>
                <a:gd name="T23" fmla="*/ 53 h 69"/>
                <a:gd name="T24" fmla="*/ 41 w 59"/>
                <a:gd name="T25" fmla="*/ 59 h 69"/>
                <a:gd name="T26" fmla="*/ 41 w 59"/>
                <a:gd name="T27" fmla="*/ 67 h 69"/>
                <a:gd name="T28" fmla="*/ 27 w 59"/>
                <a:gd name="T29" fmla="*/ 63 h 69"/>
                <a:gd name="T30" fmla="*/ 25 w 59"/>
                <a:gd name="T31" fmla="*/ 66 h 69"/>
                <a:gd name="T32" fmla="*/ 21 w 59"/>
                <a:gd name="T33" fmla="*/ 63 h 69"/>
                <a:gd name="T34" fmla="*/ 13 w 59"/>
                <a:gd name="T35" fmla="*/ 63 h 69"/>
                <a:gd name="T36" fmla="*/ 9 w 59"/>
                <a:gd name="T37" fmla="*/ 61 h 69"/>
                <a:gd name="T38" fmla="*/ 3 w 59"/>
                <a:gd name="T39" fmla="*/ 53 h 69"/>
                <a:gd name="T40" fmla="*/ 4 w 59"/>
                <a:gd name="T41" fmla="*/ 47 h 69"/>
                <a:gd name="T42" fmla="*/ 3 w 59"/>
                <a:gd name="T43" fmla="*/ 47 h 69"/>
                <a:gd name="T44" fmla="*/ 1 w 59"/>
                <a:gd name="T45" fmla="*/ 35 h 69"/>
                <a:gd name="T46" fmla="*/ 16 w 59"/>
                <a:gd name="T47" fmla="*/ 33 h 69"/>
                <a:gd name="T48" fmla="*/ 16 w 59"/>
                <a:gd name="T49" fmla="*/ 29 h 69"/>
                <a:gd name="T50" fmla="*/ 27 w 59"/>
                <a:gd name="T51" fmla="*/ 21 h 69"/>
                <a:gd name="T52" fmla="*/ 36 w 59"/>
                <a:gd name="T53" fmla="*/ 18 h 69"/>
                <a:gd name="T54" fmla="*/ 37 w 59"/>
                <a:gd name="T55" fmla="*/ 14 h 69"/>
                <a:gd name="T56" fmla="*/ 40 w 59"/>
                <a:gd name="T57" fmla="*/ 14 h 69"/>
                <a:gd name="T58" fmla="*/ 43 w 59"/>
                <a:gd name="T59" fmla="*/ 11 h 69"/>
                <a:gd name="T60" fmla="*/ 49 w 59"/>
                <a:gd name="T61" fmla="*/ 4 h 69"/>
                <a:gd name="T62" fmla="*/ 47 w 59"/>
                <a:gd name="T63" fmla="*/ 4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69">
                  <a:moveTo>
                    <a:pt x="47" y="4"/>
                  </a:moveTo>
                  <a:cubicBezTo>
                    <a:pt x="49" y="0"/>
                    <a:pt x="51" y="7"/>
                    <a:pt x="53" y="7"/>
                  </a:cubicBezTo>
                  <a:cubicBezTo>
                    <a:pt x="55" y="8"/>
                    <a:pt x="56" y="11"/>
                    <a:pt x="59" y="11"/>
                  </a:cubicBezTo>
                  <a:cubicBezTo>
                    <a:pt x="58" y="15"/>
                    <a:pt x="58" y="19"/>
                    <a:pt x="53" y="18"/>
                  </a:cubicBezTo>
                  <a:cubicBezTo>
                    <a:pt x="52" y="21"/>
                    <a:pt x="55" y="27"/>
                    <a:pt x="52" y="27"/>
                  </a:cubicBezTo>
                  <a:cubicBezTo>
                    <a:pt x="51" y="29"/>
                    <a:pt x="54" y="29"/>
                    <a:pt x="55" y="30"/>
                  </a:cubicBezTo>
                  <a:cubicBezTo>
                    <a:pt x="55" y="32"/>
                    <a:pt x="54" y="34"/>
                    <a:pt x="55" y="35"/>
                  </a:cubicBezTo>
                  <a:cubicBezTo>
                    <a:pt x="56" y="36"/>
                    <a:pt x="57" y="36"/>
                    <a:pt x="58" y="38"/>
                  </a:cubicBezTo>
                  <a:cubicBezTo>
                    <a:pt x="57" y="41"/>
                    <a:pt x="53" y="45"/>
                    <a:pt x="50" y="42"/>
                  </a:cubicBezTo>
                  <a:cubicBezTo>
                    <a:pt x="51" y="46"/>
                    <a:pt x="53" y="47"/>
                    <a:pt x="49" y="50"/>
                  </a:cubicBezTo>
                  <a:cubicBezTo>
                    <a:pt x="48" y="50"/>
                    <a:pt x="49" y="52"/>
                    <a:pt x="49" y="53"/>
                  </a:cubicBezTo>
                  <a:cubicBezTo>
                    <a:pt x="48" y="53"/>
                    <a:pt x="46" y="52"/>
                    <a:pt x="46" y="53"/>
                  </a:cubicBezTo>
                  <a:cubicBezTo>
                    <a:pt x="45" y="54"/>
                    <a:pt x="46" y="60"/>
                    <a:pt x="41" y="59"/>
                  </a:cubicBezTo>
                  <a:cubicBezTo>
                    <a:pt x="44" y="61"/>
                    <a:pt x="40" y="62"/>
                    <a:pt x="41" y="67"/>
                  </a:cubicBezTo>
                  <a:cubicBezTo>
                    <a:pt x="34" y="69"/>
                    <a:pt x="32" y="64"/>
                    <a:pt x="27" y="63"/>
                  </a:cubicBezTo>
                  <a:cubicBezTo>
                    <a:pt x="25" y="63"/>
                    <a:pt x="26" y="65"/>
                    <a:pt x="25" y="66"/>
                  </a:cubicBezTo>
                  <a:cubicBezTo>
                    <a:pt x="22" y="67"/>
                    <a:pt x="22" y="63"/>
                    <a:pt x="21" y="63"/>
                  </a:cubicBezTo>
                  <a:cubicBezTo>
                    <a:pt x="19" y="62"/>
                    <a:pt x="15" y="64"/>
                    <a:pt x="13" y="63"/>
                  </a:cubicBezTo>
                  <a:cubicBezTo>
                    <a:pt x="12" y="62"/>
                    <a:pt x="14" y="59"/>
                    <a:pt x="9" y="61"/>
                  </a:cubicBezTo>
                  <a:cubicBezTo>
                    <a:pt x="8" y="58"/>
                    <a:pt x="8" y="53"/>
                    <a:pt x="3" y="53"/>
                  </a:cubicBezTo>
                  <a:cubicBezTo>
                    <a:pt x="3" y="50"/>
                    <a:pt x="5" y="49"/>
                    <a:pt x="4" y="47"/>
                  </a:cubicBezTo>
                  <a:cubicBezTo>
                    <a:pt x="4" y="45"/>
                    <a:pt x="3" y="46"/>
                    <a:pt x="3" y="47"/>
                  </a:cubicBezTo>
                  <a:cubicBezTo>
                    <a:pt x="0" y="44"/>
                    <a:pt x="2" y="40"/>
                    <a:pt x="1" y="35"/>
                  </a:cubicBezTo>
                  <a:cubicBezTo>
                    <a:pt x="7" y="35"/>
                    <a:pt x="12" y="35"/>
                    <a:pt x="16" y="33"/>
                  </a:cubicBezTo>
                  <a:cubicBezTo>
                    <a:pt x="16" y="31"/>
                    <a:pt x="19" y="29"/>
                    <a:pt x="16" y="29"/>
                  </a:cubicBezTo>
                  <a:cubicBezTo>
                    <a:pt x="18" y="27"/>
                    <a:pt x="30" y="23"/>
                    <a:pt x="27" y="21"/>
                  </a:cubicBezTo>
                  <a:cubicBezTo>
                    <a:pt x="28" y="19"/>
                    <a:pt x="32" y="19"/>
                    <a:pt x="36" y="18"/>
                  </a:cubicBezTo>
                  <a:cubicBezTo>
                    <a:pt x="38" y="19"/>
                    <a:pt x="36" y="15"/>
                    <a:pt x="37" y="14"/>
                  </a:cubicBezTo>
                  <a:cubicBezTo>
                    <a:pt x="37" y="14"/>
                    <a:pt x="40" y="14"/>
                    <a:pt x="40" y="14"/>
                  </a:cubicBezTo>
                  <a:cubicBezTo>
                    <a:pt x="41" y="13"/>
                    <a:pt x="40" y="10"/>
                    <a:pt x="43" y="11"/>
                  </a:cubicBezTo>
                  <a:cubicBezTo>
                    <a:pt x="41" y="5"/>
                    <a:pt x="47" y="6"/>
                    <a:pt x="49" y="4"/>
                  </a:cubicBezTo>
                  <a:cubicBezTo>
                    <a:pt x="48" y="4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96"/>
            <p:cNvSpPr/>
            <p:nvPr/>
          </p:nvSpPr>
          <p:spPr bwMode="auto">
            <a:xfrm>
              <a:off x="3900367" y="3011350"/>
              <a:ext cx="73880" cy="84270"/>
            </a:xfrm>
            <a:custGeom>
              <a:gdLst>
                <a:gd name="T0" fmla="*/ 23 w 27"/>
                <a:gd name="T1" fmla="*/ 1 h 31"/>
                <a:gd name="T2" fmla="*/ 19 w 27"/>
                <a:gd name="T3" fmla="*/ 7 h 31"/>
                <a:gd name="T4" fmla="*/ 18 w 27"/>
                <a:gd name="T5" fmla="*/ 7 h 31"/>
                <a:gd name="T6" fmla="*/ 19 w 27"/>
                <a:gd name="T7" fmla="*/ 11 h 31"/>
                <a:gd name="T8" fmla="*/ 22 w 27"/>
                <a:gd name="T9" fmla="*/ 14 h 31"/>
                <a:gd name="T10" fmla="*/ 23 w 27"/>
                <a:gd name="T11" fmla="*/ 27 h 31"/>
                <a:gd name="T12" fmla="*/ 18 w 27"/>
                <a:gd name="T13" fmla="*/ 27 h 31"/>
                <a:gd name="T14" fmla="*/ 13 w 27"/>
                <a:gd name="T15" fmla="*/ 12 h 31"/>
                <a:gd name="T16" fmla="*/ 7 w 27"/>
                <a:gd name="T17" fmla="*/ 17 h 31"/>
                <a:gd name="T18" fmla="*/ 7 w 27"/>
                <a:gd name="T19" fmla="*/ 26 h 31"/>
                <a:gd name="T20" fmla="*/ 3 w 27"/>
                <a:gd name="T21" fmla="*/ 30 h 31"/>
                <a:gd name="T22" fmla="*/ 1 w 27"/>
                <a:gd name="T23" fmla="*/ 23 h 31"/>
                <a:gd name="T24" fmla="*/ 3 w 27"/>
                <a:gd name="T25" fmla="*/ 21 h 31"/>
                <a:gd name="T26" fmla="*/ 1 w 27"/>
                <a:gd name="T27" fmla="*/ 20 h 31"/>
                <a:gd name="T28" fmla="*/ 3 w 27"/>
                <a:gd name="T29" fmla="*/ 14 h 31"/>
                <a:gd name="T30" fmla="*/ 0 w 27"/>
                <a:gd name="T31" fmla="*/ 11 h 31"/>
                <a:gd name="T32" fmla="*/ 12 w 27"/>
                <a:gd name="T33" fmla="*/ 1 h 31"/>
                <a:gd name="T34" fmla="*/ 23 w 27"/>
                <a:gd name="T35" fmla="*/ 1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31">
                  <a:moveTo>
                    <a:pt x="23" y="1"/>
                  </a:moveTo>
                  <a:cubicBezTo>
                    <a:pt x="27" y="7"/>
                    <a:pt x="17" y="4"/>
                    <a:pt x="19" y="7"/>
                  </a:cubicBezTo>
                  <a:cubicBezTo>
                    <a:pt x="21" y="8"/>
                    <a:pt x="19" y="7"/>
                    <a:pt x="18" y="7"/>
                  </a:cubicBezTo>
                  <a:cubicBezTo>
                    <a:pt x="18" y="9"/>
                    <a:pt x="18" y="10"/>
                    <a:pt x="19" y="11"/>
                  </a:cubicBezTo>
                  <a:cubicBezTo>
                    <a:pt x="19" y="12"/>
                    <a:pt x="22" y="13"/>
                    <a:pt x="22" y="14"/>
                  </a:cubicBezTo>
                  <a:cubicBezTo>
                    <a:pt x="23" y="17"/>
                    <a:pt x="22" y="23"/>
                    <a:pt x="23" y="27"/>
                  </a:cubicBezTo>
                  <a:cubicBezTo>
                    <a:pt x="21" y="27"/>
                    <a:pt x="20" y="27"/>
                    <a:pt x="18" y="27"/>
                  </a:cubicBezTo>
                  <a:cubicBezTo>
                    <a:pt x="16" y="23"/>
                    <a:pt x="13" y="19"/>
                    <a:pt x="13" y="12"/>
                  </a:cubicBezTo>
                  <a:cubicBezTo>
                    <a:pt x="10" y="13"/>
                    <a:pt x="12" y="18"/>
                    <a:pt x="7" y="17"/>
                  </a:cubicBezTo>
                  <a:cubicBezTo>
                    <a:pt x="7" y="20"/>
                    <a:pt x="7" y="23"/>
                    <a:pt x="7" y="26"/>
                  </a:cubicBezTo>
                  <a:cubicBezTo>
                    <a:pt x="8" y="29"/>
                    <a:pt x="3" y="27"/>
                    <a:pt x="3" y="30"/>
                  </a:cubicBezTo>
                  <a:cubicBezTo>
                    <a:pt x="1" y="31"/>
                    <a:pt x="1" y="26"/>
                    <a:pt x="1" y="23"/>
                  </a:cubicBezTo>
                  <a:cubicBezTo>
                    <a:pt x="1" y="22"/>
                    <a:pt x="3" y="21"/>
                    <a:pt x="3" y="21"/>
                  </a:cubicBezTo>
                  <a:cubicBezTo>
                    <a:pt x="3" y="20"/>
                    <a:pt x="1" y="20"/>
                    <a:pt x="1" y="20"/>
                  </a:cubicBezTo>
                  <a:cubicBezTo>
                    <a:pt x="1" y="19"/>
                    <a:pt x="4" y="16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2" y="5"/>
                    <a:pt x="4" y="0"/>
                    <a:pt x="12" y="1"/>
                  </a:cubicBezTo>
                  <a:cubicBezTo>
                    <a:pt x="7" y="6"/>
                    <a:pt x="20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97"/>
            <p:cNvSpPr/>
            <p:nvPr/>
          </p:nvSpPr>
          <p:spPr bwMode="auto">
            <a:xfrm>
              <a:off x="3676418" y="3093310"/>
              <a:ext cx="172002" cy="51947"/>
            </a:xfrm>
            <a:custGeom>
              <a:gdLst>
                <a:gd name="T0" fmla="*/ 2 w 63"/>
                <a:gd name="T1" fmla="*/ 6 h 19"/>
                <a:gd name="T2" fmla="*/ 8 w 63"/>
                <a:gd name="T3" fmla="*/ 2 h 19"/>
                <a:gd name="T4" fmla="*/ 11 w 63"/>
                <a:gd name="T5" fmla="*/ 5 h 19"/>
                <a:gd name="T6" fmla="*/ 14 w 63"/>
                <a:gd name="T7" fmla="*/ 6 h 19"/>
                <a:gd name="T8" fmla="*/ 28 w 63"/>
                <a:gd name="T9" fmla="*/ 9 h 19"/>
                <a:gd name="T10" fmla="*/ 43 w 63"/>
                <a:gd name="T11" fmla="*/ 8 h 19"/>
                <a:gd name="T12" fmla="*/ 46 w 63"/>
                <a:gd name="T13" fmla="*/ 11 h 19"/>
                <a:gd name="T14" fmla="*/ 51 w 63"/>
                <a:gd name="T15" fmla="*/ 12 h 19"/>
                <a:gd name="T16" fmla="*/ 58 w 63"/>
                <a:gd name="T17" fmla="*/ 12 h 19"/>
                <a:gd name="T18" fmla="*/ 60 w 63"/>
                <a:gd name="T19" fmla="*/ 17 h 19"/>
                <a:gd name="T20" fmla="*/ 57 w 63"/>
                <a:gd name="T21" fmla="*/ 17 h 19"/>
                <a:gd name="T22" fmla="*/ 27 w 63"/>
                <a:gd name="T23" fmla="*/ 12 h 19"/>
                <a:gd name="T24" fmla="*/ 19 w 63"/>
                <a:gd name="T25" fmla="*/ 12 h 19"/>
                <a:gd name="T26" fmla="*/ 9 w 63"/>
                <a:gd name="T27" fmla="*/ 9 h 19"/>
                <a:gd name="T28" fmla="*/ 2 w 63"/>
                <a:gd name="T29" fmla="*/ 6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19">
                  <a:moveTo>
                    <a:pt x="2" y="6"/>
                  </a:moveTo>
                  <a:cubicBezTo>
                    <a:pt x="0" y="1"/>
                    <a:pt x="7" y="4"/>
                    <a:pt x="8" y="2"/>
                  </a:cubicBezTo>
                  <a:cubicBezTo>
                    <a:pt x="11" y="0"/>
                    <a:pt x="10" y="4"/>
                    <a:pt x="11" y="5"/>
                  </a:cubicBezTo>
                  <a:cubicBezTo>
                    <a:pt x="11" y="5"/>
                    <a:pt x="14" y="4"/>
                    <a:pt x="14" y="6"/>
                  </a:cubicBezTo>
                  <a:cubicBezTo>
                    <a:pt x="21" y="4"/>
                    <a:pt x="23" y="5"/>
                    <a:pt x="28" y="9"/>
                  </a:cubicBezTo>
                  <a:cubicBezTo>
                    <a:pt x="34" y="6"/>
                    <a:pt x="36" y="8"/>
                    <a:pt x="43" y="8"/>
                  </a:cubicBezTo>
                  <a:cubicBezTo>
                    <a:pt x="46" y="7"/>
                    <a:pt x="46" y="9"/>
                    <a:pt x="46" y="11"/>
                  </a:cubicBezTo>
                  <a:cubicBezTo>
                    <a:pt x="48" y="10"/>
                    <a:pt x="50" y="10"/>
                    <a:pt x="51" y="12"/>
                  </a:cubicBezTo>
                  <a:cubicBezTo>
                    <a:pt x="54" y="10"/>
                    <a:pt x="58" y="15"/>
                    <a:pt x="58" y="12"/>
                  </a:cubicBezTo>
                  <a:cubicBezTo>
                    <a:pt x="63" y="12"/>
                    <a:pt x="55" y="17"/>
                    <a:pt x="60" y="17"/>
                  </a:cubicBezTo>
                  <a:cubicBezTo>
                    <a:pt x="59" y="19"/>
                    <a:pt x="58" y="16"/>
                    <a:pt x="57" y="17"/>
                  </a:cubicBezTo>
                  <a:cubicBezTo>
                    <a:pt x="45" y="19"/>
                    <a:pt x="36" y="14"/>
                    <a:pt x="27" y="12"/>
                  </a:cubicBezTo>
                  <a:cubicBezTo>
                    <a:pt x="25" y="12"/>
                    <a:pt x="22" y="12"/>
                    <a:pt x="19" y="12"/>
                  </a:cubicBezTo>
                  <a:cubicBezTo>
                    <a:pt x="16" y="12"/>
                    <a:pt x="13" y="10"/>
                    <a:pt x="9" y="9"/>
                  </a:cubicBezTo>
                  <a:cubicBezTo>
                    <a:pt x="6" y="8"/>
                    <a:pt x="2" y="9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98"/>
            <p:cNvSpPr/>
            <p:nvPr/>
          </p:nvSpPr>
          <p:spPr bwMode="auto">
            <a:xfrm>
              <a:off x="3904984" y="3153338"/>
              <a:ext cx="27705" cy="8081"/>
            </a:xfrm>
            <a:custGeom>
              <a:gdLst>
                <a:gd name="T0" fmla="*/ 4 w 10"/>
                <a:gd name="T1" fmla="*/ 2 h 3"/>
                <a:gd name="T2" fmla="*/ 10 w 10"/>
                <a:gd name="T3" fmla="*/ 3 h 3"/>
                <a:gd name="T4" fmla="*/ 4 w 10"/>
                <a:gd name="T5" fmla="*/ 3 h 3"/>
                <a:gd name="T6" fmla="*/ 2 w 10"/>
                <a:gd name="T7" fmla="*/ 2 h 3"/>
                <a:gd name="T8" fmla="*/ 4 w 10"/>
                <a:gd name="T9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4" y="2"/>
                  </a:moveTo>
                  <a:cubicBezTo>
                    <a:pt x="6" y="2"/>
                    <a:pt x="9" y="1"/>
                    <a:pt x="10" y="3"/>
                  </a:cubicBezTo>
                  <a:cubicBezTo>
                    <a:pt x="8" y="3"/>
                    <a:pt x="6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0"/>
                    <a:pt x="3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Freeform 99"/>
            <p:cNvSpPr/>
            <p:nvPr/>
          </p:nvSpPr>
          <p:spPr bwMode="auto">
            <a:xfrm>
              <a:off x="4677259" y="3709745"/>
              <a:ext cx="125827" cy="125827"/>
            </a:xfrm>
            <a:custGeom>
              <a:gdLst>
                <a:gd name="T0" fmla="*/ 1 w 46"/>
                <a:gd name="T1" fmla="*/ 40 h 46"/>
                <a:gd name="T2" fmla="*/ 4 w 46"/>
                <a:gd name="T3" fmla="*/ 34 h 46"/>
                <a:gd name="T4" fmla="*/ 7 w 46"/>
                <a:gd name="T5" fmla="*/ 32 h 46"/>
                <a:gd name="T6" fmla="*/ 7 w 46"/>
                <a:gd name="T7" fmla="*/ 29 h 46"/>
                <a:gd name="T8" fmla="*/ 10 w 46"/>
                <a:gd name="T9" fmla="*/ 29 h 46"/>
                <a:gd name="T10" fmla="*/ 11 w 46"/>
                <a:gd name="T11" fmla="*/ 26 h 46"/>
                <a:gd name="T12" fmla="*/ 17 w 46"/>
                <a:gd name="T13" fmla="*/ 25 h 46"/>
                <a:gd name="T14" fmla="*/ 20 w 46"/>
                <a:gd name="T15" fmla="*/ 22 h 46"/>
                <a:gd name="T16" fmla="*/ 23 w 46"/>
                <a:gd name="T17" fmla="*/ 17 h 46"/>
                <a:gd name="T18" fmla="*/ 26 w 46"/>
                <a:gd name="T19" fmla="*/ 14 h 46"/>
                <a:gd name="T20" fmla="*/ 30 w 46"/>
                <a:gd name="T21" fmla="*/ 16 h 46"/>
                <a:gd name="T22" fmla="*/ 29 w 46"/>
                <a:gd name="T23" fmla="*/ 10 h 46"/>
                <a:gd name="T24" fmla="*/ 35 w 46"/>
                <a:gd name="T25" fmla="*/ 2 h 46"/>
                <a:gd name="T26" fmla="*/ 39 w 46"/>
                <a:gd name="T27" fmla="*/ 0 h 46"/>
                <a:gd name="T28" fmla="*/ 44 w 46"/>
                <a:gd name="T29" fmla="*/ 2 h 46"/>
                <a:gd name="T30" fmla="*/ 45 w 46"/>
                <a:gd name="T31" fmla="*/ 10 h 46"/>
                <a:gd name="T32" fmla="*/ 44 w 46"/>
                <a:gd name="T33" fmla="*/ 14 h 46"/>
                <a:gd name="T34" fmla="*/ 41 w 46"/>
                <a:gd name="T35" fmla="*/ 14 h 46"/>
                <a:gd name="T36" fmla="*/ 39 w 46"/>
                <a:gd name="T37" fmla="*/ 22 h 46"/>
                <a:gd name="T38" fmla="*/ 33 w 46"/>
                <a:gd name="T39" fmla="*/ 23 h 46"/>
                <a:gd name="T40" fmla="*/ 29 w 46"/>
                <a:gd name="T41" fmla="*/ 34 h 46"/>
                <a:gd name="T42" fmla="*/ 26 w 46"/>
                <a:gd name="T43" fmla="*/ 40 h 46"/>
                <a:gd name="T44" fmla="*/ 23 w 46"/>
                <a:gd name="T45" fmla="*/ 42 h 46"/>
                <a:gd name="T46" fmla="*/ 11 w 46"/>
                <a:gd name="T47" fmla="*/ 38 h 46"/>
                <a:gd name="T48" fmla="*/ 5 w 46"/>
                <a:gd name="T49" fmla="*/ 40 h 46"/>
                <a:gd name="T50" fmla="*/ 4 w 46"/>
                <a:gd name="T51" fmla="*/ 37 h 46"/>
                <a:gd name="T52" fmla="*/ 1 w 46"/>
                <a:gd name="T53" fmla="*/ 4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6">
                  <a:moveTo>
                    <a:pt x="1" y="40"/>
                  </a:moveTo>
                  <a:cubicBezTo>
                    <a:pt x="0" y="38"/>
                    <a:pt x="2" y="35"/>
                    <a:pt x="4" y="34"/>
                  </a:cubicBezTo>
                  <a:cubicBezTo>
                    <a:pt x="4" y="33"/>
                    <a:pt x="7" y="33"/>
                    <a:pt x="7" y="32"/>
                  </a:cubicBezTo>
                  <a:cubicBezTo>
                    <a:pt x="7" y="32"/>
                    <a:pt x="6" y="30"/>
                    <a:pt x="7" y="29"/>
                  </a:cubicBezTo>
                  <a:cubicBezTo>
                    <a:pt x="7" y="29"/>
                    <a:pt x="9" y="30"/>
                    <a:pt x="10" y="29"/>
                  </a:cubicBezTo>
                  <a:cubicBezTo>
                    <a:pt x="10" y="29"/>
                    <a:pt x="11" y="26"/>
                    <a:pt x="11" y="26"/>
                  </a:cubicBezTo>
                  <a:cubicBezTo>
                    <a:pt x="13" y="25"/>
                    <a:pt x="16" y="27"/>
                    <a:pt x="17" y="25"/>
                  </a:cubicBezTo>
                  <a:cubicBezTo>
                    <a:pt x="18" y="22"/>
                    <a:pt x="17" y="22"/>
                    <a:pt x="20" y="22"/>
                  </a:cubicBezTo>
                  <a:cubicBezTo>
                    <a:pt x="23" y="21"/>
                    <a:pt x="22" y="19"/>
                    <a:pt x="23" y="17"/>
                  </a:cubicBezTo>
                  <a:cubicBezTo>
                    <a:pt x="23" y="17"/>
                    <a:pt x="28" y="21"/>
                    <a:pt x="26" y="14"/>
                  </a:cubicBezTo>
                  <a:cubicBezTo>
                    <a:pt x="28" y="14"/>
                    <a:pt x="29" y="16"/>
                    <a:pt x="30" y="16"/>
                  </a:cubicBezTo>
                  <a:cubicBezTo>
                    <a:pt x="31" y="13"/>
                    <a:pt x="29" y="13"/>
                    <a:pt x="29" y="10"/>
                  </a:cubicBezTo>
                  <a:cubicBezTo>
                    <a:pt x="34" y="11"/>
                    <a:pt x="33" y="5"/>
                    <a:pt x="35" y="2"/>
                  </a:cubicBezTo>
                  <a:cubicBezTo>
                    <a:pt x="36" y="1"/>
                    <a:pt x="40" y="2"/>
                    <a:pt x="39" y="0"/>
                  </a:cubicBezTo>
                  <a:cubicBezTo>
                    <a:pt x="41" y="0"/>
                    <a:pt x="41" y="3"/>
                    <a:pt x="44" y="2"/>
                  </a:cubicBezTo>
                  <a:cubicBezTo>
                    <a:pt x="43" y="7"/>
                    <a:pt x="46" y="6"/>
                    <a:pt x="45" y="10"/>
                  </a:cubicBezTo>
                  <a:cubicBezTo>
                    <a:pt x="43" y="10"/>
                    <a:pt x="45" y="13"/>
                    <a:pt x="44" y="14"/>
                  </a:cubicBezTo>
                  <a:cubicBezTo>
                    <a:pt x="43" y="15"/>
                    <a:pt x="41" y="14"/>
                    <a:pt x="41" y="14"/>
                  </a:cubicBezTo>
                  <a:cubicBezTo>
                    <a:pt x="40" y="15"/>
                    <a:pt x="40" y="19"/>
                    <a:pt x="39" y="22"/>
                  </a:cubicBezTo>
                  <a:cubicBezTo>
                    <a:pt x="36" y="24"/>
                    <a:pt x="36" y="21"/>
                    <a:pt x="33" y="23"/>
                  </a:cubicBezTo>
                  <a:cubicBezTo>
                    <a:pt x="29" y="25"/>
                    <a:pt x="30" y="30"/>
                    <a:pt x="29" y="34"/>
                  </a:cubicBezTo>
                  <a:cubicBezTo>
                    <a:pt x="28" y="35"/>
                    <a:pt x="24" y="35"/>
                    <a:pt x="26" y="40"/>
                  </a:cubicBezTo>
                  <a:cubicBezTo>
                    <a:pt x="23" y="39"/>
                    <a:pt x="23" y="41"/>
                    <a:pt x="23" y="42"/>
                  </a:cubicBezTo>
                  <a:cubicBezTo>
                    <a:pt x="19" y="39"/>
                    <a:pt x="12" y="46"/>
                    <a:pt x="11" y="38"/>
                  </a:cubicBezTo>
                  <a:cubicBezTo>
                    <a:pt x="10" y="39"/>
                    <a:pt x="7" y="41"/>
                    <a:pt x="5" y="40"/>
                  </a:cubicBezTo>
                  <a:cubicBezTo>
                    <a:pt x="5" y="39"/>
                    <a:pt x="4" y="37"/>
                    <a:pt x="4" y="37"/>
                  </a:cubicBezTo>
                  <a:cubicBezTo>
                    <a:pt x="0" y="37"/>
                    <a:pt x="7" y="42"/>
                    <a:pt x="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Freeform 100"/>
            <p:cNvSpPr/>
            <p:nvPr/>
          </p:nvSpPr>
          <p:spPr bwMode="auto">
            <a:xfrm>
              <a:off x="6380194" y="1219764"/>
              <a:ext cx="180082" cy="130444"/>
            </a:xfrm>
            <a:custGeom>
              <a:gdLst>
                <a:gd name="T0" fmla="*/ 18 w 66"/>
                <a:gd name="T1" fmla="*/ 0 h 48"/>
                <a:gd name="T2" fmla="*/ 26 w 66"/>
                <a:gd name="T3" fmla="*/ 6 h 48"/>
                <a:gd name="T4" fmla="*/ 30 w 66"/>
                <a:gd name="T5" fmla="*/ 7 h 48"/>
                <a:gd name="T6" fmla="*/ 33 w 66"/>
                <a:gd name="T7" fmla="*/ 7 h 48"/>
                <a:gd name="T8" fmla="*/ 35 w 66"/>
                <a:gd name="T9" fmla="*/ 8 h 48"/>
                <a:gd name="T10" fmla="*/ 39 w 66"/>
                <a:gd name="T11" fmla="*/ 11 h 48"/>
                <a:gd name="T12" fmla="*/ 43 w 66"/>
                <a:gd name="T13" fmla="*/ 11 h 48"/>
                <a:gd name="T14" fmla="*/ 52 w 66"/>
                <a:gd name="T15" fmla="*/ 14 h 48"/>
                <a:gd name="T16" fmla="*/ 52 w 66"/>
                <a:gd name="T17" fmla="*/ 19 h 48"/>
                <a:gd name="T18" fmla="*/ 57 w 66"/>
                <a:gd name="T19" fmla="*/ 19 h 48"/>
                <a:gd name="T20" fmla="*/ 57 w 66"/>
                <a:gd name="T21" fmla="*/ 22 h 48"/>
                <a:gd name="T22" fmla="*/ 66 w 66"/>
                <a:gd name="T23" fmla="*/ 28 h 48"/>
                <a:gd name="T24" fmla="*/ 64 w 66"/>
                <a:gd name="T25" fmla="*/ 32 h 48"/>
                <a:gd name="T26" fmla="*/ 61 w 66"/>
                <a:gd name="T27" fmla="*/ 31 h 48"/>
                <a:gd name="T28" fmla="*/ 54 w 66"/>
                <a:gd name="T29" fmla="*/ 35 h 48"/>
                <a:gd name="T30" fmla="*/ 52 w 66"/>
                <a:gd name="T31" fmla="*/ 38 h 48"/>
                <a:gd name="T32" fmla="*/ 49 w 66"/>
                <a:gd name="T33" fmla="*/ 41 h 48"/>
                <a:gd name="T34" fmla="*/ 41 w 66"/>
                <a:gd name="T35" fmla="*/ 41 h 48"/>
                <a:gd name="T36" fmla="*/ 41 w 66"/>
                <a:gd name="T37" fmla="*/ 43 h 48"/>
                <a:gd name="T38" fmla="*/ 35 w 66"/>
                <a:gd name="T39" fmla="*/ 44 h 48"/>
                <a:gd name="T40" fmla="*/ 33 w 66"/>
                <a:gd name="T41" fmla="*/ 41 h 48"/>
                <a:gd name="T42" fmla="*/ 24 w 66"/>
                <a:gd name="T43" fmla="*/ 41 h 48"/>
                <a:gd name="T44" fmla="*/ 21 w 66"/>
                <a:gd name="T45" fmla="*/ 38 h 48"/>
                <a:gd name="T46" fmla="*/ 26 w 66"/>
                <a:gd name="T47" fmla="*/ 35 h 48"/>
                <a:gd name="T48" fmla="*/ 18 w 66"/>
                <a:gd name="T49" fmla="*/ 34 h 48"/>
                <a:gd name="T50" fmla="*/ 23 w 66"/>
                <a:gd name="T51" fmla="*/ 31 h 48"/>
                <a:gd name="T52" fmla="*/ 26 w 66"/>
                <a:gd name="T53" fmla="*/ 28 h 48"/>
                <a:gd name="T54" fmla="*/ 30 w 66"/>
                <a:gd name="T55" fmla="*/ 29 h 48"/>
                <a:gd name="T56" fmla="*/ 29 w 66"/>
                <a:gd name="T57" fmla="*/ 25 h 48"/>
                <a:gd name="T58" fmla="*/ 15 w 66"/>
                <a:gd name="T59" fmla="*/ 28 h 48"/>
                <a:gd name="T60" fmla="*/ 11 w 66"/>
                <a:gd name="T61" fmla="*/ 26 h 48"/>
                <a:gd name="T62" fmla="*/ 8 w 66"/>
                <a:gd name="T63" fmla="*/ 23 h 48"/>
                <a:gd name="T64" fmla="*/ 2 w 66"/>
                <a:gd name="T65" fmla="*/ 20 h 48"/>
                <a:gd name="T66" fmla="*/ 0 w 66"/>
                <a:gd name="T67" fmla="*/ 16 h 48"/>
                <a:gd name="T68" fmla="*/ 5 w 66"/>
                <a:gd name="T69" fmla="*/ 13 h 48"/>
                <a:gd name="T70" fmla="*/ 8 w 66"/>
                <a:gd name="T71" fmla="*/ 10 h 48"/>
                <a:gd name="T72" fmla="*/ 9 w 66"/>
                <a:gd name="T73" fmla="*/ 6 h 48"/>
                <a:gd name="T74" fmla="*/ 12 w 66"/>
                <a:gd name="T75" fmla="*/ 6 h 48"/>
                <a:gd name="T76" fmla="*/ 15 w 66"/>
                <a:gd name="T77" fmla="*/ 3 h 48"/>
                <a:gd name="T78" fmla="*/ 18 w 66"/>
                <a:gd name="T79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48">
                  <a:moveTo>
                    <a:pt x="18" y="0"/>
                  </a:moveTo>
                  <a:cubicBezTo>
                    <a:pt x="21" y="2"/>
                    <a:pt x="25" y="2"/>
                    <a:pt x="26" y="6"/>
                  </a:cubicBezTo>
                  <a:cubicBezTo>
                    <a:pt x="28" y="4"/>
                    <a:pt x="29" y="7"/>
                    <a:pt x="30" y="7"/>
                  </a:cubicBezTo>
                  <a:cubicBezTo>
                    <a:pt x="31" y="7"/>
                    <a:pt x="33" y="7"/>
                    <a:pt x="33" y="7"/>
                  </a:cubicBezTo>
                  <a:cubicBezTo>
                    <a:pt x="33" y="7"/>
                    <a:pt x="34" y="9"/>
                    <a:pt x="35" y="8"/>
                  </a:cubicBezTo>
                  <a:cubicBezTo>
                    <a:pt x="37" y="6"/>
                    <a:pt x="36" y="10"/>
                    <a:pt x="39" y="11"/>
                  </a:cubicBezTo>
                  <a:cubicBezTo>
                    <a:pt x="40" y="12"/>
                    <a:pt x="42" y="11"/>
                    <a:pt x="43" y="11"/>
                  </a:cubicBezTo>
                  <a:cubicBezTo>
                    <a:pt x="44" y="12"/>
                    <a:pt x="47" y="17"/>
                    <a:pt x="52" y="14"/>
                  </a:cubicBezTo>
                  <a:cubicBezTo>
                    <a:pt x="52" y="16"/>
                    <a:pt x="52" y="17"/>
                    <a:pt x="52" y="19"/>
                  </a:cubicBezTo>
                  <a:cubicBezTo>
                    <a:pt x="53" y="19"/>
                    <a:pt x="56" y="18"/>
                    <a:pt x="57" y="19"/>
                  </a:cubicBezTo>
                  <a:cubicBezTo>
                    <a:pt x="57" y="19"/>
                    <a:pt x="56" y="21"/>
                    <a:pt x="57" y="22"/>
                  </a:cubicBezTo>
                  <a:cubicBezTo>
                    <a:pt x="59" y="24"/>
                    <a:pt x="62" y="25"/>
                    <a:pt x="66" y="28"/>
                  </a:cubicBezTo>
                  <a:cubicBezTo>
                    <a:pt x="66" y="29"/>
                    <a:pt x="65" y="32"/>
                    <a:pt x="64" y="32"/>
                  </a:cubicBezTo>
                  <a:cubicBezTo>
                    <a:pt x="63" y="33"/>
                    <a:pt x="61" y="31"/>
                    <a:pt x="61" y="31"/>
                  </a:cubicBezTo>
                  <a:cubicBezTo>
                    <a:pt x="59" y="32"/>
                    <a:pt x="57" y="34"/>
                    <a:pt x="54" y="35"/>
                  </a:cubicBezTo>
                  <a:cubicBezTo>
                    <a:pt x="52" y="35"/>
                    <a:pt x="53" y="37"/>
                    <a:pt x="52" y="38"/>
                  </a:cubicBezTo>
                  <a:cubicBezTo>
                    <a:pt x="50" y="38"/>
                    <a:pt x="50" y="39"/>
                    <a:pt x="49" y="41"/>
                  </a:cubicBezTo>
                  <a:cubicBezTo>
                    <a:pt x="45" y="42"/>
                    <a:pt x="44" y="38"/>
                    <a:pt x="41" y="41"/>
                  </a:cubicBezTo>
                  <a:cubicBezTo>
                    <a:pt x="39" y="41"/>
                    <a:pt x="40" y="43"/>
                    <a:pt x="41" y="43"/>
                  </a:cubicBezTo>
                  <a:cubicBezTo>
                    <a:pt x="40" y="48"/>
                    <a:pt x="35" y="39"/>
                    <a:pt x="35" y="44"/>
                  </a:cubicBezTo>
                  <a:cubicBezTo>
                    <a:pt x="33" y="44"/>
                    <a:pt x="33" y="42"/>
                    <a:pt x="33" y="41"/>
                  </a:cubicBezTo>
                  <a:cubicBezTo>
                    <a:pt x="30" y="44"/>
                    <a:pt x="29" y="40"/>
                    <a:pt x="24" y="41"/>
                  </a:cubicBezTo>
                  <a:cubicBezTo>
                    <a:pt x="25" y="39"/>
                    <a:pt x="23" y="38"/>
                    <a:pt x="21" y="38"/>
                  </a:cubicBezTo>
                  <a:cubicBezTo>
                    <a:pt x="22" y="36"/>
                    <a:pt x="26" y="38"/>
                    <a:pt x="26" y="35"/>
                  </a:cubicBezTo>
                  <a:cubicBezTo>
                    <a:pt x="26" y="32"/>
                    <a:pt x="20" y="34"/>
                    <a:pt x="18" y="34"/>
                  </a:cubicBezTo>
                  <a:cubicBezTo>
                    <a:pt x="17" y="30"/>
                    <a:pt x="21" y="32"/>
                    <a:pt x="23" y="31"/>
                  </a:cubicBezTo>
                  <a:cubicBezTo>
                    <a:pt x="23" y="31"/>
                    <a:pt x="26" y="28"/>
                    <a:pt x="26" y="28"/>
                  </a:cubicBezTo>
                  <a:cubicBezTo>
                    <a:pt x="27" y="28"/>
                    <a:pt x="28" y="30"/>
                    <a:pt x="30" y="29"/>
                  </a:cubicBezTo>
                  <a:cubicBezTo>
                    <a:pt x="31" y="27"/>
                    <a:pt x="29" y="27"/>
                    <a:pt x="29" y="25"/>
                  </a:cubicBezTo>
                  <a:cubicBezTo>
                    <a:pt x="27" y="26"/>
                    <a:pt x="18" y="25"/>
                    <a:pt x="15" y="28"/>
                  </a:cubicBezTo>
                  <a:cubicBezTo>
                    <a:pt x="13" y="30"/>
                    <a:pt x="15" y="27"/>
                    <a:pt x="11" y="26"/>
                  </a:cubicBezTo>
                  <a:cubicBezTo>
                    <a:pt x="6" y="25"/>
                    <a:pt x="3" y="27"/>
                    <a:pt x="8" y="23"/>
                  </a:cubicBezTo>
                  <a:cubicBezTo>
                    <a:pt x="8" y="21"/>
                    <a:pt x="3" y="22"/>
                    <a:pt x="2" y="20"/>
                  </a:cubicBezTo>
                  <a:cubicBezTo>
                    <a:pt x="4" y="17"/>
                    <a:pt x="7" y="13"/>
                    <a:pt x="0" y="16"/>
                  </a:cubicBezTo>
                  <a:cubicBezTo>
                    <a:pt x="1" y="14"/>
                    <a:pt x="2" y="13"/>
                    <a:pt x="5" y="13"/>
                  </a:cubicBezTo>
                  <a:cubicBezTo>
                    <a:pt x="7" y="13"/>
                    <a:pt x="6" y="10"/>
                    <a:pt x="8" y="10"/>
                  </a:cubicBezTo>
                  <a:cubicBezTo>
                    <a:pt x="10" y="10"/>
                    <a:pt x="8" y="7"/>
                    <a:pt x="9" y="6"/>
                  </a:cubicBezTo>
                  <a:cubicBezTo>
                    <a:pt x="10" y="5"/>
                    <a:pt x="12" y="6"/>
                    <a:pt x="12" y="6"/>
                  </a:cubicBezTo>
                  <a:cubicBezTo>
                    <a:pt x="14" y="5"/>
                    <a:pt x="13" y="3"/>
                    <a:pt x="15" y="3"/>
                  </a:cubicBezTo>
                  <a:cubicBezTo>
                    <a:pt x="16" y="1"/>
                    <a:pt x="18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Freeform 101"/>
            <p:cNvSpPr/>
            <p:nvPr/>
          </p:nvSpPr>
          <p:spPr bwMode="auto">
            <a:xfrm>
              <a:off x="2116860" y="1265939"/>
              <a:ext cx="234338" cy="120055"/>
            </a:xfrm>
            <a:custGeom>
              <a:gdLst>
                <a:gd name="T0" fmla="*/ 30 w 86"/>
                <a:gd name="T1" fmla="*/ 30 h 44"/>
                <a:gd name="T2" fmla="*/ 27 w 86"/>
                <a:gd name="T3" fmla="*/ 32 h 44"/>
                <a:gd name="T4" fmla="*/ 19 w 86"/>
                <a:gd name="T5" fmla="*/ 30 h 44"/>
                <a:gd name="T6" fmla="*/ 24 w 86"/>
                <a:gd name="T7" fmla="*/ 27 h 44"/>
                <a:gd name="T8" fmla="*/ 33 w 86"/>
                <a:gd name="T9" fmla="*/ 21 h 44"/>
                <a:gd name="T10" fmla="*/ 30 w 86"/>
                <a:gd name="T11" fmla="*/ 17 h 44"/>
                <a:gd name="T12" fmla="*/ 22 w 86"/>
                <a:gd name="T13" fmla="*/ 17 h 44"/>
                <a:gd name="T14" fmla="*/ 15 w 86"/>
                <a:gd name="T15" fmla="*/ 23 h 44"/>
                <a:gd name="T16" fmla="*/ 5 w 86"/>
                <a:gd name="T17" fmla="*/ 21 h 44"/>
                <a:gd name="T18" fmla="*/ 6 w 86"/>
                <a:gd name="T19" fmla="*/ 11 h 44"/>
                <a:gd name="T20" fmla="*/ 3 w 86"/>
                <a:gd name="T21" fmla="*/ 12 h 44"/>
                <a:gd name="T22" fmla="*/ 2 w 86"/>
                <a:gd name="T23" fmla="*/ 5 h 44"/>
                <a:gd name="T24" fmla="*/ 5 w 86"/>
                <a:gd name="T25" fmla="*/ 6 h 44"/>
                <a:gd name="T26" fmla="*/ 14 w 86"/>
                <a:gd name="T27" fmla="*/ 3 h 44"/>
                <a:gd name="T28" fmla="*/ 15 w 86"/>
                <a:gd name="T29" fmla="*/ 8 h 44"/>
                <a:gd name="T30" fmla="*/ 27 w 86"/>
                <a:gd name="T31" fmla="*/ 9 h 44"/>
                <a:gd name="T32" fmla="*/ 31 w 86"/>
                <a:gd name="T33" fmla="*/ 3 h 44"/>
                <a:gd name="T34" fmla="*/ 46 w 86"/>
                <a:gd name="T35" fmla="*/ 5 h 44"/>
                <a:gd name="T36" fmla="*/ 48 w 86"/>
                <a:gd name="T37" fmla="*/ 5 h 44"/>
                <a:gd name="T38" fmla="*/ 54 w 86"/>
                <a:gd name="T39" fmla="*/ 9 h 44"/>
                <a:gd name="T40" fmla="*/ 52 w 86"/>
                <a:gd name="T41" fmla="*/ 12 h 44"/>
                <a:gd name="T42" fmla="*/ 59 w 86"/>
                <a:gd name="T43" fmla="*/ 11 h 44"/>
                <a:gd name="T44" fmla="*/ 68 w 86"/>
                <a:gd name="T45" fmla="*/ 14 h 44"/>
                <a:gd name="T46" fmla="*/ 70 w 86"/>
                <a:gd name="T47" fmla="*/ 17 h 44"/>
                <a:gd name="T48" fmla="*/ 71 w 86"/>
                <a:gd name="T49" fmla="*/ 18 h 44"/>
                <a:gd name="T50" fmla="*/ 73 w 86"/>
                <a:gd name="T51" fmla="*/ 21 h 44"/>
                <a:gd name="T52" fmla="*/ 76 w 86"/>
                <a:gd name="T53" fmla="*/ 21 h 44"/>
                <a:gd name="T54" fmla="*/ 76 w 86"/>
                <a:gd name="T55" fmla="*/ 24 h 44"/>
                <a:gd name="T56" fmla="*/ 79 w 86"/>
                <a:gd name="T57" fmla="*/ 24 h 44"/>
                <a:gd name="T58" fmla="*/ 80 w 86"/>
                <a:gd name="T59" fmla="*/ 29 h 44"/>
                <a:gd name="T60" fmla="*/ 85 w 86"/>
                <a:gd name="T61" fmla="*/ 29 h 44"/>
                <a:gd name="T62" fmla="*/ 80 w 86"/>
                <a:gd name="T63" fmla="*/ 32 h 44"/>
                <a:gd name="T64" fmla="*/ 80 w 86"/>
                <a:gd name="T65" fmla="*/ 33 h 44"/>
                <a:gd name="T66" fmla="*/ 65 w 86"/>
                <a:gd name="T67" fmla="*/ 33 h 44"/>
                <a:gd name="T68" fmla="*/ 65 w 86"/>
                <a:gd name="T69" fmla="*/ 24 h 44"/>
                <a:gd name="T70" fmla="*/ 51 w 86"/>
                <a:gd name="T71" fmla="*/ 23 h 44"/>
                <a:gd name="T72" fmla="*/ 49 w 86"/>
                <a:gd name="T73" fmla="*/ 27 h 44"/>
                <a:gd name="T74" fmla="*/ 46 w 86"/>
                <a:gd name="T75" fmla="*/ 27 h 44"/>
                <a:gd name="T76" fmla="*/ 43 w 86"/>
                <a:gd name="T77" fmla="*/ 30 h 44"/>
                <a:gd name="T78" fmla="*/ 45 w 86"/>
                <a:gd name="T79" fmla="*/ 32 h 44"/>
                <a:gd name="T80" fmla="*/ 40 w 86"/>
                <a:gd name="T81" fmla="*/ 33 h 44"/>
                <a:gd name="T82" fmla="*/ 40 w 86"/>
                <a:gd name="T83" fmla="*/ 42 h 44"/>
                <a:gd name="T84" fmla="*/ 21 w 86"/>
                <a:gd name="T85" fmla="*/ 36 h 44"/>
                <a:gd name="T86" fmla="*/ 25 w 86"/>
                <a:gd name="T87" fmla="*/ 33 h 44"/>
                <a:gd name="T88" fmla="*/ 31 w 86"/>
                <a:gd name="T89" fmla="*/ 33 h 44"/>
                <a:gd name="T90" fmla="*/ 30 w 86"/>
                <a:gd name="T91" fmla="*/ 30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44">
                  <a:moveTo>
                    <a:pt x="30" y="30"/>
                  </a:moveTo>
                  <a:cubicBezTo>
                    <a:pt x="29" y="27"/>
                    <a:pt x="27" y="31"/>
                    <a:pt x="27" y="32"/>
                  </a:cubicBezTo>
                  <a:cubicBezTo>
                    <a:pt x="25" y="32"/>
                    <a:pt x="23" y="28"/>
                    <a:pt x="19" y="30"/>
                  </a:cubicBezTo>
                  <a:cubicBezTo>
                    <a:pt x="20" y="27"/>
                    <a:pt x="22" y="28"/>
                    <a:pt x="24" y="27"/>
                  </a:cubicBezTo>
                  <a:cubicBezTo>
                    <a:pt x="27" y="25"/>
                    <a:pt x="29" y="21"/>
                    <a:pt x="33" y="21"/>
                  </a:cubicBezTo>
                  <a:cubicBezTo>
                    <a:pt x="32" y="20"/>
                    <a:pt x="29" y="20"/>
                    <a:pt x="30" y="17"/>
                  </a:cubicBezTo>
                  <a:cubicBezTo>
                    <a:pt x="27" y="16"/>
                    <a:pt x="24" y="21"/>
                    <a:pt x="22" y="17"/>
                  </a:cubicBezTo>
                  <a:cubicBezTo>
                    <a:pt x="20" y="19"/>
                    <a:pt x="18" y="21"/>
                    <a:pt x="15" y="23"/>
                  </a:cubicBezTo>
                  <a:cubicBezTo>
                    <a:pt x="10" y="23"/>
                    <a:pt x="10" y="20"/>
                    <a:pt x="5" y="21"/>
                  </a:cubicBezTo>
                  <a:cubicBezTo>
                    <a:pt x="8" y="18"/>
                    <a:pt x="8" y="15"/>
                    <a:pt x="6" y="11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0" y="12"/>
                    <a:pt x="2" y="7"/>
                    <a:pt x="2" y="5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6" y="3"/>
                    <a:pt x="13" y="7"/>
                    <a:pt x="14" y="3"/>
                  </a:cubicBezTo>
                  <a:cubicBezTo>
                    <a:pt x="15" y="4"/>
                    <a:pt x="15" y="6"/>
                    <a:pt x="15" y="8"/>
                  </a:cubicBezTo>
                  <a:cubicBezTo>
                    <a:pt x="21" y="9"/>
                    <a:pt x="26" y="0"/>
                    <a:pt x="27" y="9"/>
                  </a:cubicBezTo>
                  <a:cubicBezTo>
                    <a:pt x="31" y="10"/>
                    <a:pt x="32" y="7"/>
                    <a:pt x="31" y="3"/>
                  </a:cubicBezTo>
                  <a:cubicBezTo>
                    <a:pt x="35" y="5"/>
                    <a:pt x="40" y="4"/>
                    <a:pt x="46" y="5"/>
                  </a:cubicBezTo>
                  <a:cubicBezTo>
                    <a:pt x="47" y="5"/>
                    <a:pt x="47" y="7"/>
                    <a:pt x="48" y="5"/>
                  </a:cubicBezTo>
                  <a:cubicBezTo>
                    <a:pt x="50" y="5"/>
                    <a:pt x="48" y="12"/>
                    <a:pt x="54" y="9"/>
                  </a:cubicBezTo>
                  <a:cubicBezTo>
                    <a:pt x="53" y="10"/>
                    <a:pt x="52" y="11"/>
                    <a:pt x="52" y="12"/>
                  </a:cubicBezTo>
                  <a:cubicBezTo>
                    <a:pt x="54" y="11"/>
                    <a:pt x="60" y="14"/>
                    <a:pt x="59" y="11"/>
                  </a:cubicBezTo>
                  <a:cubicBezTo>
                    <a:pt x="61" y="12"/>
                    <a:pt x="62" y="15"/>
                    <a:pt x="68" y="14"/>
                  </a:cubicBezTo>
                  <a:cubicBezTo>
                    <a:pt x="66" y="16"/>
                    <a:pt x="68" y="16"/>
                    <a:pt x="70" y="17"/>
                  </a:cubicBezTo>
                  <a:cubicBezTo>
                    <a:pt x="71" y="17"/>
                    <a:pt x="70" y="18"/>
                    <a:pt x="71" y="18"/>
                  </a:cubicBezTo>
                  <a:cubicBezTo>
                    <a:pt x="73" y="18"/>
                    <a:pt x="72" y="20"/>
                    <a:pt x="73" y="21"/>
                  </a:cubicBezTo>
                  <a:cubicBezTo>
                    <a:pt x="73" y="22"/>
                    <a:pt x="75" y="21"/>
                    <a:pt x="76" y="21"/>
                  </a:cubicBezTo>
                  <a:cubicBezTo>
                    <a:pt x="76" y="22"/>
                    <a:pt x="75" y="24"/>
                    <a:pt x="76" y="24"/>
                  </a:cubicBezTo>
                  <a:cubicBezTo>
                    <a:pt x="76" y="25"/>
                    <a:pt x="78" y="24"/>
                    <a:pt x="79" y="24"/>
                  </a:cubicBezTo>
                  <a:cubicBezTo>
                    <a:pt x="80" y="25"/>
                    <a:pt x="79" y="27"/>
                    <a:pt x="80" y="29"/>
                  </a:cubicBezTo>
                  <a:cubicBezTo>
                    <a:pt x="83" y="29"/>
                    <a:pt x="84" y="26"/>
                    <a:pt x="85" y="29"/>
                  </a:cubicBezTo>
                  <a:cubicBezTo>
                    <a:pt x="86" y="33"/>
                    <a:pt x="81" y="30"/>
                    <a:pt x="80" y="32"/>
                  </a:cubicBezTo>
                  <a:cubicBezTo>
                    <a:pt x="80" y="32"/>
                    <a:pt x="80" y="33"/>
                    <a:pt x="80" y="33"/>
                  </a:cubicBezTo>
                  <a:cubicBezTo>
                    <a:pt x="76" y="34"/>
                    <a:pt x="70" y="32"/>
                    <a:pt x="65" y="33"/>
                  </a:cubicBezTo>
                  <a:cubicBezTo>
                    <a:pt x="64" y="28"/>
                    <a:pt x="65" y="30"/>
                    <a:pt x="65" y="24"/>
                  </a:cubicBezTo>
                  <a:cubicBezTo>
                    <a:pt x="64" y="20"/>
                    <a:pt x="54" y="20"/>
                    <a:pt x="51" y="23"/>
                  </a:cubicBezTo>
                  <a:cubicBezTo>
                    <a:pt x="48" y="23"/>
                    <a:pt x="50" y="26"/>
                    <a:pt x="49" y="27"/>
                  </a:cubicBezTo>
                  <a:cubicBezTo>
                    <a:pt x="49" y="28"/>
                    <a:pt x="46" y="27"/>
                    <a:pt x="46" y="27"/>
                  </a:cubicBezTo>
                  <a:cubicBezTo>
                    <a:pt x="45" y="28"/>
                    <a:pt x="46" y="31"/>
                    <a:pt x="43" y="30"/>
                  </a:cubicBezTo>
                  <a:cubicBezTo>
                    <a:pt x="43" y="31"/>
                    <a:pt x="44" y="31"/>
                    <a:pt x="45" y="32"/>
                  </a:cubicBezTo>
                  <a:cubicBezTo>
                    <a:pt x="44" y="33"/>
                    <a:pt x="42" y="33"/>
                    <a:pt x="40" y="33"/>
                  </a:cubicBezTo>
                  <a:cubicBezTo>
                    <a:pt x="39" y="38"/>
                    <a:pt x="40" y="36"/>
                    <a:pt x="40" y="42"/>
                  </a:cubicBezTo>
                  <a:cubicBezTo>
                    <a:pt x="35" y="43"/>
                    <a:pt x="22" y="44"/>
                    <a:pt x="21" y="36"/>
                  </a:cubicBezTo>
                  <a:cubicBezTo>
                    <a:pt x="23" y="36"/>
                    <a:pt x="25" y="35"/>
                    <a:pt x="25" y="33"/>
                  </a:cubicBezTo>
                  <a:cubicBezTo>
                    <a:pt x="29" y="33"/>
                    <a:pt x="28" y="35"/>
                    <a:pt x="31" y="33"/>
                  </a:cubicBezTo>
                  <a:cubicBezTo>
                    <a:pt x="30" y="32"/>
                    <a:pt x="27" y="31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102"/>
            <p:cNvSpPr/>
            <p:nvPr/>
          </p:nvSpPr>
          <p:spPr bwMode="auto">
            <a:xfrm>
              <a:off x="5949612" y="1358289"/>
              <a:ext cx="111975" cy="60027"/>
            </a:xfrm>
            <a:custGeom>
              <a:gdLst>
                <a:gd name="T0" fmla="*/ 40 w 41"/>
                <a:gd name="T1" fmla="*/ 3 h 22"/>
                <a:gd name="T2" fmla="*/ 40 w 41"/>
                <a:gd name="T3" fmla="*/ 8 h 22"/>
                <a:gd name="T4" fmla="*/ 37 w 41"/>
                <a:gd name="T5" fmla="*/ 8 h 22"/>
                <a:gd name="T6" fmla="*/ 37 w 41"/>
                <a:gd name="T7" fmla="*/ 12 h 22"/>
                <a:gd name="T8" fmla="*/ 33 w 41"/>
                <a:gd name="T9" fmla="*/ 15 h 22"/>
                <a:gd name="T10" fmla="*/ 28 w 41"/>
                <a:gd name="T11" fmla="*/ 11 h 22"/>
                <a:gd name="T12" fmla="*/ 24 w 41"/>
                <a:gd name="T13" fmla="*/ 14 h 22"/>
                <a:gd name="T14" fmla="*/ 18 w 41"/>
                <a:gd name="T15" fmla="*/ 20 h 22"/>
                <a:gd name="T16" fmla="*/ 1 w 41"/>
                <a:gd name="T17" fmla="*/ 20 h 22"/>
                <a:gd name="T18" fmla="*/ 0 w 41"/>
                <a:gd name="T19" fmla="*/ 14 h 22"/>
                <a:gd name="T20" fmla="*/ 6 w 41"/>
                <a:gd name="T21" fmla="*/ 15 h 22"/>
                <a:gd name="T22" fmla="*/ 12 w 41"/>
                <a:gd name="T23" fmla="*/ 11 h 22"/>
                <a:gd name="T24" fmla="*/ 15 w 41"/>
                <a:gd name="T25" fmla="*/ 8 h 22"/>
                <a:gd name="T26" fmla="*/ 19 w 41"/>
                <a:gd name="T27" fmla="*/ 6 h 22"/>
                <a:gd name="T28" fmla="*/ 21 w 41"/>
                <a:gd name="T29" fmla="*/ 6 h 22"/>
                <a:gd name="T30" fmla="*/ 24 w 41"/>
                <a:gd name="T31" fmla="*/ 3 h 22"/>
                <a:gd name="T32" fmla="*/ 30 w 41"/>
                <a:gd name="T33" fmla="*/ 3 h 22"/>
                <a:gd name="T34" fmla="*/ 40 w 41"/>
                <a:gd name="T35" fmla="*/ 3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22">
                  <a:moveTo>
                    <a:pt x="40" y="3"/>
                  </a:moveTo>
                  <a:cubicBezTo>
                    <a:pt x="39" y="4"/>
                    <a:pt x="41" y="7"/>
                    <a:pt x="40" y="8"/>
                  </a:cubicBezTo>
                  <a:cubicBezTo>
                    <a:pt x="39" y="8"/>
                    <a:pt x="37" y="7"/>
                    <a:pt x="37" y="8"/>
                  </a:cubicBezTo>
                  <a:cubicBezTo>
                    <a:pt x="37" y="8"/>
                    <a:pt x="39" y="12"/>
                    <a:pt x="37" y="12"/>
                  </a:cubicBezTo>
                  <a:cubicBezTo>
                    <a:pt x="35" y="13"/>
                    <a:pt x="33" y="10"/>
                    <a:pt x="33" y="15"/>
                  </a:cubicBezTo>
                  <a:cubicBezTo>
                    <a:pt x="30" y="15"/>
                    <a:pt x="32" y="10"/>
                    <a:pt x="28" y="11"/>
                  </a:cubicBezTo>
                  <a:cubicBezTo>
                    <a:pt x="25" y="10"/>
                    <a:pt x="26" y="14"/>
                    <a:pt x="24" y="14"/>
                  </a:cubicBezTo>
                  <a:cubicBezTo>
                    <a:pt x="22" y="16"/>
                    <a:pt x="17" y="16"/>
                    <a:pt x="18" y="20"/>
                  </a:cubicBezTo>
                  <a:cubicBezTo>
                    <a:pt x="11" y="22"/>
                    <a:pt x="8" y="20"/>
                    <a:pt x="1" y="20"/>
                  </a:cubicBezTo>
                  <a:cubicBezTo>
                    <a:pt x="2" y="17"/>
                    <a:pt x="0" y="17"/>
                    <a:pt x="0" y="14"/>
                  </a:cubicBezTo>
                  <a:cubicBezTo>
                    <a:pt x="1" y="15"/>
                    <a:pt x="3" y="15"/>
                    <a:pt x="6" y="15"/>
                  </a:cubicBezTo>
                  <a:cubicBezTo>
                    <a:pt x="9" y="15"/>
                    <a:pt x="9" y="11"/>
                    <a:pt x="12" y="11"/>
                  </a:cubicBezTo>
                  <a:cubicBezTo>
                    <a:pt x="12" y="11"/>
                    <a:pt x="14" y="7"/>
                    <a:pt x="15" y="8"/>
                  </a:cubicBezTo>
                  <a:cubicBezTo>
                    <a:pt x="18" y="11"/>
                    <a:pt x="15" y="7"/>
                    <a:pt x="19" y="6"/>
                  </a:cubicBezTo>
                  <a:cubicBezTo>
                    <a:pt x="20" y="6"/>
                    <a:pt x="20" y="7"/>
                    <a:pt x="21" y="6"/>
                  </a:cubicBezTo>
                  <a:cubicBezTo>
                    <a:pt x="21" y="6"/>
                    <a:pt x="23" y="3"/>
                    <a:pt x="24" y="3"/>
                  </a:cubicBezTo>
                  <a:cubicBezTo>
                    <a:pt x="25" y="3"/>
                    <a:pt x="28" y="4"/>
                    <a:pt x="30" y="3"/>
                  </a:cubicBezTo>
                  <a:cubicBezTo>
                    <a:pt x="31" y="3"/>
                    <a:pt x="36" y="0"/>
                    <a:pt x="4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103"/>
            <p:cNvSpPr/>
            <p:nvPr/>
          </p:nvSpPr>
          <p:spPr bwMode="auto">
            <a:xfrm>
              <a:off x="6252058" y="1383685"/>
              <a:ext cx="115437" cy="56565"/>
            </a:xfrm>
            <a:custGeom>
              <a:gdLst>
                <a:gd name="T0" fmla="*/ 37 w 42"/>
                <a:gd name="T1" fmla="*/ 2 h 21"/>
                <a:gd name="T2" fmla="*/ 42 w 42"/>
                <a:gd name="T3" fmla="*/ 15 h 21"/>
                <a:gd name="T4" fmla="*/ 39 w 42"/>
                <a:gd name="T5" fmla="*/ 14 h 21"/>
                <a:gd name="T6" fmla="*/ 39 w 42"/>
                <a:gd name="T7" fmla="*/ 18 h 21"/>
                <a:gd name="T8" fmla="*/ 33 w 42"/>
                <a:gd name="T9" fmla="*/ 20 h 21"/>
                <a:gd name="T10" fmla="*/ 31 w 42"/>
                <a:gd name="T11" fmla="*/ 21 h 21"/>
                <a:gd name="T12" fmla="*/ 27 w 42"/>
                <a:gd name="T13" fmla="*/ 21 h 21"/>
                <a:gd name="T14" fmla="*/ 27 w 42"/>
                <a:gd name="T15" fmla="*/ 15 h 21"/>
                <a:gd name="T16" fmla="*/ 12 w 42"/>
                <a:gd name="T17" fmla="*/ 14 h 21"/>
                <a:gd name="T18" fmla="*/ 0 w 42"/>
                <a:gd name="T19" fmla="*/ 6 h 21"/>
                <a:gd name="T20" fmla="*/ 2 w 42"/>
                <a:gd name="T21" fmla="*/ 3 h 21"/>
                <a:gd name="T22" fmla="*/ 5 w 42"/>
                <a:gd name="T23" fmla="*/ 5 h 21"/>
                <a:gd name="T24" fmla="*/ 12 w 42"/>
                <a:gd name="T25" fmla="*/ 8 h 21"/>
                <a:gd name="T26" fmla="*/ 15 w 42"/>
                <a:gd name="T27" fmla="*/ 8 h 21"/>
                <a:gd name="T28" fmla="*/ 16 w 42"/>
                <a:gd name="T29" fmla="*/ 11 h 21"/>
                <a:gd name="T30" fmla="*/ 18 w 42"/>
                <a:gd name="T31" fmla="*/ 5 h 21"/>
                <a:gd name="T32" fmla="*/ 21 w 42"/>
                <a:gd name="T33" fmla="*/ 8 h 21"/>
                <a:gd name="T34" fmla="*/ 37 w 42"/>
                <a:gd name="T35" fmla="*/ 2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21">
                  <a:moveTo>
                    <a:pt x="37" y="2"/>
                  </a:moveTo>
                  <a:cubicBezTo>
                    <a:pt x="35" y="10"/>
                    <a:pt x="41" y="10"/>
                    <a:pt x="42" y="15"/>
                  </a:cubicBezTo>
                  <a:cubicBezTo>
                    <a:pt x="41" y="15"/>
                    <a:pt x="39" y="13"/>
                    <a:pt x="39" y="14"/>
                  </a:cubicBezTo>
                  <a:cubicBezTo>
                    <a:pt x="38" y="14"/>
                    <a:pt x="39" y="18"/>
                    <a:pt x="39" y="18"/>
                  </a:cubicBezTo>
                  <a:cubicBezTo>
                    <a:pt x="37" y="19"/>
                    <a:pt x="35" y="19"/>
                    <a:pt x="33" y="20"/>
                  </a:cubicBezTo>
                  <a:cubicBezTo>
                    <a:pt x="32" y="20"/>
                    <a:pt x="33" y="21"/>
                    <a:pt x="31" y="21"/>
                  </a:cubicBezTo>
                  <a:cubicBezTo>
                    <a:pt x="30" y="21"/>
                    <a:pt x="28" y="21"/>
                    <a:pt x="27" y="21"/>
                  </a:cubicBezTo>
                  <a:cubicBezTo>
                    <a:pt x="25" y="19"/>
                    <a:pt x="25" y="17"/>
                    <a:pt x="27" y="15"/>
                  </a:cubicBezTo>
                  <a:cubicBezTo>
                    <a:pt x="22" y="18"/>
                    <a:pt x="18" y="14"/>
                    <a:pt x="12" y="14"/>
                  </a:cubicBezTo>
                  <a:cubicBezTo>
                    <a:pt x="11" y="9"/>
                    <a:pt x="4" y="9"/>
                    <a:pt x="0" y="6"/>
                  </a:cubicBezTo>
                  <a:cubicBezTo>
                    <a:pt x="1" y="6"/>
                    <a:pt x="1" y="3"/>
                    <a:pt x="2" y="3"/>
                  </a:cubicBezTo>
                  <a:cubicBezTo>
                    <a:pt x="4" y="3"/>
                    <a:pt x="4" y="5"/>
                    <a:pt x="5" y="5"/>
                  </a:cubicBezTo>
                  <a:cubicBezTo>
                    <a:pt x="7" y="5"/>
                    <a:pt x="11" y="6"/>
                    <a:pt x="12" y="8"/>
                  </a:cubicBezTo>
                  <a:cubicBezTo>
                    <a:pt x="12" y="8"/>
                    <a:pt x="14" y="7"/>
                    <a:pt x="15" y="8"/>
                  </a:cubicBezTo>
                  <a:cubicBezTo>
                    <a:pt x="16" y="8"/>
                    <a:pt x="14" y="11"/>
                    <a:pt x="16" y="11"/>
                  </a:cubicBezTo>
                  <a:cubicBezTo>
                    <a:pt x="21" y="9"/>
                    <a:pt x="14" y="7"/>
                    <a:pt x="18" y="5"/>
                  </a:cubicBezTo>
                  <a:cubicBezTo>
                    <a:pt x="20" y="3"/>
                    <a:pt x="21" y="8"/>
                    <a:pt x="21" y="8"/>
                  </a:cubicBezTo>
                  <a:cubicBezTo>
                    <a:pt x="26" y="8"/>
                    <a:pt x="28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Freeform 104"/>
            <p:cNvSpPr/>
            <p:nvPr/>
          </p:nvSpPr>
          <p:spPr bwMode="auto">
            <a:xfrm>
              <a:off x="6039653" y="1385994"/>
              <a:ext cx="199707" cy="76189"/>
            </a:xfrm>
            <a:custGeom>
              <a:gdLst>
                <a:gd name="T0" fmla="*/ 32 w 73"/>
                <a:gd name="T1" fmla="*/ 10 h 28"/>
                <a:gd name="T2" fmla="*/ 47 w 73"/>
                <a:gd name="T3" fmla="*/ 16 h 28"/>
                <a:gd name="T4" fmla="*/ 47 w 73"/>
                <a:gd name="T5" fmla="*/ 8 h 28"/>
                <a:gd name="T6" fmla="*/ 43 w 73"/>
                <a:gd name="T7" fmla="*/ 2 h 28"/>
                <a:gd name="T8" fmla="*/ 53 w 73"/>
                <a:gd name="T9" fmla="*/ 1 h 28"/>
                <a:gd name="T10" fmla="*/ 56 w 73"/>
                <a:gd name="T11" fmla="*/ 4 h 28"/>
                <a:gd name="T12" fmla="*/ 56 w 73"/>
                <a:gd name="T13" fmla="*/ 7 h 28"/>
                <a:gd name="T14" fmla="*/ 62 w 73"/>
                <a:gd name="T15" fmla="*/ 11 h 28"/>
                <a:gd name="T16" fmla="*/ 66 w 73"/>
                <a:gd name="T17" fmla="*/ 8 h 28"/>
                <a:gd name="T18" fmla="*/ 71 w 73"/>
                <a:gd name="T19" fmla="*/ 11 h 28"/>
                <a:gd name="T20" fmla="*/ 72 w 73"/>
                <a:gd name="T21" fmla="*/ 14 h 28"/>
                <a:gd name="T22" fmla="*/ 71 w 73"/>
                <a:gd name="T23" fmla="*/ 20 h 28"/>
                <a:gd name="T24" fmla="*/ 62 w 73"/>
                <a:gd name="T25" fmla="*/ 22 h 28"/>
                <a:gd name="T26" fmla="*/ 56 w 73"/>
                <a:gd name="T27" fmla="*/ 20 h 28"/>
                <a:gd name="T28" fmla="*/ 43 w 73"/>
                <a:gd name="T29" fmla="*/ 23 h 28"/>
                <a:gd name="T30" fmla="*/ 40 w 73"/>
                <a:gd name="T31" fmla="*/ 23 h 28"/>
                <a:gd name="T32" fmla="*/ 35 w 73"/>
                <a:gd name="T33" fmla="*/ 25 h 28"/>
                <a:gd name="T34" fmla="*/ 20 w 73"/>
                <a:gd name="T35" fmla="*/ 28 h 28"/>
                <a:gd name="T36" fmla="*/ 34 w 73"/>
                <a:gd name="T37" fmla="*/ 23 h 28"/>
                <a:gd name="T38" fmla="*/ 26 w 73"/>
                <a:gd name="T39" fmla="*/ 20 h 28"/>
                <a:gd name="T40" fmla="*/ 20 w 73"/>
                <a:gd name="T41" fmla="*/ 17 h 28"/>
                <a:gd name="T42" fmla="*/ 14 w 73"/>
                <a:gd name="T43" fmla="*/ 20 h 28"/>
                <a:gd name="T44" fmla="*/ 10 w 73"/>
                <a:gd name="T45" fmla="*/ 19 h 28"/>
                <a:gd name="T46" fmla="*/ 0 w 73"/>
                <a:gd name="T47" fmla="*/ 17 h 28"/>
                <a:gd name="T48" fmla="*/ 2 w 73"/>
                <a:gd name="T49" fmla="*/ 14 h 28"/>
                <a:gd name="T50" fmla="*/ 4 w 73"/>
                <a:gd name="T51" fmla="*/ 10 h 28"/>
                <a:gd name="T52" fmla="*/ 10 w 73"/>
                <a:gd name="T53" fmla="*/ 8 h 28"/>
                <a:gd name="T54" fmla="*/ 8 w 73"/>
                <a:gd name="T55" fmla="*/ 5 h 28"/>
                <a:gd name="T56" fmla="*/ 11 w 73"/>
                <a:gd name="T57" fmla="*/ 5 h 28"/>
                <a:gd name="T58" fmla="*/ 16 w 73"/>
                <a:gd name="T59" fmla="*/ 4 h 28"/>
                <a:gd name="T60" fmla="*/ 23 w 73"/>
                <a:gd name="T61" fmla="*/ 5 h 28"/>
                <a:gd name="T62" fmla="*/ 25 w 73"/>
                <a:gd name="T63" fmla="*/ 8 h 28"/>
                <a:gd name="T64" fmla="*/ 28 w 73"/>
                <a:gd name="T65" fmla="*/ 8 h 28"/>
                <a:gd name="T66" fmla="*/ 28 w 73"/>
                <a:gd name="T67" fmla="*/ 13 h 28"/>
                <a:gd name="T68" fmla="*/ 32 w 73"/>
                <a:gd name="T69" fmla="*/ 1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8">
                  <a:moveTo>
                    <a:pt x="32" y="10"/>
                  </a:moveTo>
                  <a:cubicBezTo>
                    <a:pt x="30" y="15"/>
                    <a:pt x="44" y="12"/>
                    <a:pt x="47" y="16"/>
                  </a:cubicBezTo>
                  <a:cubicBezTo>
                    <a:pt x="50" y="9"/>
                    <a:pt x="37" y="9"/>
                    <a:pt x="47" y="8"/>
                  </a:cubicBezTo>
                  <a:cubicBezTo>
                    <a:pt x="49" y="3"/>
                    <a:pt x="40" y="8"/>
                    <a:pt x="43" y="2"/>
                  </a:cubicBezTo>
                  <a:cubicBezTo>
                    <a:pt x="47" y="3"/>
                    <a:pt x="48" y="0"/>
                    <a:pt x="53" y="1"/>
                  </a:cubicBezTo>
                  <a:cubicBezTo>
                    <a:pt x="52" y="4"/>
                    <a:pt x="55" y="3"/>
                    <a:pt x="56" y="4"/>
                  </a:cubicBezTo>
                  <a:cubicBezTo>
                    <a:pt x="56" y="4"/>
                    <a:pt x="55" y="6"/>
                    <a:pt x="56" y="7"/>
                  </a:cubicBezTo>
                  <a:cubicBezTo>
                    <a:pt x="57" y="8"/>
                    <a:pt x="60" y="9"/>
                    <a:pt x="62" y="11"/>
                  </a:cubicBezTo>
                  <a:cubicBezTo>
                    <a:pt x="63" y="10"/>
                    <a:pt x="63" y="8"/>
                    <a:pt x="66" y="8"/>
                  </a:cubicBezTo>
                  <a:cubicBezTo>
                    <a:pt x="68" y="8"/>
                    <a:pt x="70" y="10"/>
                    <a:pt x="71" y="11"/>
                  </a:cubicBezTo>
                  <a:cubicBezTo>
                    <a:pt x="71" y="11"/>
                    <a:pt x="73" y="14"/>
                    <a:pt x="72" y="14"/>
                  </a:cubicBezTo>
                  <a:cubicBezTo>
                    <a:pt x="70" y="16"/>
                    <a:pt x="72" y="15"/>
                    <a:pt x="71" y="20"/>
                  </a:cubicBezTo>
                  <a:cubicBezTo>
                    <a:pt x="68" y="17"/>
                    <a:pt x="65" y="21"/>
                    <a:pt x="62" y="22"/>
                  </a:cubicBezTo>
                  <a:cubicBezTo>
                    <a:pt x="59" y="22"/>
                    <a:pt x="59" y="20"/>
                    <a:pt x="56" y="20"/>
                  </a:cubicBezTo>
                  <a:cubicBezTo>
                    <a:pt x="52" y="20"/>
                    <a:pt x="46" y="22"/>
                    <a:pt x="43" y="23"/>
                  </a:cubicBezTo>
                  <a:cubicBezTo>
                    <a:pt x="42" y="23"/>
                    <a:pt x="40" y="23"/>
                    <a:pt x="40" y="23"/>
                  </a:cubicBezTo>
                  <a:cubicBezTo>
                    <a:pt x="38" y="25"/>
                    <a:pt x="38" y="24"/>
                    <a:pt x="35" y="25"/>
                  </a:cubicBezTo>
                  <a:cubicBezTo>
                    <a:pt x="33" y="25"/>
                    <a:pt x="26" y="27"/>
                    <a:pt x="20" y="28"/>
                  </a:cubicBezTo>
                  <a:cubicBezTo>
                    <a:pt x="21" y="22"/>
                    <a:pt x="28" y="23"/>
                    <a:pt x="34" y="23"/>
                  </a:cubicBezTo>
                  <a:cubicBezTo>
                    <a:pt x="34" y="17"/>
                    <a:pt x="29" y="21"/>
                    <a:pt x="26" y="20"/>
                  </a:cubicBezTo>
                  <a:cubicBezTo>
                    <a:pt x="23" y="19"/>
                    <a:pt x="23" y="19"/>
                    <a:pt x="20" y="17"/>
                  </a:cubicBezTo>
                  <a:cubicBezTo>
                    <a:pt x="17" y="16"/>
                    <a:pt x="17" y="20"/>
                    <a:pt x="14" y="20"/>
                  </a:cubicBezTo>
                  <a:cubicBezTo>
                    <a:pt x="12" y="20"/>
                    <a:pt x="12" y="19"/>
                    <a:pt x="10" y="19"/>
                  </a:cubicBezTo>
                  <a:cubicBezTo>
                    <a:pt x="6" y="18"/>
                    <a:pt x="2" y="20"/>
                    <a:pt x="0" y="17"/>
                  </a:cubicBezTo>
                  <a:cubicBezTo>
                    <a:pt x="0" y="15"/>
                    <a:pt x="2" y="15"/>
                    <a:pt x="2" y="14"/>
                  </a:cubicBezTo>
                  <a:cubicBezTo>
                    <a:pt x="3" y="14"/>
                    <a:pt x="3" y="10"/>
                    <a:pt x="4" y="10"/>
                  </a:cubicBezTo>
                  <a:cubicBezTo>
                    <a:pt x="6" y="8"/>
                    <a:pt x="8" y="10"/>
                    <a:pt x="10" y="8"/>
                  </a:cubicBezTo>
                  <a:cubicBezTo>
                    <a:pt x="11" y="7"/>
                    <a:pt x="5" y="6"/>
                    <a:pt x="8" y="5"/>
                  </a:cubicBezTo>
                  <a:cubicBezTo>
                    <a:pt x="9" y="5"/>
                    <a:pt x="10" y="5"/>
                    <a:pt x="11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5"/>
                    <a:pt x="23" y="5"/>
                  </a:cubicBezTo>
                  <a:cubicBezTo>
                    <a:pt x="24" y="6"/>
                    <a:pt x="23" y="7"/>
                    <a:pt x="25" y="8"/>
                  </a:cubicBezTo>
                  <a:cubicBezTo>
                    <a:pt x="25" y="9"/>
                    <a:pt x="27" y="8"/>
                    <a:pt x="28" y="8"/>
                  </a:cubicBezTo>
                  <a:cubicBezTo>
                    <a:pt x="29" y="10"/>
                    <a:pt x="25" y="13"/>
                    <a:pt x="28" y="13"/>
                  </a:cubicBezTo>
                  <a:cubicBezTo>
                    <a:pt x="29" y="13"/>
                    <a:pt x="29" y="8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105"/>
            <p:cNvSpPr/>
            <p:nvPr/>
          </p:nvSpPr>
          <p:spPr bwMode="auto">
            <a:xfrm>
              <a:off x="5901129" y="1462182"/>
              <a:ext cx="158149" cy="106202"/>
            </a:xfrm>
            <a:custGeom>
              <a:gdLst>
                <a:gd name="T0" fmla="*/ 8 w 58"/>
                <a:gd name="T1" fmla="*/ 1 h 39"/>
                <a:gd name="T2" fmla="*/ 33 w 58"/>
                <a:gd name="T3" fmla="*/ 2 h 39"/>
                <a:gd name="T4" fmla="*/ 36 w 58"/>
                <a:gd name="T5" fmla="*/ 2 h 39"/>
                <a:gd name="T6" fmla="*/ 42 w 58"/>
                <a:gd name="T7" fmla="*/ 4 h 39"/>
                <a:gd name="T8" fmla="*/ 48 w 58"/>
                <a:gd name="T9" fmla="*/ 4 h 39"/>
                <a:gd name="T10" fmla="*/ 49 w 58"/>
                <a:gd name="T11" fmla="*/ 5 h 39"/>
                <a:gd name="T12" fmla="*/ 58 w 58"/>
                <a:gd name="T13" fmla="*/ 11 h 39"/>
                <a:gd name="T14" fmla="*/ 45 w 58"/>
                <a:gd name="T15" fmla="*/ 14 h 39"/>
                <a:gd name="T16" fmla="*/ 43 w 58"/>
                <a:gd name="T17" fmla="*/ 17 h 39"/>
                <a:gd name="T18" fmla="*/ 40 w 58"/>
                <a:gd name="T19" fmla="*/ 16 h 39"/>
                <a:gd name="T20" fmla="*/ 39 w 58"/>
                <a:gd name="T21" fmla="*/ 17 h 39"/>
                <a:gd name="T22" fmla="*/ 40 w 58"/>
                <a:gd name="T23" fmla="*/ 19 h 39"/>
                <a:gd name="T24" fmla="*/ 37 w 58"/>
                <a:gd name="T25" fmla="*/ 20 h 39"/>
                <a:gd name="T26" fmla="*/ 37 w 58"/>
                <a:gd name="T27" fmla="*/ 23 h 39"/>
                <a:gd name="T28" fmla="*/ 34 w 58"/>
                <a:gd name="T29" fmla="*/ 23 h 39"/>
                <a:gd name="T30" fmla="*/ 31 w 58"/>
                <a:gd name="T31" fmla="*/ 26 h 39"/>
                <a:gd name="T32" fmla="*/ 31 w 58"/>
                <a:gd name="T33" fmla="*/ 32 h 39"/>
                <a:gd name="T34" fmla="*/ 13 w 58"/>
                <a:gd name="T35" fmla="*/ 37 h 39"/>
                <a:gd name="T36" fmla="*/ 0 w 58"/>
                <a:gd name="T37" fmla="*/ 28 h 39"/>
                <a:gd name="T38" fmla="*/ 5 w 58"/>
                <a:gd name="T39" fmla="*/ 25 h 39"/>
                <a:gd name="T40" fmla="*/ 6 w 58"/>
                <a:gd name="T41" fmla="*/ 22 h 39"/>
                <a:gd name="T42" fmla="*/ 5 w 58"/>
                <a:gd name="T43" fmla="*/ 16 h 39"/>
                <a:gd name="T44" fmla="*/ 8 w 58"/>
                <a:gd name="T45" fmla="*/ 14 h 39"/>
                <a:gd name="T46" fmla="*/ 11 w 58"/>
                <a:gd name="T47" fmla="*/ 8 h 39"/>
                <a:gd name="T48" fmla="*/ 8 w 58"/>
                <a:gd name="T49" fmla="*/ 1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39">
                  <a:moveTo>
                    <a:pt x="8" y="1"/>
                  </a:moveTo>
                  <a:cubicBezTo>
                    <a:pt x="17" y="1"/>
                    <a:pt x="26" y="0"/>
                    <a:pt x="33" y="2"/>
                  </a:cubicBezTo>
                  <a:cubicBezTo>
                    <a:pt x="33" y="3"/>
                    <a:pt x="35" y="2"/>
                    <a:pt x="36" y="2"/>
                  </a:cubicBezTo>
                  <a:cubicBezTo>
                    <a:pt x="37" y="4"/>
                    <a:pt x="40" y="2"/>
                    <a:pt x="42" y="4"/>
                  </a:cubicBezTo>
                  <a:cubicBezTo>
                    <a:pt x="44" y="7"/>
                    <a:pt x="42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50" y="6"/>
                    <a:pt x="58" y="8"/>
                    <a:pt x="58" y="11"/>
                  </a:cubicBezTo>
                  <a:cubicBezTo>
                    <a:pt x="53" y="12"/>
                    <a:pt x="48" y="13"/>
                    <a:pt x="45" y="14"/>
                  </a:cubicBezTo>
                  <a:cubicBezTo>
                    <a:pt x="43" y="15"/>
                    <a:pt x="44" y="17"/>
                    <a:pt x="43" y="17"/>
                  </a:cubicBezTo>
                  <a:cubicBezTo>
                    <a:pt x="42" y="18"/>
                    <a:pt x="41" y="15"/>
                    <a:pt x="40" y="16"/>
                  </a:cubicBezTo>
                  <a:cubicBezTo>
                    <a:pt x="41" y="15"/>
                    <a:pt x="38" y="18"/>
                    <a:pt x="39" y="17"/>
                  </a:cubicBezTo>
                  <a:cubicBezTo>
                    <a:pt x="38" y="18"/>
                    <a:pt x="40" y="19"/>
                    <a:pt x="40" y="19"/>
                  </a:cubicBezTo>
                  <a:cubicBezTo>
                    <a:pt x="39" y="20"/>
                    <a:pt x="38" y="19"/>
                    <a:pt x="37" y="20"/>
                  </a:cubicBezTo>
                  <a:cubicBezTo>
                    <a:pt x="37" y="21"/>
                    <a:pt x="38" y="23"/>
                    <a:pt x="37" y="23"/>
                  </a:cubicBezTo>
                  <a:cubicBezTo>
                    <a:pt x="37" y="24"/>
                    <a:pt x="35" y="23"/>
                    <a:pt x="34" y="23"/>
                  </a:cubicBezTo>
                  <a:cubicBezTo>
                    <a:pt x="33" y="24"/>
                    <a:pt x="33" y="26"/>
                    <a:pt x="31" y="26"/>
                  </a:cubicBezTo>
                  <a:cubicBezTo>
                    <a:pt x="31" y="28"/>
                    <a:pt x="31" y="30"/>
                    <a:pt x="31" y="32"/>
                  </a:cubicBezTo>
                  <a:cubicBezTo>
                    <a:pt x="24" y="32"/>
                    <a:pt x="25" y="39"/>
                    <a:pt x="13" y="37"/>
                  </a:cubicBezTo>
                  <a:cubicBezTo>
                    <a:pt x="15" y="28"/>
                    <a:pt x="5" y="30"/>
                    <a:pt x="0" y="28"/>
                  </a:cubicBezTo>
                  <a:cubicBezTo>
                    <a:pt x="1" y="26"/>
                    <a:pt x="4" y="26"/>
                    <a:pt x="5" y="25"/>
                  </a:cubicBezTo>
                  <a:cubicBezTo>
                    <a:pt x="5" y="24"/>
                    <a:pt x="2" y="21"/>
                    <a:pt x="6" y="22"/>
                  </a:cubicBezTo>
                  <a:cubicBezTo>
                    <a:pt x="6" y="19"/>
                    <a:pt x="4" y="19"/>
                    <a:pt x="5" y="16"/>
                  </a:cubicBezTo>
                  <a:cubicBezTo>
                    <a:pt x="7" y="18"/>
                    <a:pt x="7" y="17"/>
                    <a:pt x="8" y="14"/>
                  </a:cubicBezTo>
                  <a:cubicBezTo>
                    <a:pt x="8" y="12"/>
                    <a:pt x="11" y="13"/>
                    <a:pt x="11" y="8"/>
                  </a:cubicBezTo>
                  <a:cubicBezTo>
                    <a:pt x="12" y="4"/>
                    <a:pt x="5" y="7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106"/>
            <p:cNvSpPr/>
            <p:nvPr/>
          </p:nvSpPr>
          <p:spPr bwMode="auto">
            <a:xfrm>
              <a:off x="6219735" y="1484115"/>
              <a:ext cx="32322" cy="24242"/>
            </a:xfrm>
            <a:custGeom>
              <a:gdLst>
                <a:gd name="T0" fmla="*/ 2 w 12"/>
                <a:gd name="T1" fmla="*/ 0 h 9"/>
                <a:gd name="T2" fmla="*/ 11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5" y="0"/>
                    <a:pt x="8" y="0"/>
                    <a:pt x="11" y="0"/>
                  </a:cubicBezTo>
                  <a:cubicBezTo>
                    <a:pt x="10" y="3"/>
                    <a:pt x="12" y="4"/>
                    <a:pt x="12" y="6"/>
                  </a:cubicBezTo>
                  <a:cubicBezTo>
                    <a:pt x="10" y="6"/>
                    <a:pt x="9" y="8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4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Freeform 107"/>
            <p:cNvSpPr/>
            <p:nvPr/>
          </p:nvSpPr>
          <p:spPr bwMode="auto">
            <a:xfrm>
              <a:off x="6397509" y="1473726"/>
              <a:ext cx="78497" cy="56565"/>
            </a:xfrm>
            <a:custGeom>
              <a:gdLst>
                <a:gd name="T0" fmla="*/ 26 w 29"/>
                <a:gd name="T1" fmla="*/ 1 h 21"/>
                <a:gd name="T2" fmla="*/ 27 w 29"/>
                <a:gd name="T3" fmla="*/ 9 h 21"/>
                <a:gd name="T4" fmla="*/ 24 w 29"/>
                <a:gd name="T5" fmla="*/ 12 h 21"/>
                <a:gd name="T6" fmla="*/ 17 w 29"/>
                <a:gd name="T7" fmla="*/ 13 h 21"/>
                <a:gd name="T8" fmla="*/ 5 w 29"/>
                <a:gd name="T9" fmla="*/ 21 h 21"/>
                <a:gd name="T10" fmla="*/ 3 w 29"/>
                <a:gd name="T11" fmla="*/ 15 h 21"/>
                <a:gd name="T12" fmla="*/ 0 w 29"/>
                <a:gd name="T13" fmla="*/ 12 h 21"/>
                <a:gd name="T14" fmla="*/ 0 w 29"/>
                <a:gd name="T15" fmla="*/ 4 h 21"/>
                <a:gd name="T16" fmla="*/ 3 w 29"/>
                <a:gd name="T17" fmla="*/ 1 h 21"/>
                <a:gd name="T18" fmla="*/ 8 w 29"/>
                <a:gd name="T19" fmla="*/ 0 h 21"/>
                <a:gd name="T20" fmla="*/ 20 w 29"/>
                <a:gd name="T21" fmla="*/ 3 h 21"/>
                <a:gd name="T22" fmla="*/ 26 w 29"/>
                <a:gd name="T23" fmla="*/ 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26" y="1"/>
                  </a:moveTo>
                  <a:cubicBezTo>
                    <a:pt x="29" y="1"/>
                    <a:pt x="26" y="7"/>
                    <a:pt x="27" y="9"/>
                  </a:cubicBezTo>
                  <a:cubicBezTo>
                    <a:pt x="25" y="8"/>
                    <a:pt x="24" y="10"/>
                    <a:pt x="24" y="12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20"/>
                    <a:pt x="5" y="21"/>
                  </a:cubicBezTo>
                  <a:cubicBezTo>
                    <a:pt x="4" y="19"/>
                    <a:pt x="3" y="17"/>
                    <a:pt x="3" y="15"/>
                  </a:cubicBezTo>
                  <a:cubicBezTo>
                    <a:pt x="3" y="13"/>
                    <a:pt x="1" y="14"/>
                    <a:pt x="0" y="12"/>
                  </a:cubicBezTo>
                  <a:cubicBezTo>
                    <a:pt x="0" y="10"/>
                    <a:pt x="1" y="7"/>
                    <a:pt x="0" y="4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5" y="2"/>
                    <a:pt x="8" y="2"/>
                    <a:pt x="8" y="0"/>
                  </a:cubicBezTo>
                  <a:cubicBezTo>
                    <a:pt x="10" y="3"/>
                    <a:pt x="18" y="0"/>
                    <a:pt x="20" y="3"/>
                  </a:cubicBezTo>
                  <a:cubicBezTo>
                    <a:pt x="22" y="3"/>
                    <a:pt x="25" y="4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" name="Freeform 108"/>
            <p:cNvSpPr/>
            <p:nvPr/>
          </p:nvSpPr>
          <p:spPr bwMode="auto">
            <a:xfrm>
              <a:off x="7572660" y="1694211"/>
              <a:ext cx="174311" cy="84270"/>
            </a:xfrm>
            <a:custGeom>
              <a:gdLst>
                <a:gd name="T0" fmla="*/ 47 w 64"/>
                <a:gd name="T1" fmla="*/ 0 h 31"/>
                <a:gd name="T2" fmla="*/ 53 w 64"/>
                <a:gd name="T3" fmla="*/ 3 h 31"/>
                <a:gd name="T4" fmla="*/ 57 w 64"/>
                <a:gd name="T5" fmla="*/ 5 h 31"/>
                <a:gd name="T6" fmla="*/ 56 w 64"/>
                <a:gd name="T7" fmla="*/ 8 h 31"/>
                <a:gd name="T8" fmla="*/ 63 w 64"/>
                <a:gd name="T9" fmla="*/ 12 h 31"/>
                <a:gd name="T10" fmla="*/ 59 w 64"/>
                <a:gd name="T11" fmla="*/ 21 h 31"/>
                <a:gd name="T12" fmla="*/ 54 w 64"/>
                <a:gd name="T13" fmla="*/ 23 h 31"/>
                <a:gd name="T14" fmla="*/ 48 w 64"/>
                <a:gd name="T15" fmla="*/ 26 h 31"/>
                <a:gd name="T16" fmla="*/ 44 w 64"/>
                <a:gd name="T17" fmla="*/ 27 h 31"/>
                <a:gd name="T18" fmla="*/ 41 w 64"/>
                <a:gd name="T19" fmla="*/ 29 h 31"/>
                <a:gd name="T20" fmla="*/ 23 w 64"/>
                <a:gd name="T21" fmla="*/ 30 h 31"/>
                <a:gd name="T22" fmla="*/ 21 w 64"/>
                <a:gd name="T23" fmla="*/ 29 h 31"/>
                <a:gd name="T24" fmla="*/ 16 w 64"/>
                <a:gd name="T25" fmla="*/ 26 h 31"/>
                <a:gd name="T26" fmla="*/ 13 w 64"/>
                <a:gd name="T27" fmla="*/ 24 h 31"/>
                <a:gd name="T28" fmla="*/ 16 w 64"/>
                <a:gd name="T29" fmla="*/ 23 h 31"/>
                <a:gd name="T30" fmla="*/ 11 w 64"/>
                <a:gd name="T31" fmla="*/ 20 h 31"/>
                <a:gd name="T32" fmla="*/ 11 w 64"/>
                <a:gd name="T33" fmla="*/ 11 h 31"/>
                <a:gd name="T34" fmla="*/ 2 w 64"/>
                <a:gd name="T35" fmla="*/ 12 h 31"/>
                <a:gd name="T36" fmla="*/ 5 w 64"/>
                <a:gd name="T37" fmla="*/ 6 h 31"/>
                <a:gd name="T38" fmla="*/ 17 w 64"/>
                <a:gd name="T39" fmla="*/ 6 h 31"/>
                <a:gd name="T40" fmla="*/ 18 w 64"/>
                <a:gd name="T41" fmla="*/ 12 h 31"/>
                <a:gd name="T42" fmla="*/ 23 w 64"/>
                <a:gd name="T43" fmla="*/ 6 h 31"/>
                <a:gd name="T44" fmla="*/ 32 w 64"/>
                <a:gd name="T45" fmla="*/ 9 h 31"/>
                <a:gd name="T46" fmla="*/ 35 w 64"/>
                <a:gd name="T47" fmla="*/ 6 h 31"/>
                <a:gd name="T48" fmla="*/ 44 w 64"/>
                <a:gd name="T49" fmla="*/ 5 h 31"/>
                <a:gd name="T50" fmla="*/ 47 w 64"/>
                <a:gd name="T51" fmla="*/ 0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31">
                  <a:moveTo>
                    <a:pt x="47" y="0"/>
                  </a:moveTo>
                  <a:cubicBezTo>
                    <a:pt x="48" y="1"/>
                    <a:pt x="50" y="2"/>
                    <a:pt x="53" y="3"/>
                  </a:cubicBezTo>
                  <a:cubicBezTo>
                    <a:pt x="53" y="4"/>
                    <a:pt x="56" y="4"/>
                    <a:pt x="57" y="5"/>
                  </a:cubicBezTo>
                  <a:cubicBezTo>
                    <a:pt x="57" y="5"/>
                    <a:pt x="56" y="7"/>
                    <a:pt x="56" y="8"/>
                  </a:cubicBezTo>
                  <a:cubicBezTo>
                    <a:pt x="56" y="10"/>
                    <a:pt x="59" y="13"/>
                    <a:pt x="63" y="12"/>
                  </a:cubicBezTo>
                  <a:cubicBezTo>
                    <a:pt x="64" y="16"/>
                    <a:pt x="62" y="18"/>
                    <a:pt x="59" y="21"/>
                  </a:cubicBezTo>
                  <a:cubicBezTo>
                    <a:pt x="57" y="22"/>
                    <a:pt x="55" y="22"/>
                    <a:pt x="54" y="23"/>
                  </a:cubicBezTo>
                  <a:cubicBezTo>
                    <a:pt x="52" y="24"/>
                    <a:pt x="52" y="25"/>
                    <a:pt x="48" y="26"/>
                  </a:cubicBezTo>
                  <a:cubicBezTo>
                    <a:pt x="48" y="26"/>
                    <a:pt x="44" y="27"/>
                    <a:pt x="44" y="27"/>
                  </a:cubicBezTo>
                  <a:cubicBezTo>
                    <a:pt x="43" y="28"/>
                    <a:pt x="43" y="28"/>
                    <a:pt x="41" y="29"/>
                  </a:cubicBezTo>
                  <a:cubicBezTo>
                    <a:pt x="39" y="29"/>
                    <a:pt x="28" y="31"/>
                    <a:pt x="23" y="30"/>
                  </a:cubicBezTo>
                  <a:cubicBezTo>
                    <a:pt x="23" y="30"/>
                    <a:pt x="23" y="29"/>
                    <a:pt x="21" y="29"/>
                  </a:cubicBezTo>
                  <a:cubicBezTo>
                    <a:pt x="19" y="29"/>
                    <a:pt x="18" y="26"/>
                    <a:pt x="16" y="26"/>
                  </a:cubicBezTo>
                  <a:cubicBezTo>
                    <a:pt x="14" y="26"/>
                    <a:pt x="14" y="24"/>
                    <a:pt x="13" y="24"/>
                  </a:cubicBezTo>
                  <a:cubicBezTo>
                    <a:pt x="13" y="23"/>
                    <a:pt x="14" y="23"/>
                    <a:pt x="16" y="23"/>
                  </a:cubicBezTo>
                  <a:cubicBezTo>
                    <a:pt x="15" y="21"/>
                    <a:pt x="12" y="21"/>
                    <a:pt x="11" y="20"/>
                  </a:cubicBezTo>
                  <a:cubicBezTo>
                    <a:pt x="10" y="17"/>
                    <a:pt x="12" y="15"/>
                    <a:pt x="11" y="11"/>
                  </a:cubicBezTo>
                  <a:cubicBezTo>
                    <a:pt x="5" y="9"/>
                    <a:pt x="6" y="16"/>
                    <a:pt x="2" y="12"/>
                  </a:cubicBezTo>
                  <a:cubicBezTo>
                    <a:pt x="0" y="8"/>
                    <a:pt x="7" y="11"/>
                    <a:pt x="5" y="6"/>
                  </a:cubicBezTo>
                  <a:cubicBezTo>
                    <a:pt x="11" y="8"/>
                    <a:pt x="10" y="7"/>
                    <a:pt x="17" y="6"/>
                  </a:cubicBezTo>
                  <a:cubicBezTo>
                    <a:pt x="18" y="9"/>
                    <a:pt x="21" y="9"/>
                    <a:pt x="18" y="12"/>
                  </a:cubicBezTo>
                  <a:cubicBezTo>
                    <a:pt x="22" y="13"/>
                    <a:pt x="23" y="10"/>
                    <a:pt x="23" y="6"/>
                  </a:cubicBezTo>
                  <a:cubicBezTo>
                    <a:pt x="24" y="9"/>
                    <a:pt x="36" y="3"/>
                    <a:pt x="32" y="9"/>
                  </a:cubicBezTo>
                  <a:cubicBezTo>
                    <a:pt x="35" y="11"/>
                    <a:pt x="34" y="7"/>
                    <a:pt x="35" y="6"/>
                  </a:cubicBezTo>
                  <a:cubicBezTo>
                    <a:pt x="37" y="5"/>
                    <a:pt x="41" y="6"/>
                    <a:pt x="44" y="5"/>
                  </a:cubicBezTo>
                  <a:cubicBezTo>
                    <a:pt x="46" y="4"/>
                    <a:pt x="47" y="3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109"/>
            <p:cNvSpPr/>
            <p:nvPr/>
          </p:nvSpPr>
          <p:spPr bwMode="auto">
            <a:xfrm>
              <a:off x="6536034" y="1716144"/>
              <a:ext cx="103894" cy="73880"/>
            </a:xfrm>
            <a:custGeom>
              <a:gdLst>
                <a:gd name="T0" fmla="*/ 10 w 38"/>
                <a:gd name="T1" fmla="*/ 0 h 27"/>
                <a:gd name="T2" fmla="*/ 19 w 38"/>
                <a:gd name="T3" fmla="*/ 9 h 27"/>
                <a:gd name="T4" fmla="*/ 22 w 38"/>
                <a:gd name="T5" fmla="*/ 7 h 27"/>
                <a:gd name="T6" fmla="*/ 26 w 38"/>
                <a:gd name="T7" fmla="*/ 12 h 27"/>
                <a:gd name="T8" fmla="*/ 32 w 38"/>
                <a:gd name="T9" fmla="*/ 19 h 27"/>
                <a:gd name="T10" fmla="*/ 38 w 38"/>
                <a:gd name="T11" fmla="*/ 21 h 27"/>
                <a:gd name="T12" fmla="*/ 19 w 38"/>
                <a:gd name="T13" fmla="*/ 22 h 27"/>
                <a:gd name="T14" fmla="*/ 12 w 38"/>
                <a:gd name="T15" fmla="*/ 27 h 27"/>
                <a:gd name="T16" fmla="*/ 0 w 38"/>
                <a:gd name="T17" fmla="*/ 22 h 27"/>
                <a:gd name="T18" fmla="*/ 3 w 38"/>
                <a:gd name="T19" fmla="*/ 21 h 27"/>
                <a:gd name="T20" fmla="*/ 4 w 38"/>
                <a:gd name="T21" fmla="*/ 18 h 27"/>
                <a:gd name="T22" fmla="*/ 4 w 38"/>
                <a:gd name="T23" fmla="*/ 4 h 27"/>
                <a:gd name="T24" fmla="*/ 10 w 38"/>
                <a:gd name="T25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7">
                  <a:moveTo>
                    <a:pt x="10" y="0"/>
                  </a:moveTo>
                  <a:cubicBezTo>
                    <a:pt x="13" y="4"/>
                    <a:pt x="20" y="2"/>
                    <a:pt x="19" y="9"/>
                  </a:cubicBezTo>
                  <a:cubicBezTo>
                    <a:pt x="20" y="10"/>
                    <a:pt x="22" y="7"/>
                    <a:pt x="22" y="7"/>
                  </a:cubicBezTo>
                  <a:cubicBezTo>
                    <a:pt x="24" y="8"/>
                    <a:pt x="23" y="12"/>
                    <a:pt x="26" y="12"/>
                  </a:cubicBezTo>
                  <a:cubicBezTo>
                    <a:pt x="29" y="12"/>
                    <a:pt x="31" y="17"/>
                    <a:pt x="32" y="19"/>
                  </a:cubicBezTo>
                  <a:cubicBezTo>
                    <a:pt x="37" y="18"/>
                    <a:pt x="36" y="18"/>
                    <a:pt x="38" y="21"/>
                  </a:cubicBezTo>
                  <a:cubicBezTo>
                    <a:pt x="35" y="24"/>
                    <a:pt x="25" y="21"/>
                    <a:pt x="19" y="22"/>
                  </a:cubicBezTo>
                  <a:cubicBezTo>
                    <a:pt x="17" y="24"/>
                    <a:pt x="13" y="24"/>
                    <a:pt x="12" y="27"/>
                  </a:cubicBezTo>
                  <a:cubicBezTo>
                    <a:pt x="8" y="25"/>
                    <a:pt x="7" y="21"/>
                    <a:pt x="0" y="22"/>
                  </a:cubicBezTo>
                  <a:cubicBezTo>
                    <a:pt x="0" y="21"/>
                    <a:pt x="2" y="21"/>
                    <a:pt x="3" y="21"/>
                  </a:cubicBezTo>
                  <a:cubicBezTo>
                    <a:pt x="1" y="19"/>
                    <a:pt x="2" y="18"/>
                    <a:pt x="4" y="18"/>
                  </a:cubicBezTo>
                  <a:cubicBezTo>
                    <a:pt x="2" y="13"/>
                    <a:pt x="4" y="11"/>
                    <a:pt x="4" y="4"/>
                  </a:cubicBezTo>
                  <a:cubicBezTo>
                    <a:pt x="7" y="4"/>
                    <a:pt x="11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110"/>
            <p:cNvSpPr/>
            <p:nvPr/>
          </p:nvSpPr>
          <p:spPr bwMode="auto">
            <a:xfrm>
              <a:off x="3510189" y="2907457"/>
              <a:ext cx="174311" cy="183546"/>
            </a:xfrm>
            <a:custGeom>
              <a:gdLst>
                <a:gd name="T0" fmla="*/ 6 w 64"/>
                <a:gd name="T1" fmla="*/ 9 h 67"/>
                <a:gd name="T2" fmla="*/ 3 w 64"/>
                <a:gd name="T3" fmla="*/ 7 h 67"/>
                <a:gd name="T4" fmla="*/ 0 w 64"/>
                <a:gd name="T5" fmla="*/ 3 h 67"/>
                <a:gd name="T6" fmla="*/ 12 w 64"/>
                <a:gd name="T7" fmla="*/ 2 h 67"/>
                <a:gd name="T8" fmla="*/ 18 w 64"/>
                <a:gd name="T9" fmla="*/ 5 h 67"/>
                <a:gd name="T10" fmla="*/ 18 w 64"/>
                <a:gd name="T11" fmla="*/ 7 h 67"/>
                <a:gd name="T12" fmla="*/ 21 w 64"/>
                <a:gd name="T13" fmla="*/ 10 h 67"/>
                <a:gd name="T14" fmla="*/ 27 w 64"/>
                <a:gd name="T15" fmla="*/ 13 h 67"/>
                <a:gd name="T16" fmla="*/ 38 w 64"/>
                <a:gd name="T17" fmla="*/ 22 h 67"/>
                <a:gd name="T18" fmla="*/ 40 w 64"/>
                <a:gd name="T19" fmla="*/ 27 h 67"/>
                <a:gd name="T20" fmla="*/ 45 w 64"/>
                <a:gd name="T21" fmla="*/ 28 h 67"/>
                <a:gd name="T22" fmla="*/ 48 w 64"/>
                <a:gd name="T23" fmla="*/ 31 h 67"/>
                <a:gd name="T24" fmla="*/ 48 w 64"/>
                <a:gd name="T25" fmla="*/ 34 h 67"/>
                <a:gd name="T26" fmla="*/ 51 w 64"/>
                <a:gd name="T27" fmla="*/ 37 h 67"/>
                <a:gd name="T28" fmla="*/ 55 w 64"/>
                <a:gd name="T29" fmla="*/ 42 h 67"/>
                <a:gd name="T30" fmla="*/ 58 w 64"/>
                <a:gd name="T31" fmla="*/ 45 h 67"/>
                <a:gd name="T32" fmla="*/ 61 w 64"/>
                <a:gd name="T33" fmla="*/ 52 h 67"/>
                <a:gd name="T34" fmla="*/ 63 w 64"/>
                <a:gd name="T35" fmla="*/ 58 h 67"/>
                <a:gd name="T36" fmla="*/ 64 w 64"/>
                <a:gd name="T37" fmla="*/ 62 h 67"/>
                <a:gd name="T38" fmla="*/ 57 w 64"/>
                <a:gd name="T39" fmla="*/ 64 h 67"/>
                <a:gd name="T40" fmla="*/ 51 w 64"/>
                <a:gd name="T41" fmla="*/ 64 h 67"/>
                <a:gd name="T42" fmla="*/ 51 w 64"/>
                <a:gd name="T43" fmla="*/ 61 h 67"/>
                <a:gd name="T44" fmla="*/ 48 w 64"/>
                <a:gd name="T45" fmla="*/ 61 h 67"/>
                <a:gd name="T46" fmla="*/ 40 w 64"/>
                <a:gd name="T47" fmla="*/ 55 h 67"/>
                <a:gd name="T48" fmla="*/ 42 w 64"/>
                <a:gd name="T49" fmla="*/ 52 h 67"/>
                <a:gd name="T50" fmla="*/ 40 w 64"/>
                <a:gd name="T51" fmla="*/ 52 h 67"/>
                <a:gd name="T52" fmla="*/ 39 w 64"/>
                <a:gd name="T53" fmla="*/ 49 h 67"/>
                <a:gd name="T54" fmla="*/ 36 w 64"/>
                <a:gd name="T55" fmla="*/ 49 h 67"/>
                <a:gd name="T56" fmla="*/ 30 w 64"/>
                <a:gd name="T57" fmla="*/ 43 h 67"/>
                <a:gd name="T58" fmla="*/ 27 w 64"/>
                <a:gd name="T59" fmla="*/ 33 h 67"/>
                <a:gd name="T60" fmla="*/ 26 w 64"/>
                <a:gd name="T61" fmla="*/ 36 h 67"/>
                <a:gd name="T62" fmla="*/ 23 w 64"/>
                <a:gd name="T63" fmla="*/ 28 h 67"/>
                <a:gd name="T64" fmla="*/ 20 w 64"/>
                <a:gd name="T65" fmla="*/ 25 h 67"/>
                <a:gd name="T66" fmla="*/ 17 w 64"/>
                <a:gd name="T67" fmla="*/ 24 h 67"/>
                <a:gd name="T68" fmla="*/ 15 w 64"/>
                <a:gd name="T69" fmla="*/ 18 h 67"/>
                <a:gd name="T70" fmla="*/ 11 w 64"/>
                <a:gd name="T71" fmla="*/ 15 h 67"/>
                <a:gd name="T72" fmla="*/ 8 w 64"/>
                <a:gd name="T73" fmla="*/ 12 h 67"/>
                <a:gd name="T74" fmla="*/ 6 w 64"/>
                <a:gd name="T75" fmla="*/ 9 h 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7">
                  <a:moveTo>
                    <a:pt x="6" y="9"/>
                  </a:moveTo>
                  <a:cubicBezTo>
                    <a:pt x="7" y="7"/>
                    <a:pt x="4" y="8"/>
                    <a:pt x="3" y="7"/>
                  </a:cubicBezTo>
                  <a:cubicBezTo>
                    <a:pt x="2" y="6"/>
                    <a:pt x="3" y="3"/>
                    <a:pt x="0" y="3"/>
                  </a:cubicBezTo>
                  <a:cubicBezTo>
                    <a:pt x="4" y="0"/>
                    <a:pt x="7" y="4"/>
                    <a:pt x="12" y="2"/>
                  </a:cubicBezTo>
                  <a:cubicBezTo>
                    <a:pt x="12" y="6"/>
                    <a:pt x="16" y="3"/>
                    <a:pt x="18" y="5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9" y="9"/>
                    <a:pt x="22" y="7"/>
                    <a:pt x="21" y="10"/>
                  </a:cubicBezTo>
                  <a:cubicBezTo>
                    <a:pt x="25" y="9"/>
                    <a:pt x="24" y="13"/>
                    <a:pt x="27" y="13"/>
                  </a:cubicBezTo>
                  <a:cubicBezTo>
                    <a:pt x="30" y="14"/>
                    <a:pt x="33" y="22"/>
                    <a:pt x="38" y="22"/>
                  </a:cubicBezTo>
                  <a:cubicBezTo>
                    <a:pt x="41" y="22"/>
                    <a:pt x="39" y="25"/>
                    <a:pt x="40" y="27"/>
                  </a:cubicBezTo>
                  <a:cubicBezTo>
                    <a:pt x="42" y="28"/>
                    <a:pt x="44" y="27"/>
                    <a:pt x="45" y="28"/>
                  </a:cubicBezTo>
                  <a:cubicBezTo>
                    <a:pt x="46" y="29"/>
                    <a:pt x="47" y="31"/>
                    <a:pt x="48" y="31"/>
                  </a:cubicBezTo>
                  <a:cubicBezTo>
                    <a:pt x="48" y="32"/>
                    <a:pt x="47" y="34"/>
                    <a:pt x="48" y="34"/>
                  </a:cubicBezTo>
                  <a:cubicBezTo>
                    <a:pt x="49" y="35"/>
                    <a:pt x="50" y="36"/>
                    <a:pt x="51" y="37"/>
                  </a:cubicBezTo>
                  <a:cubicBezTo>
                    <a:pt x="52" y="38"/>
                    <a:pt x="53" y="41"/>
                    <a:pt x="55" y="42"/>
                  </a:cubicBezTo>
                  <a:cubicBezTo>
                    <a:pt x="56" y="42"/>
                    <a:pt x="58" y="44"/>
                    <a:pt x="58" y="45"/>
                  </a:cubicBezTo>
                  <a:cubicBezTo>
                    <a:pt x="60" y="46"/>
                    <a:pt x="59" y="52"/>
                    <a:pt x="61" y="52"/>
                  </a:cubicBezTo>
                  <a:cubicBezTo>
                    <a:pt x="63" y="52"/>
                    <a:pt x="63" y="56"/>
                    <a:pt x="63" y="58"/>
                  </a:cubicBezTo>
                  <a:cubicBezTo>
                    <a:pt x="62" y="60"/>
                    <a:pt x="59" y="63"/>
                    <a:pt x="64" y="62"/>
                  </a:cubicBezTo>
                  <a:cubicBezTo>
                    <a:pt x="64" y="67"/>
                    <a:pt x="59" y="64"/>
                    <a:pt x="57" y="64"/>
                  </a:cubicBezTo>
                  <a:cubicBezTo>
                    <a:pt x="55" y="64"/>
                    <a:pt x="52" y="64"/>
                    <a:pt x="51" y="64"/>
                  </a:cubicBezTo>
                  <a:cubicBezTo>
                    <a:pt x="50" y="64"/>
                    <a:pt x="51" y="61"/>
                    <a:pt x="51" y="61"/>
                  </a:cubicBezTo>
                  <a:cubicBezTo>
                    <a:pt x="50" y="60"/>
                    <a:pt x="48" y="61"/>
                    <a:pt x="48" y="61"/>
                  </a:cubicBezTo>
                  <a:cubicBezTo>
                    <a:pt x="47" y="60"/>
                    <a:pt x="44" y="55"/>
                    <a:pt x="40" y="55"/>
                  </a:cubicBezTo>
                  <a:cubicBezTo>
                    <a:pt x="41" y="54"/>
                    <a:pt x="42" y="53"/>
                    <a:pt x="42" y="52"/>
                  </a:cubicBezTo>
                  <a:cubicBezTo>
                    <a:pt x="42" y="50"/>
                    <a:pt x="40" y="51"/>
                    <a:pt x="40" y="52"/>
                  </a:cubicBezTo>
                  <a:cubicBezTo>
                    <a:pt x="39" y="52"/>
                    <a:pt x="40" y="50"/>
                    <a:pt x="39" y="49"/>
                  </a:cubicBezTo>
                  <a:cubicBezTo>
                    <a:pt x="38" y="49"/>
                    <a:pt x="37" y="50"/>
                    <a:pt x="36" y="49"/>
                  </a:cubicBezTo>
                  <a:cubicBezTo>
                    <a:pt x="34" y="47"/>
                    <a:pt x="34" y="43"/>
                    <a:pt x="30" y="43"/>
                  </a:cubicBezTo>
                  <a:cubicBezTo>
                    <a:pt x="32" y="37"/>
                    <a:pt x="27" y="37"/>
                    <a:pt x="27" y="33"/>
                  </a:cubicBezTo>
                  <a:cubicBezTo>
                    <a:pt x="26" y="33"/>
                    <a:pt x="26" y="34"/>
                    <a:pt x="26" y="36"/>
                  </a:cubicBezTo>
                  <a:cubicBezTo>
                    <a:pt x="23" y="34"/>
                    <a:pt x="24" y="31"/>
                    <a:pt x="23" y="28"/>
                  </a:cubicBezTo>
                  <a:cubicBezTo>
                    <a:pt x="22" y="27"/>
                    <a:pt x="20" y="26"/>
                    <a:pt x="20" y="25"/>
                  </a:cubicBezTo>
                  <a:cubicBezTo>
                    <a:pt x="19" y="25"/>
                    <a:pt x="18" y="23"/>
                    <a:pt x="17" y="24"/>
                  </a:cubicBezTo>
                  <a:cubicBezTo>
                    <a:pt x="17" y="21"/>
                    <a:pt x="16" y="20"/>
                    <a:pt x="15" y="18"/>
                  </a:cubicBezTo>
                  <a:cubicBezTo>
                    <a:pt x="14" y="16"/>
                    <a:pt x="12" y="16"/>
                    <a:pt x="11" y="15"/>
                  </a:cubicBezTo>
                  <a:cubicBezTo>
                    <a:pt x="11" y="15"/>
                    <a:pt x="8" y="12"/>
                    <a:pt x="8" y="12"/>
                  </a:cubicBezTo>
                  <a:cubicBezTo>
                    <a:pt x="7" y="9"/>
                    <a:pt x="12" y="6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111"/>
            <p:cNvSpPr/>
            <p:nvPr/>
          </p:nvSpPr>
          <p:spPr bwMode="auto">
            <a:xfrm>
              <a:off x="2653644" y="3194895"/>
              <a:ext cx="123518" cy="228566"/>
            </a:xfrm>
            <a:custGeom>
              <a:gdLst>
                <a:gd name="T0" fmla="*/ 34 w 45"/>
                <a:gd name="T1" fmla="*/ 0 h 84"/>
                <a:gd name="T2" fmla="*/ 40 w 45"/>
                <a:gd name="T3" fmla="*/ 2 h 84"/>
                <a:gd name="T4" fmla="*/ 37 w 45"/>
                <a:gd name="T5" fmla="*/ 28 h 84"/>
                <a:gd name="T6" fmla="*/ 34 w 45"/>
                <a:gd name="T7" fmla="*/ 46 h 84"/>
                <a:gd name="T8" fmla="*/ 30 w 45"/>
                <a:gd name="T9" fmla="*/ 54 h 84"/>
                <a:gd name="T10" fmla="*/ 28 w 45"/>
                <a:gd name="T11" fmla="*/ 63 h 84"/>
                <a:gd name="T12" fmla="*/ 28 w 45"/>
                <a:gd name="T13" fmla="*/ 66 h 84"/>
                <a:gd name="T14" fmla="*/ 25 w 45"/>
                <a:gd name="T15" fmla="*/ 67 h 84"/>
                <a:gd name="T16" fmla="*/ 24 w 45"/>
                <a:gd name="T17" fmla="*/ 76 h 84"/>
                <a:gd name="T18" fmla="*/ 23 w 45"/>
                <a:gd name="T19" fmla="*/ 77 h 84"/>
                <a:gd name="T20" fmla="*/ 21 w 45"/>
                <a:gd name="T21" fmla="*/ 82 h 84"/>
                <a:gd name="T22" fmla="*/ 6 w 45"/>
                <a:gd name="T23" fmla="*/ 83 h 84"/>
                <a:gd name="T24" fmla="*/ 5 w 45"/>
                <a:gd name="T25" fmla="*/ 76 h 84"/>
                <a:gd name="T26" fmla="*/ 3 w 45"/>
                <a:gd name="T27" fmla="*/ 73 h 84"/>
                <a:gd name="T28" fmla="*/ 0 w 45"/>
                <a:gd name="T29" fmla="*/ 71 h 84"/>
                <a:gd name="T30" fmla="*/ 0 w 45"/>
                <a:gd name="T31" fmla="*/ 66 h 84"/>
                <a:gd name="T32" fmla="*/ 2 w 45"/>
                <a:gd name="T33" fmla="*/ 64 h 84"/>
                <a:gd name="T34" fmla="*/ 0 w 45"/>
                <a:gd name="T35" fmla="*/ 63 h 84"/>
                <a:gd name="T36" fmla="*/ 3 w 45"/>
                <a:gd name="T37" fmla="*/ 57 h 84"/>
                <a:gd name="T38" fmla="*/ 3 w 45"/>
                <a:gd name="T39" fmla="*/ 54 h 84"/>
                <a:gd name="T40" fmla="*/ 6 w 45"/>
                <a:gd name="T41" fmla="*/ 52 h 84"/>
                <a:gd name="T42" fmla="*/ 9 w 45"/>
                <a:gd name="T43" fmla="*/ 45 h 84"/>
                <a:gd name="T44" fmla="*/ 6 w 45"/>
                <a:gd name="T45" fmla="*/ 40 h 84"/>
                <a:gd name="T46" fmla="*/ 6 w 45"/>
                <a:gd name="T47" fmla="*/ 31 h 84"/>
                <a:gd name="T48" fmla="*/ 9 w 45"/>
                <a:gd name="T49" fmla="*/ 28 h 84"/>
                <a:gd name="T50" fmla="*/ 14 w 45"/>
                <a:gd name="T51" fmla="*/ 26 h 84"/>
                <a:gd name="T52" fmla="*/ 21 w 45"/>
                <a:gd name="T53" fmla="*/ 20 h 84"/>
                <a:gd name="T54" fmla="*/ 25 w 45"/>
                <a:gd name="T55" fmla="*/ 21 h 84"/>
                <a:gd name="T56" fmla="*/ 27 w 45"/>
                <a:gd name="T57" fmla="*/ 12 h 84"/>
                <a:gd name="T58" fmla="*/ 31 w 45"/>
                <a:gd name="T59" fmla="*/ 11 h 84"/>
                <a:gd name="T60" fmla="*/ 34 w 45"/>
                <a:gd name="T61" fmla="*/ 0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84">
                  <a:moveTo>
                    <a:pt x="34" y="0"/>
                  </a:moveTo>
                  <a:cubicBezTo>
                    <a:pt x="36" y="1"/>
                    <a:pt x="38" y="2"/>
                    <a:pt x="40" y="2"/>
                  </a:cubicBezTo>
                  <a:cubicBezTo>
                    <a:pt x="38" y="9"/>
                    <a:pt x="45" y="23"/>
                    <a:pt x="37" y="28"/>
                  </a:cubicBezTo>
                  <a:cubicBezTo>
                    <a:pt x="37" y="35"/>
                    <a:pt x="36" y="40"/>
                    <a:pt x="34" y="46"/>
                  </a:cubicBezTo>
                  <a:cubicBezTo>
                    <a:pt x="33" y="49"/>
                    <a:pt x="33" y="53"/>
                    <a:pt x="30" y="54"/>
                  </a:cubicBezTo>
                  <a:cubicBezTo>
                    <a:pt x="31" y="57"/>
                    <a:pt x="29" y="60"/>
                    <a:pt x="28" y="63"/>
                  </a:cubicBezTo>
                  <a:cubicBezTo>
                    <a:pt x="28" y="63"/>
                    <a:pt x="29" y="65"/>
                    <a:pt x="28" y="66"/>
                  </a:cubicBezTo>
                  <a:cubicBezTo>
                    <a:pt x="28" y="66"/>
                    <a:pt x="26" y="67"/>
                    <a:pt x="25" y="67"/>
                  </a:cubicBezTo>
                  <a:cubicBezTo>
                    <a:pt x="24" y="70"/>
                    <a:pt x="25" y="73"/>
                    <a:pt x="24" y="76"/>
                  </a:cubicBezTo>
                  <a:cubicBezTo>
                    <a:pt x="24" y="77"/>
                    <a:pt x="23" y="76"/>
                    <a:pt x="23" y="77"/>
                  </a:cubicBezTo>
                  <a:cubicBezTo>
                    <a:pt x="22" y="79"/>
                    <a:pt x="20" y="80"/>
                    <a:pt x="21" y="82"/>
                  </a:cubicBezTo>
                  <a:cubicBezTo>
                    <a:pt x="17" y="83"/>
                    <a:pt x="12" y="84"/>
                    <a:pt x="6" y="83"/>
                  </a:cubicBezTo>
                  <a:cubicBezTo>
                    <a:pt x="7" y="80"/>
                    <a:pt x="4" y="80"/>
                    <a:pt x="5" y="76"/>
                  </a:cubicBezTo>
                  <a:cubicBezTo>
                    <a:pt x="3" y="76"/>
                    <a:pt x="4" y="74"/>
                    <a:pt x="3" y="73"/>
                  </a:cubicBezTo>
                  <a:cubicBezTo>
                    <a:pt x="2" y="73"/>
                    <a:pt x="1" y="73"/>
                    <a:pt x="0" y="71"/>
                  </a:cubicBezTo>
                  <a:cubicBezTo>
                    <a:pt x="0" y="69"/>
                    <a:pt x="0" y="67"/>
                    <a:pt x="0" y="66"/>
                  </a:cubicBezTo>
                  <a:cubicBezTo>
                    <a:pt x="0" y="64"/>
                    <a:pt x="2" y="64"/>
                    <a:pt x="2" y="64"/>
                  </a:cubicBezTo>
                  <a:cubicBezTo>
                    <a:pt x="2" y="63"/>
                    <a:pt x="0" y="62"/>
                    <a:pt x="0" y="63"/>
                  </a:cubicBezTo>
                  <a:cubicBezTo>
                    <a:pt x="1" y="60"/>
                    <a:pt x="2" y="58"/>
                    <a:pt x="3" y="57"/>
                  </a:cubicBezTo>
                  <a:cubicBezTo>
                    <a:pt x="4" y="56"/>
                    <a:pt x="3" y="54"/>
                    <a:pt x="3" y="54"/>
                  </a:cubicBezTo>
                  <a:cubicBezTo>
                    <a:pt x="3" y="53"/>
                    <a:pt x="6" y="52"/>
                    <a:pt x="6" y="52"/>
                  </a:cubicBezTo>
                  <a:cubicBezTo>
                    <a:pt x="7" y="50"/>
                    <a:pt x="4" y="40"/>
                    <a:pt x="9" y="45"/>
                  </a:cubicBezTo>
                  <a:cubicBezTo>
                    <a:pt x="10" y="41"/>
                    <a:pt x="6" y="43"/>
                    <a:pt x="6" y="40"/>
                  </a:cubicBezTo>
                  <a:cubicBezTo>
                    <a:pt x="6" y="37"/>
                    <a:pt x="6" y="34"/>
                    <a:pt x="6" y="31"/>
                  </a:cubicBezTo>
                  <a:cubicBezTo>
                    <a:pt x="9" y="32"/>
                    <a:pt x="9" y="30"/>
                    <a:pt x="9" y="28"/>
                  </a:cubicBezTo>
                  <a:cubicBezTo>
                    <a:pt x="12" y="29"/>
                    <a:pt x="12" y="26"/>
                    <a:pt x="14" y="26"/>
                  </a:cubicBezTo>
                  <a:cubicBezTo>
                    <a:pt x="15" y="24"/>
                    <a:pt x="22" y="25"/>
                    <a:pt x="21" y="20"/>
                  </a:cubicBezTo>
                  <a:cubicBezTo>
                    <a:pt x="23" y="19"/>
                    <a:pt x="24" y="21"/>
                    <a:pt x="25" y="21"/>
                  </a:cubicBezTo>
                  <a:cubicBezTo>
                    <a:pt x="24" y="17"/>
                    <a:pt x="27" y="16"/>
                    <a:pt x="27" y="12"/>
                  </a:cubicBezTo>
                  <a:cubicBezTo>
                    <a:pt x="31" y="14"/>
                    <a:pt x="30" y="3"/>
                    <a:pt x="31" y="11"/>
                  </a:cubicBezTo>
                  <a:cubicBezTo>
                    <a:pt x="36" y="9"/>
                    <a:pt x="32" y="3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112"/>
            <p:cNvSpPr/>
            <p:nvPr/>
          </p:nvSpPr>
          <p:spPr bwMode="auto">
            <a:xfrm>
              <a:off x="3804553" y="3183351"/>
              <a:ext cx="664919" cy="488300"/>
            </a:xfrm>
            <a:custGeom>
              <a:gdLst>
                <a:gd name="T0" fmla="*/ 141 w 244"/>
                <a:gd name="T1" fmla="*/ 15 h 179"/>
                <a:gd name="T2" fmla="*/ 136 w 244"/>
                <a:gd name="T3" fmla="*/ 18 h 179"/>
                <a:gd name="T4" fmla="*/ 143 w 244"/>
                <a:gd name="T5" fmla="*/ 27 h 179"/>
                <a:gd name="T6" fmla="*/ 164 w 244"/>
                <a:gd name="T7" fmla="*/ 38 h 179"/>
                <a:gd name="T8" fmla="*/ 170 w 244"/>
                <a:gd name="T9" fmla="*/ 30 h 179"/>
                <a:gd name="T10" fmla="*/ 171 w 244"/>
                <a:gd name="T11" fmla="*/ 24 h 179"/>
                <a:gd name="T12" fmla="*/ 173 w 244"/>
                <a:gd name="T13" fmla="*/ 10 h 179"/>
                <a:gd name="T14" fmla="*/ 177 w 244"/>
                <a:gd name="T15" fmla="*/ 3 h 179"/>
                <a:gd name="T16" fmla="*/ 181 w 244"/>
                <a:gd name="T17" fmla="*/ 9 h 179"/>
                <a:gd name="T18" fmla="*/ 189 w 244"/>
                <a:gd name="T19" fmla="*/ 24 h 179"/>
                <a:gd name="T20" fmla="*/ 196 w 244"/>
                <a:gd name="T21" fmla="*/ 34 h 179"/>
                <a:gd name="T22" fmla="*/ 204 w 244"/>
                <a:gd name="T23" fmla="*/ 44 h 179"/>
                <a:gd name="T24" fmla="*/ 208 w 244"/>
                <a:gd name="T25" fmla="*/ 56 h 179"/>
                <a:gd name="T26" fmla="*/ 213 w 244"/>
                <a:gd name="T27" fmla="*/ 59 h 179"/>
                <a:gd name="T28" fmla="*/ 221 w 244"/>
                <a:gd name="T29" fmla="*/ 65 h 179"/>
                <a:gd name="T30" fmla="*/ 229 w 244"/>
                <a:gd name="T31" fmla="*/ 80 h 179"/>
                <a:gd name="T32" fmla="*/ 232 w 244"/>
                <a:gd name="T33" fmla="*/ 83 h 179"/>
                <a:gd name="T34" fmla="*/ 241 w 244"/>
                <a:gd name="T35" fmla="*/ 89 h 179"/>
                <a:gd name="T36" fmla="*/ 244 w 244"/>
                <a:gd name="T37" fmla="*/ 114 h 179"/>
                <a:gd name="T38" fmla="*/ 239 w 244"/>
                <a:gd name="T39" fmla="*/ 126 h 179"/>
                <a:gd name="T40" fmla="*/ 239 w 244"/>
                <a:gd name="T41" fmla="*/ 130 h 179"/>
                <a:gd name="T42" fmla="*/ 236 w 244"/>
                <a:gd name="T43" fmla="*/ 139 h 179"/>
                <a:gd name="T44" fmla="*/ 227 w 244"/>
                <a:gd name="T45" fmla="*/ 147 h 179"/>
                <a:gd name="T46" fmla="*/ 220 w 244"/>
                <a:gd name="T47" fmla="*/ 169 h 179"/>
                <a:gd name="T48" fmla="*/ 207 w 244"/>
                <a:gd name="T49" fmla="*/ 175 h 179"/>
                <a:gd name="T50" fmla="*/ 201 w 244"/>
                <a:gd name="T51" fmla="*/ 179 h 179"/>
                <a:gd name="T52" fmla="*/ 189 w 244"/>
                <a:gd name="T53" fmla="*/ 176 h 179"/>
                <a:gd name="T54" fmla="*/ 162 w 244"/>
                <a:gd name="T55" fmla="*/ 172 h 179"/>
                <a:gd name="T56" fmla="*/ 161 w 244"/>
                <a:gd name="T57" fmla="*/ 163 h 179"/>
                <a:gd name="T58" fmla="*/ 159 w 244"/>
                <a:gd name="T59" fmla="*/ 158 h 179"/>
                <a:gd name="T60" fmla="*/ 147 w 244"/>
                <a:gd name="T61" fmla="*/ 150 h 179"/>
                <a:gd name="T62" fmla="*/ 141 w 244"/>
                <a:gd name="T63" fmla="*/ 142 h 179"/>
                <a:gd name="T64" fmla="*/ 130 w 244"/>
                <a:gd name="T65" fmla="*/ 138 h 179"/>
                <a:gd name="T66" fmla="*/ 124 w 244"/>
                <a:gd name="T67" fmla="*/ 135 h 179"/>
                <a:gd name="T68" fmla="*/ 96 w 244"/>
                <a:gd name="T69" fmla="*/ 129 h 179"/>
                <a:gd name="T70" fmla="*/ 81 w 244"/>
                <a:gd name="T71" fmla="*/ 133 h 179"/>
                <a:gd name="T72" fmla="*/ 75 w 244"/>
                <a:gd name="T73" fmla="*/ 136 h 179"/>
                <a:gd name="T74" fmla="*/ 70 w 244"/>
                <a:gd name="T75" fmla="*/ 141 h 179"/>
                <a:gd name="T76" fmla="*/ 67 w 244"/>
                <a:gd name="T77" fmla="*/ 141 h 179"/>
                <a:gd name="T78" fmla="*/ 41 w 244"/>
                <a:gd name="T79" fmla="*/ 145 h 179"/>
                <a:gd name="T80" fmla="*/ 36 w 244"/>
                <a:gd name="T81" fmla="*/ 148 h 179"/>
                <a:gd name="T82" fmla="*/ 11 w 244"/>
                <a:gd name="T83" fmla="*/ 153 h 179"/>
                <a:gd name="T84" fmla="*/ 14 w 244"/>
                <a:gd name="T85" fmla="*/ 136 h 179"/>
                <a:gd name="T86" fmla="*/ 11 w 244"/>
                <a:gd name="T87" fmla="*/ 127 h 179"/>
                <a:gd name="T88" fmla="*/ 11 w 244"/>
                <a:gd name="T89" fmla="*/ 121 h 179"/>
                <a:gd name="T90" fmla="*/ 7 w 244"/>
                <a:gd name="T91" fmla="*/ 112 h 179"/>
                <a:gd name="T92" fmla="*/ 5 w 244"/>
                <a:gd name="T93" fmla="*/ 105 h 179"/>
                <a:gd name="T94" fmla="*/ 2 w 244"/>
                <a:gd name="T95" fmla="*/ 96 h 179"/>
                <a:gd name="T96" fmla="*/ 4 w 244"/>
                <a:gd name="T97" fmla="*/ 89 h 179"/>
                <a:gd name="T98" fmla="*/ 4 w 244"/>
                <a:gd name="T99" fmla="*/ 70 h 179"/>
                <a:gd name="T100" fmla="*/ 20 w 244"/>
                <a:gd name="T101" fmla="*/ 59 h 179"/>
                <a:gd name="T102" fmla="*/ 39 w 244"/>
                <a:gd name="T103" fmla="*/ 55 h 179"/>
                <a:gd name="T104" fmla="*/ 50 w 244"/>
                <a:gd name="T105" fmla="*/ 50 h 179"/>
                <a:gd name="T106" fmla="*/ 54 w 244"/>
                <a:gd name="T107" fmla="*/ 34 h 179"/>
                <a:gd name="T108" fmla="*/ 67 w 244"/>
                <a:gd name="T109" fmla="*/ 34 h 179"/>
                <a:gd name="T110" fmla="*/ 70 w 244"/>
                <a:gd name="T111" fmla="*/ 24 h 179"/>
                <a:gd name="T112" fmla="*/ 82 w 244"/>
                <a:gd name="T113" fmla="*/ 16 h 179"/>
                <a:gd name="T114" fmla="*/ 91 w 244"/>
                <a:gd name="T115" fmla="*/ 21 h 179"/>
                <a:gd name="T116" fmla="*/ 94 w 244"/>
                <a:gd name="T117" fmla="*/ 22 h 179"/>
                <a:gd name="T118" fmla="*/ 97 w 244"/>
                <a:gd name="T119" fmla="*/ 19 h 179"/>
                <a:gd name="T120" fmla="*/ 107 w 244"/>
                <a:gd name="T121" fmla="*/ 10 h 179"/>
                <a:gd name="T122" fmla="*/ 115 w 244"/>
                <a:gd name="T123" fmla="*/ 7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" h="179">
                  <a:moveTo>
                    <a:pt x="141" y="7"/>
                  </a:moveTo>
                  <a:cubicBezTo>
                    <a:pt x="141" y="10"/>
                    <a:pt x="141" y="12"/>
                    <a:pt x="141" y="15"/>
                  </a:cubicBezTo>
                  <a:cubicBezTo>
                    <a:pt x="140" y="15"/>
                    <a:pt x="138" y="15"/>
                    <a:pt x="137" y="15"/>
                  </a:cubicBezTo>
                  <a:cubicBezTo>
                    <a:pt x="139" y="17"/>
                    <a:pt x="138" y="18"/>
                    <a:pt x="136" y="18"/>
                  </a:cubicBezTo>
                  <a:cubicBezTo>
                    <a:pt x="138" y="21"/>
                    <a:pt x="135" y="20"/>
                    <a:pt x="136" y="24"/>
                  </a:cubicBezTo>
                  <a:cubicBezTo>
                    <a:pt x="137" y="26"/>
                    <a:pt x="139" y="27"/>
                    <a:pt x="143" y="27"/>
                  </a:cubicBezTo>
                  <a:cubicBezTo>
                    <a:pt x="144" y="33"/>
                    <a:pt x="153" y="30"/>
                    <a:pt x="153" y="37"/>
                  </a:cubicBezTo>
                  <a:cubicBezTo>
                    <a:pt x="157" y="37"/>
                    <a:pt x="162" y="36"/>
                    <a:pt x="164" y="38"/>
                  </a:cubicBezTo>
                  <a:cubicBezTo>
                    <a:pt x="167" y="38"/>
                    <a:pt x="164" y="32"/>
                    <a:pt x="170" y="34"/>
                  </a:cubicBezTo>
                  <a:cubicBezTo>
                    <a:pt x="169" y="33"/>
                    <a:pt x="167" y="30"/>
                    <a:pt x="170" y="30"/>
                  </a:cubicBezTo>
                  <a:cubicBezTo>
                    <a:pt x="172" y="30"/>
                    <a:pt x="169" y="27"/>
                    <a:pt x="170" y="25"/>
                  </a:cubicBezTo>
                  <a:cubicBezTo>
                    <a:pt x="170" y="25"/>
                    <a:pt x="171" y="25"/>
                    <a:pt x="171" y="24"/>
                  </a:cubicBezTo>
                  <a:cubicBezTo>
                    <a:pt x="171" y="22"/>
                    <a:pt x="173" y="20"/>
                    <a:pt x="173" y="18"/>
                  </a:cubicBezTo>
                  <a:cubicBezTo>
                    <a:pt x="172" y="16"/>
                    <a:pt x="171" y="15"/>
                    <a:pt x="173" y="10"/>
                  </a:cubicBezTo>
                  <a:cubicBezTo>
                    <a:pt x="173" y="10"/>
                    <a:pt x="175" y="11"/>
                    <a:pt x="176" y="10"/>
                  </a:cubicBezTo>
                  <a:cubicBezTo>
                    <a:pt x="177" y="9"/>
                    <a:pt x="176" y="4"/>
                    <a:pt x="177" y="3"/>
                  </a:cubicBezTo>
                  <a:cubicBezTo>
                    <a:pt x="180" y="2"/>
                    <a:pt x="178" y="7"/>
                    <a:pt x="180" y="9"/>
                  </a:cubicBezTo>
                  <a:cubicBezTo>
                    <a:pt x="180" y="9"/>
                    <a:pt x="181" y="9"/>
                    <a:pt x="181" y="9"/>
                  </a:cubicBezTo>
                  <a:cubicBezTo>
                    <a:pt x="183" y="11"/>
                    <a:pt x="183" y="14"/>
                    <a:pt x="184" y="16"/>
                  </a:cubicBezTo>
                  <a:cubicBezTo>
                    <a:pt x="186" y="19"/>
                    <a:pt x="189" y="20"/>
                    <a:pt x="189" y="24"/>
                  </a:cubicBezTo>
                  <a:cubicBezTo>
                    <a:pt x="193" y="20"/>
                    <a:pt x="190" y="26"/>
                    <a:pt x="195" y="25"/>
                  </a:cubicBezTo>
                  <a:cubicBezTo>
                    <a:pt x="195" y="28"/>
                    <a:pt x="194" y="32"/>
                    <a:pt x="196" y="34"/>
                  </a:cubicBezTo>
                  <a:cubicBezTo>
                    <a:pt x="199" y="36"/>
                    <a:pt x="196" y="39"/>
                    <a:pt x="198" y="44"/>
                  </a:cubicBezTo>
                  <a:cubicBezTo>
                    <a:pt x="201" y="40"/>
                    <a:pt x="199" y="44"/>
                    <a:pt x="204" y="44"/>
                  </a:cubicBezTo>
                  <a:cubicBezTo>
                    <a:pt x="204" y="47"/>
                    <a:pt x="202" y="47"/>
                    <a:pt x="202" y="49"/>
                  </a:cubicBezTo>
                  <a:cubicBezTo>
                    <a:pt x="204" y="51"/>
                    <a:pt x="209" y="51"/>
                    <a:pt x="208" y="56"/>
                  </a:cubicBezTo>
                  <a:cubicBezTo>
                    <a:pt x="209" y="57"/>
                    <a:pt x="212" y="55"/>
                    <a:pt x="213" y="56"/>
                  </a:cubicBezTo>
                  <a:cubicBezTo>
                    <a:pt x="213" y="57"/>
                    <a:pt x="212" y="59"/>
                    <a:pt x="213" y="59"/>
                  </a:cubicBezTo>
                  <a:cubicBezTo>
                    <a:pt x="213" y="60"/>
                    <a:pt x="215" y="59"/>
                    <a:pt x="216" y="59"/>
                  </a:cubicBezTo>
                  <a:cubicBezTo>
                    <a:pt x="218" y="61"/>
                    <a:pt x="217" y="66"/>
                    <a:pt x="221" y="65"/>
                  </a:cubicBezTo>
                  <a:cubicBezTo>
                    <a:pt x="221" y="69"/>
                    <a:pt x="224" y="73"/>
                    <a:pt x="226" y="75"/>
                  </a:cubicBezTo>
                  <a:cubicBezTo>
                    <a:pt x="227" y="77"/>
                    <a:pt x="228" y="79"/>
                    <a:pt x="229" y="80"/>
                  </a:cubicBezTo>
                  <a:cubicBezTo>
                    <a:pt x="229" y="80"/>
                    <a:pt x="231" y="79"/>
                    <a:pt x="232" y="80"/>
                  </a:cubicBezTo>
                  <a:cubicBezTo>
                    <a:pt x="232" y="80"/>
                    <a:pt x="231" y="82"/>
                    <a:pt x="232" y="83"/>
                  </a:cubicBezTo>
                  <a:cubicBezTo>
                    <a:pt x="233" y="84"/>
                    <a:pt x="236" y="84"/>
                    <a:pt x="235" y="83"/>
                  </a:cubicBezTo>
                  <a:cubicBezTo>
                    <a:pt x="238" y="86"/>
                    <a:pt x="236" y="90"/>
                    <a:pt x="241" y="89"/>
                  </a:cubicBezTo>
                  <a:cubicBezTo>
                    <a:pt x="238" y="93"/>
                    <a:pt x="241" y="99"/>
                    <a:pt x="242" y="105"/>
                  </a:cubicBezTo>
                  <a:cubicBezTo>
                    <a:pt x="243" y="108"/>
                    <a:pt x="241" y="112"/>
                    <a:pt x="244" y="114"/>
                  </a:cubicBezTo>
                  <a:cubicBezTo>
                    <a:pt x="241" y="116"/>
                    <a:pt x="242" y="118"/>
                    <a:pt x="241" y="124"/>
                  </a:cubicBezTo>
                  <a:cubicBezTo>
                    <a:pt x="241" y="124"/>
                    <a:pt x="238" y="125"/>
                    <a:pt x="239" y="126"/>
                  </a:cubicBezTo>
                  <a:cubicBezTo>
                    <a:pt x="239" y="126"/>
                    <a:pt x="241" y="126"/>
                    <a:pt x="241" y="126"/>
                  </a:cubicBezTo>
                  <a:cubicBezTo>
                    <a:pt x="241" y="126"/>
                    <a:pt x="240" y="130"/>
                    <a:pt x="239" y="130"/>
                  </a:cubicBezTo>
                  <a:cubicBezTo>
                    <a:pt x="239" y="131"/>
                    <a:pt x="236" y="132"/>
                    <a:pt x="236" y="132"/>
                  </a:cubicBezTo>
                  <a:cubicBezTo>
                    <a:pt x="236" y="134"/>
                    <a:pt x="239" y="136"/>
                    <a:pt x="236" y="139"/>
                  </a:cubicBezTo>
                  <a:cubicBezTo>
                    <a:pt x="233" y="139"/>
                    <a:pt x="234" y="143"/>
                    <a:pt x="230" y="142"/>
                  </a:cubicBezTo>
                  <a:cubicBezTo>
                    <a:pt x="231" y="145"/>
                    <a:pt x="230" y="147"/>
                    <a:pt x="227" y="147"/>
                  </a:cubicBezTo>
                  <a:cubicBezTo>
                    <a:pt x="229" y="153"/>
                    <a:pt x="225" y="154"/>
                    <a:pt x="226" y="160"/>
                  </a:cubicBezTo>
                  <a:cubicBezTo>
                    <a:pt x="220" y="159"/>
                    <a:pt x="221" y="165"/>
                    <a:pt x="220" y="169"/>
                  </a:cubicBezTo>
                  <a:cubicBezTo>
                    <a:pt x="218" y="169"/>
                    <a:pt x="216" y="169"/>
                    <a:pt x="216" y="170"/>
                  </a:cubicBezTo>
                  <a:cubicBezTo>
                    <a:pt x="215" y="173"/>
                    <a:pt x="210" y="173"/>
                    <a:pt x="207" y="175"/>
                  </a:cubicBezTo>
                  <a:cubicBezTo>
                    <a:pt x="206" y="175"/>
                    <a:pt x="205" y="177"/>
                    <a:pt x="204" y="178"/>
                  </a:cubicBezTo>
                  <a:cubicBezTo>
                    <a:pt x="202" y="178"/>
                    <a:pt x="201" y="177"/>
                    <a:pt x="201" y="179"/>
                  </a:cubicBezTo>
                  <a:cubicBezTo>
                    <a:pt x="197" y="178"/>
                    <a:pt x="196" y="174"/>
                    <a:pt x="192" y="173"/>
                  </a:cubicBezTo>
                  <a:cubicBezTo>
                    <a:pt x="189" y="172"/>
                    <a:pt x="190" y="176"/>
                    <a:pt x="189" y="176"/>
                  </a:cubicBezTo>
                  <a:cubicBezTo>
                    <a:pt x="186" y="178"/>
                    <a:pt x="181" y="176"/>
                    <a:pt x="179" y="179"/>
                  </a:cubicBezTo>
                  <a:cubicBezTo>
                    <a:pt x="173" y="177"/>
                    <a:pt x="169" y="173"/>
                    <a:pt x="162" y="172"/>
                  </a:cubicBezTo>
                  <a:cubicBezTo>
                    <a:pt x="164" y="170"/>
                    <a:pt x="164" y="168"/>
                    <a:pt x="162" y="164"/>
                  </a:cubicBezTo>
                  <a:cubicBezTo>
                    <a:pt x="162" y="164"/>
                    <a:pt x="161" y="164"/>
                    <a:pt x="161" y="163"/>
                  </a:cubicBezTo>
                  <a:cubicBezTo>
                    <a:pt x="161" y="163"/>
                    <a:pt x="161" y="162"/>
                    <a:pt x="161" y="161"/>
                  </a:cubicBezTo>
                  <a:cubicBezTo>
                    <a:pt x="160" y="160"/>
                    <a:pt x="157" y="159"/>
                    <a:pt x="159" y="158"/>
                  </a:cubicBezTo>
                  <a:cubicBezTo>
                    <a:pt x="158" y="157"/>
                    <a:pt x="152" y="154"/>
                    <a:pt x="152" y="157"/>
                  </a:cubicBezTo>
                  <a:cubicBezTo>
                    <a:pt x="150" y="155"/>
                    <a:pt x="150" y="151"/>
                    <a:pt x="147" y="150"/>
                  </a:cubicBezTo>
                  <a:cubicBezTo>
                    <a:pt x="147" y="146"/>
                    <a:pt x="148" y="146"/>
                    <a:pt x="149" y="144"/>
                  </a:cubicBezTo>
                  <a:cubicBezTo>
                    <a:pt x="148" y="142"/>
                    <a:pt x="146" y="143"/>
                    <a:pt x="141" y="142"/>
                  </a:cubicBezTo>
                  <a:cubicBezTo>
                    <a:pt x="138" y="144"/>
                    <a:pt x="139" y="149"/>
                    <a:pt x="133" y="148"/>
                  </a:cubicBezTo>
                  <a:cubicBezTo>
                    <a:pt x="134" y="142"/>
                    <a:pt x="128" y="144"/>
                    <a:pt x="130" y="138"/>
                  </a:cubicBezTo>
                  <a:cubicBezTo>
                    <a:pt x="126" y="138"/>
                    <a:pt x="125" y="135"/>
                    <a:pt x="121" y="136"/>
                  </a:cubicBezTo>
                  <a:cubicBezTo>
                    <a:pt x="121" y="135"/>
                    <a:pt x="123" y="135"/>
                    <a:pt x="124" y="135"/>
                  </a:cubicBezTo>
                  <a:cubicBezTo>
                    <a:pt x="120" y="130"/>
                    <a:pt x="116" y="134"/>
                    <a:pt x="109" y="133"/>
                  </a:cubicBezTo>
                  <a:cubicBezTo>
                    <a:pt x="104" y="132"/>
                    <a:pt x="100" y="131"/>
                    <a:pt x="96" y="129"/>
                  </a:cubicBezTo>
                  <a:cubicBezTo>
                    <a:pt x="92" y="130"/>
                    <a:pt x="87" y="130"/>
                    <a:pt x="87" y="133"/>
                  </a:cubicBezTo>
                  <a:cubicBezTo>
                    <a:pt x="85" y="133"/>
                    <a:pt x="83" y="133"/>
                    <a:pt x="81" y="133"/>
                  </a:cubicBezTo>
                  <a:cubicBezTo>
                    <a:pt x="79" y="133"/>
                    <a:pt x="80" y="135"/>
                    <a:pt x="79" y="135"/>
                  </a:cubicBezTo>
                  <a:cubicBezTo>
                    <a:pt x="76" y="135"/>
                    <a:pt x="78" y="132"/>
                    <a:pt x="75" y="136"/>
                  </a:cubicBezTo>
                  <a:cubicBezTo>
                    <a:pt x="74" y="137"/>
                    <a:pt x="73" y="137"/>
                    <a:pt x="73" y="139"/>
                  </a:cubicBezTo>
                  <a:cubicBezTo>
                    <a:pt x="71" y="137"/>
                    <a:pt x="70" y="134"/>
                    <a:pt x="70" y="141"/>
                  </a:cubicBezTo>
                  <a:cubicBezTo>
                    <a:pt x="69" y="140"/>
                    <a:pt x="69" y="139"/>
                    <a:pt x="67" y="139"/>
                  </a:cubicBezTo>
                  <a:cubicBezTo>
                    <a:pt x="65" y="139"/>
                    <a:pt x="67" y="141"/>
                    <a:pt x="67" y="141"/>
                  </a:cubicBezTo>
                  <a:cubicBezTo>
                    <a:pt x="65" y="144"/>
                    <a:pt x="61" y="142"/>
                    <a:pt x="60" y="147"/>
                  </a:cubicBezTo>
                  <a:cubicBezTo>
                    <a:pt x="56" y="144"/>
                    <a:pt x="47" y="146"/>
                    <a:pt x="41" y="145"/>
                  </a:cubicBezTo>
                  <a:cubicBezTo>
                    <a:pt x="39" y="145"/>
                    <a:pt x="40" y="148"/>
                    <a:pt x="39" y="148"/>
                  </a:cubicBezTo>
                  <a:cubicBezTo>
                    <a:pt x="38" y="148"/>
                    <a:pt x="37" y="148"/>
                    <a:pt x="36" y="148"/>
                  </a:cubicBezTo>
                  <a:cubicBezTo>
                    <a:pt x="35" y="148"/>
                    <a:pt x="34" y="149"/>
                    <a:pt x="32" y="150"/>
                  </a:cubicBezTo>
                  <a:cubicBezTo>
                    <a:pt x="27" y="151"/>
                    <a:pt x="20" y="154"/>
                    <a:pt x="11" y="153"/>
                  </a:cubicBezTo>
                  <a:cubicBezTo>
                    <a:pt x="12" y="149"/>
                    <a:pt x="11" y="144"/>
                    <a:pt x="15" y="144"/>
                  </a:cubicBezTo>
                  <a:cubicBezTo>
                    <a:pt x="15" y="142"/>
                    <a:pt x="17" y="136"/>
                    <a:pt x="14" y="136"/>
                  </a:cubicBezTo>
                  <a:cubicBezTo>
                    <a:pt x="10" y="136"/>
                    <a:pt x="16" y="135"/>
                    <a:pt x="14" y="130"/>
                  </a:cubicBezTo>
                  <a:cubicBezTo>
                    <a:pt x="12" y="127"/>
                    <a:pt x="13" y="133"/>
                    <a:pt x="11" y="127"/>
                  </a:cubicBezTo>
                  <a:cubicBezTo>
                    <a:pt x="11" y="127"/>
                    <a:pt x="11" y="125"/>
                    <a:pt x="11" y="124"/>
                  </a:cubicBezTo>
                  <a:cubicBezTo>
                    <a:pt x="9" y="123"/>
                    <a:pt x="11" y="124"/>
                    <a:pt x="11" y="121"/>
                  </a:cubicBezTo>
                  <a:cubicBezTo>
                    <a:pt x="11" y="118"/>
                    <a:pt x="7" y="116"/>
                    <a:pt x="10" y="114"/>
                  </a:cubicBezTo>
                  <a:cubicBezTo>
                    <a:pt x="10" y="112"/>
                    <a:pt x="7" y="113"/>
                    <a:pt x="7" y="112"/>
                  </a:cubicBezTo>
                  <a:cubicBezTo>
                    <a:pt x="6" y="112"/>
                    <a:pt x="7" y="110"/>
                    <a:pt x="7" y="110"/>
                  </a:cubicBezTo>
                  <a:cubicBezTo>
                    <a:pt x="7" y="110"/>
                    <a:pt x="5" y="105"/>
                    <a:pt x="5" y="105"/>
                  </a:cubicBezTo>
                  <a:cubicBezTo>
                    <a:pt x="3" y="103"/>
                    <a:pt x="6" y="104"/>
                    <a:pt x="5" y="102"/>
                  </a:cubicBezTo>
                  <a:cubicBezTo>
                    <a:pt x="5" y="100"/>
                    <a:pt x="1" y="99"/>
                    <a:pt x="2" y="96"/>
                  </a:cubicBezTo>
                  <a:cubicBezTo>
                    <a:pt x="6" y="97"/>
                    <a:pt x="4" y="91"/>
                    <a:pt x="7" y="90"/>
                  </a:cubicBezTo>
                  <a:cubicBezTo>
                    <a:pt x="7" y="88"/>
                    <a:pt x="4" y="90"/>
                    <a:pt x="4" y="89"/>
                  </a:cubicBezTo>
                  <a:cubicBezTo>
                    <a:pt x="2" y="87"/>
                    <a:pt x="5" y="83"/>
                    <a:pt x="1" y="84"/>
                  </a:cubicBezTo>
                  <a:cubicBezTo>
                    <a:pt x="0" y="77"/>
                    <a:pt x="3" y="75"/>
                    <a:pt x="4" y="70"/>
                  </a:cubicBezTo>
                  <a:cubicBezTo>
                    <a:pt x="5" y="72"/>
                    <a:pt x="11" y="71"/>
                    <a:pt x="11" y="67"/>
                  </a:cubicBezTo>
                  <a:cubicBezTo>
                    <a:pt x="11" y="64"/>
                    <a:pt x="21" y="66"/>
                    <a:pt x="20" y="59"/>
                  </a:cubicBezTo>
                  <a:cubicBezTo>
                    <a:pt x="28" y="60"/>
                    <a:pt x="32" y="56"/>
                    <a:pt x="39" y="56"/>
                  </a:cubicBezTo>
                  <a:cubicBezTo>
                    <a:pt x="41" y="56"/>
                    <a:pt x="40" y="54"/>
                    <a:pt x="39" y="55"/>
                  </a:cubicBezTo>
                  <a:cubicBezTo>
                    <a:pt x="42" y="52"/>
                    <a:pt x="47" y="54"/>
                    <a:pt x="47" y="49"/>
                  </a:cubicBezTo>
                  <a:cubicBezTo>
                    <a:pt x="48" y="49"/>
                    <a:pt x="48" y="50"/>
                    <a:pt x="50" y="50"/>
                  </a:cubicBezTo>
                  <a:cubicBezTo>
                    <a:pt x="53" y="51"/>
                    <a:pt x="49" y="43"/>
                    <a:pt x="54" y="46"/>
                  </a:cubicBezTo>
                  <a:cubicBezTo>
                    <a:pt x="53" y="40"/>
                    <a:pt x="54" y="41"/>
                    <a:pt x="54" y="34"/>
                  </a:cubicBezTo>
                  <a:cubicBezTo>
                    <a:pt x="57" y="34"/>
                    <a:pt x="60" y="36"/>
                    <a:pt x="63" y="37"/>
                  </a:cubicBezTo>
                  <a:cubicBezTo>
                    <a:pt x="64" y="36"/>
                    <a:pt x="64" y="34"/>
                    <a:pt x="67" y="34"/>
                  </a:cubicBezTo>
                  <a:cubicBezTo>
                    <a:pt x="65" y="31"/>
                    <a:pt x="71" y="28"/>
                    <a:pt x="67" y="28"/>
                  </a:cubicBezTo>
                  <a:cubicBezTo>
                    <a:pt x="68" y="27"/>
                    <a:pt x="71" y="26"/>
                    <a:pt x="70" y="24"/>
                  </a:cubicBezTo>
                  <a:cubicBezTo>
                    <a:pt x="75" y="25"/>
                    <a:pt x="72" y="18"/>
                    <a:pt x="78" y="21"/>
                  </a:cubicBezTo>
                  <a:cubicBezTo>
                    <a:pt x="79" y="19"/>
                    <a:pt x="81" y="18"/>
                    <a:pt x="82" y="16"/>
                  </a:cubicBezTo>
                  <a:cubicBezTo>
                    <a:pt x="84" y="17"/>
                    <a:pt x="86" y="18"/>
                    <a:pt x="90" y="18"/>
                  </a:cubicBezTo>
                  <a:cubicBezTo>
                    <a:pt x="87" y="21"/>
                    <a:pt x="90" y="19"/>
                    <a:pt x="91" y="21"/>
                  </a:cubicBezTo>
                  <a:cubicBezTo>
                    <a:pt x="91" y="21"/>
                    <a:pt x="91" y="22"/>
                    <a:pt x="91" y="22"/>
                  </a:cubicBezTo>
                  <a:cubicBezTo>
                    <a:pt x="92" y="22"/>
                    <a:pt x="94" y="22"/>
                    <a:pt x="94" y="22"/>
                  </a:cubicBezTo>
                  <a:cubicBezTo>
                    <a:pt x="94" y="23"/>
                    <a:pt x="96" y="26"/>
                    <a:pt x="100" y="25"/>
                  </a:cubicBezTo>
                  <a:cubicBezTo>
                    <a:pt x="102" y="26"/>
                    <a:pt x="101" y="18"/>
                    <a:pt x="97" y="19"/>
                  </a:cubicBezTo>
                  <a:cubicBezTo>
                    <a:pt x="98" y="18"/>
                    <a:pt x="100" y="17"/>
                    <a:pt x="101" y="16"/>
                  </a:cubicBezTo>
                  <a:cubicBezTo>
                    <a:pt x="102" y="12"/>
                    <a:pt x="104" y="10"/>
                    <a:pt x="107" y="10"/>
                  </a:cubicBezTo>
                  <a:cubicBezTo>
                    <a:pt x="107" y="7"/>
                    <a:pt x="109" y="6"/>
                    <a:pt x="112" y="6"/>
                  </a:cubicBezTo>
                  <a:cubicBezTo>
                    <a:pt x="110" y="10"/>
                    <a:pt x="111" y="7"/>
                    <a:pt x="115" y="7"/>
                  </a:cubicBezTo>
                  <a:cubicBezTo>
                    <a:pt x="121" y="0"/>
                    <a:pt x="133" y="7"/>
                    <a:pt x="14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文本框 56"/>
          <p:cNvSpPr txBox="1"/>
          <p:nvPr/>
        </p:nvSpPr>
        <p:spPr>
          <a:xfrm>
            <a:off x="9548812" y="1146487"/>
            <a:ext cx="2643188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Title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6"/>
          <p:cNvSpPr txBox="1"/>
          <p:nvPr/>
        </p:nvSpPr>
        <p:spPr>
          <a:xfrm>
            <a:off x="9548812" y="2106924"/>
            <a:ext cx="2643188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Title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56"/>
          <p:cNvSpPr txBox="1"/>
          <p:nvPr/>
        </p:nvSpPr>
        <p:spPr>
          <a:xfrm>
            <a:off x="9548812" y="3068949"/>
            <a:ext cx="2643188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Title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6"/>
          <p:cNvSpPr txBox="1"/>
          <p:nvPr/>
        </p:nvSpPr>
        <p:spPr>
          <a:xfrm>
            <a:off x="9548812" y="4030974"/>
            <a:ext cx="2643188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Title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subtitle click to add subtitle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136"/>
          <p:cNvSpPr/>
          <p:nvPr/>
        </p:nvSpPr>
        <p:spPr>
          <a:xfrm>
            <a:off x="6429374" y="1895787"/>
            <a:ext cx="314325" cy="566737"/>
          </a:xfrm>
          <a:custGeom>
            <a:cxnLst>
              <a:cxn ang="0">
                <a:pos x="157161" y="69114"/>
              </a:cxn>
              <a:cxn ang="0">
                <a:pos x="86352" y="141685"/>
              </a:cxn>
              <a:cxn ang="0">
                <a:pos x="157161" y="214256"/>
              </a:cxn>
              <a:cxn ang="0">
                <a:pos x="227971" y="141685"/>
              </a:cxn>
              <a:cxn ang="0">
                <a:pos x="157161" y="69114"/>
              </a:cxn>
              <a:cxn ang="0">
                <a:pos x="155199" y="0"/>
              </a:cxn>
              <a:cxn ang="0">
                <a:pos x="161093" y="0"/>
              </a:cxn>
              <a:cxn ang="0">
                <a:pos x="314325" y="155460"/>
              </a:cxn>
              <a:cxn ang="0">
                <a:pos x="157164" y="566737"/>
              </a:cxn>
              <a:cxn ang="0">
                <a:pos x="0" y="155460"/>
              </a:cxn>
              <a:cxn ang="0">
                <a:pos x="155199" y="0"/>
              </a:cxn>
            </a:cxnLst>
            <a:rect l="0" t="0" r="0" b="0"/>
            <a:pathLst>
              <a:path w="144463" h="260350">
                <a:moveTo>
                  <a:pt x="72231" y="31750"/>
                </a:moveTo>
                <a:cubicBezTo>
                  <a:pt x="54257" y="31750"/>
                  <a:pt x="39687" y="46676"/>
                  <a:pt x="39687" y="65088"/>
                </a:cubicBezTo>
                <a:cubicBezTo>
                  <a:pt x="39687" y="83500"/>
                  <a:pt x="54257" y="98426"/>
                  <a:pt x="72231" y="98426"/>
                </a:cubicBezTo>
                <a:cubicBezTo>
                  <a:pt x="90205" y="98426"/>
                  <a:pt x="104775" y="83500"/>
                  <a:pt x="104775" y="65088"/>
                </a:cubicBezTo>
                <a:cubicBezTo>
                  <a:pt x="104775" y="46676"/>
                  <a:pt x="90205" y="31750"/>
                  <a:pt x="72231" y="31750"/>
                </a:cubicBezTo>
                <a:close/>
                <a:moveTo>
                  <a:pt x="71329" y="0"/>
                </a:moveTo>
                <a:cubicBezTo>
                  <a:pt x="73135" y="0"/>
                  <a:pt x="73135" y="0"/>
                  <a:pt x="74038" y="0"/>
                </a:cubicBezTo>
                <a:cubicBezTo>
                  <a:pt x="112862" y="0"/>
                  <a:pt x="144463" y="32544"/>
                  <a:pt x="144463" y="71416"/>
                </a:cubicBezTo>
                <a:cubicBezTo>
                  <a:pt x="144463" y="109378"/>
                  <a:pt x="72253" y="260305"/>
                  <a:pt x="72232" y="260350"/>
                </a:cubicBezTo>
                <a:cubicBezTo>
                  <a:pt x="72232" y="260350"/>
                  <a:pt x="0" y="110287"/>
                  <a:pt x="0" y="71416"/>
                </a:cubicBezTo>
                <a:cubicBezTo>
                  <a:pt x="0" y="32544"/>
                  <a:pt x="31602" y="0"/>
                  <a:pt x="71329" y="0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1" name="TextBox 38"/>
          <p:cNvSpPr txBox="1"/>
          <p:nvPr/>
        </p:nvSpPr>
        <p:spPr>
          <a:xfrm>
            <a:off x="927241" y="5646940"/>
            <a:ext cx="6792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</a:rPr>
              <a:t>Click here to add your </a:t>
            </a:r>
            <a:endParaRPr kumimoji="0" lang="en-US" altLang="zh-CN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0" grpId="0" animBg="1"/>
      <p:bldP spid="127" grpId="0" animBg="1"/>
      <p:bldP spid="128" grpId="0" animBg="1"/>
      <p:bldP spid="123" grpId="0" animBg="1"/>
      <p:bldP spid="124" grpId="0" animBg="1"/>
      <p:bldP spid="11" grpId="0"/>
      <p:bldP spid="12" grpId="0"/>
      <p:bldP spid="13" grpId="0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21085" y="1708487"/>
            <a:ext cx="10523072" cy="2803367"/>
            <a:chOff x="821085" y="1708487"/>
            <a:chExt cx="10523072" cy="2803367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gray">
            <a:xfrm>
              <a:off x="821085" y="1708487"/>
              <a:ext cx="2803367" cy="2803367"/>
            </a:xfrm>
            <a:prstGeom prst="ellipse">
              <a:avLst/>
            </a:prstGeom>
            <a:solidFill>
              <a:srgbClr val="C00000"/>
            </a:solidFill>
            <a:ln w="38100" algn="ctr">
              <a:solidFill>
                <a:schemeClr val="bg1"/>
              </a:solidFill>
              <a:round/>
            </a:ln>
          </p:spPr>
          <p:txBody>
            <a:bodyPr lIns="45720" tIns="44450" rIns="45720" bIns="44450" anchor="ctr" anchorCtr="1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zh-TW" altLang="de-DE" sz="2800">
                  <a:solidFill>
                    <a:srgbClr val="FFFFFF"/>
                  </a:solidFill>
                  <a:latin typeface="Arial" panose="020b0604020202020204" pitchFamily="34" charset="0"/>
                  <a:ea typeface="典匠中特圓" pitchFamily="49" charset="-122"/>
                </a:rPr>
                <a:t> </a:t>
              </a:r>
              <a:endParaRPr lang="zh-TW" altLang="de-DE" sz="2800">
                <a:solidFill>
                  <a:srgbClr val="FFFFFF"/>
                </a:solidFill>
                <a:latin typeface="Arial" panose="020b0604020202020204" pitchFamily="34" charset="0"/>
                <a:ea typeface="典匠中特圓" pitchFamily="49" charset="-122"/>
              </a:endParaRPr>
            </a:p>
          </p:txBody>
        </p:sp>
        <p:sp>
          <p:nvSpPr>
            <p:cNvPr id="7" name="Oval 4"/>
            <p:cNvSpPr>
              <a:spLocks noChangeArrowheads="1"/>
            </p:cNvSpPr>
            <p:nvPr/>
          </p:nvSpPr>
          <p:spPr bwMode="gray">
            <a:xfrm>
              <a:off x="926354" y="1914449"/>
              <a:ext cx="519481" cy="519481"/>
            </a:xfrm>
            <a:prstGeom prst="ellipse">
              <a:avLst/>
            </a:prstGeom>
            <a:solidFill>
              <a:srgbClr val="C00000"/>
            </a:solidFill>
            <a:ln w="38100" algn="ctr">
              <a:solidFill>
                <a:schemeClr val="bg1"/>
              </a:solidFill>
              <a:round/>
            </a:ln>
          </p:spPr>
          <p:txBody>
            <a:bodyPr lIns="45720" tIns="44450" rIns="45720" bIns="44450" anchor="ctr" anchorCtr="1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de-DE" altLang="zh-CN" b="1">
                  <a:solidFill>
                    <a:srgbClr val="FFFFFF"/>
                  </a:solidFill>
                  <a:latin typeface="Arial" panose="020b0604020202020204" pitchFamily="34" charset="0"/>
                  <a:ea typeface="PMingLiU" pitchFamily="18" charset="-120"/>
                </a:rPr>
                <a:t>1</a:t>
              </a:r>
              <a:endParaRPr lang="de-DE" altLang="zh-CN" b="1">
                <a:solidFill>
                  <a:srgbClr val="FFFFFF"/>
                </a:solidFill>
                <a:latin typeface="Arial" panose="020b0604020202020204" pitchFamily="34" charset="0"/>
                <a:ea typeface="PMingLiU" pitchFamily="18" charset="-120"/>
              </a:endParaRPr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gray">
            <a:xfrm>
              <a:off x="4724151" y="1708487"/>
              <a:ext cx="2803367" cy="2803367"/>
            </a:xfrm>
            <a:prstGeom prst="ellipse">
              <a:avLst/>
            </a:prstGeom>
            <a:solidFill>
              <a:srgbClr val="C00000"/>
            </a:solidFill>
            <a:ln w="38100" algn="ctr">
              <a:solidFill>
                <a:schemeClr val="bg1"/>
              </a:solidFill>
              <a:round/>
            </a:ln>
          </p:spPr>
          <p:txBody>
            <a:bodyPr lIns="45720" tIns="44450" rIns="45720" bIns="44450" anchor="ctr" anchorCtr="1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zh-TW" altLang="de-DE" sz="2800">
                  <a:solidFill>
                    <a:srgbClr val="FFFFFF"/>
                  </a:solidFill>
                  <a:latin typeface="Arial" panose="020b0604020202020204" pitchFamily="34" charset="0"/>
                  <a:ea typeface="典匠中特圓" pitchFamily="49" charset="-122"/>
                </a:rPr>
                <a:t> </a:t>
              </a:r>
              <a:endParaRPr lang="zh-TW" altLang="de-DE" sz="2800">
                <a:solidFill>
                  <a:srgbClr val="FFFFFF"/>
                </a:solidFill>
                <a:latin typeface="Arial" panose="020b0604020202020204" pitchFamily="34" charset="0"/>
                <a:ea typeface="典匠中特圓" pitchFamily="49" charset="-122"/>
              </a:endParaRPr>
            </a:p>
          </p:txBody>
        </p:sp>
        <p:sp>
          <p:nvSpPr>
            <p:cNvPr id="10" name="Oval 6"/>
            <p:cNvSpPr>
              <a:spLocks noChangeArrowheads="1"/>
            </p:cNvSpPr>
            <p:nvPr/>
          </p:nvSpPr>
          <p:spPr bwMode="gray">
            <a:xfrm>
              <a:off x="4829420" y="1914449"/>
              <a:ext cx="519481" cy="519481"/>
            </a:xfrm>
            <a:prstGeom prst="ellipse">
              <a:avLst/>
            </a:prstGeom>
            <a:solidFill>
              <a:srgbClr val="C00000"/>
            </a:solidFill>
            <a:ln w="38100" algn="ctr">
              <a:solidFill>
                <a:schemeClr val="bg1"/>
              </a:solidFill>
              <a:round/>
            </a:ln>
          </p:spPr>
          <p:txBody>
            <a:bodyPr lIns="45720" tIns="44450" rIns="45720" bIns="44450" anchor="ctr" anchorCtr="1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de-DE" altLang="zh-CN" b="1">
                  <a:solidFill>
                    <a:srgbClr val="FFFFFF"/>
                  </a:solidFill>
                  <a:latin typeface="Arial" panose="020b0604020202020204" pitchFamily="34" charset="0"/>
                  <a:ea typeface="PMingLiU" pitchFamily="18" charset="-120"/>
                </a:rPr>
                <a:t>2</a:t>
              </a:r>
              <a:endParaRPr lang="de-DE" altLang="zh-CN" b="1">
                <a:solidFill>
                  <a:srgbClr val="FFFFFF"/>
                </a:solidFill>
                <a:latin typeface="Arial" panose="020b0604020202020204" pitchFamily="34" charset="0"/>
                <a:ea typeface="PMingLiU" pitchFamily="18" charset="-120"/>
              </a:endParaRPr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gray">
            <a:xfrm>
              <a:off x="8540790" y="1708487"/>
              <a:ext cx="2803367" cy="2803367"/>
            </a:xfrm>
            <a:prstGeom prst="ellipse">
              <a:avLst/>
            </a:prstGeom>
            <a:solidFill>
              <a:srgbClr val="C00000"/>
            </a:solidFill>
            <a:ln w="38100" algn="ctr">
              <a:solidFill>
                <a:schemeClr val="bg1"/>
              </a:solidFill>
              <a:round/>
            </a:ln>
          </p:spPr>
          <p:txBody>
            <a:bodyPr lIns="45720" tIns="44450" rIns="45720" bIns="44450" anchor="ctr" anchorCtr="1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zh-TW" altLang="de-DE" sz="2800">
                  <a:solidFill>
                    <a:srgbClr val="FFFFFF"/>
                  </a:solidFill>
                  <a:latin typeface="Arial" panose="020b0604020202020204" pitchFamily="34" charset="0"/>
                  <a:ea typeface="典匠中特圓" pitchFamily="49" charset="-122"/>
                </a:rPr>
                <a:t> </a:t>
              </a:r>
              <a:endParaRPr lang="zh-TW" altLang="de-DE" sz="2800">
                <a:solidFill>
                  <a:srgbClr val="FFFFFF"/>
                </a:solidFill>
                <a:latin typeface="Arial" panose="020b0604020202020204" pitchFamily="34" charset="0"/>
                <a:ea typeface="典匠中特圓" pitchFamily="49" charset="-122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gray">
            <a:xfrm>
              <a:off x="8646059" y="1914449"/>
              <a:ext cx="519481" cy="519481"/>
            </a:xfrm>
            <a:prstGeom prst="ellipse">
              <a:avLst/>
            </a:prstGeom>
            <a:solidFill>
              <a:srgbClr val="C00000"/>
            </a:solidFill>
            <a:ln w="38100" algn="ctr">
              <a:solidFill>
                <a:schemeClr val="bg1"/>
              </a:solidFill>
              <a:round/>
            </a:ln>
          </p:spPr>
          <p:txBody>
            <a:bodyPr lIns="45720" tIns="44450" rIns="45720" bIns="44450" anchor="ctr" anchorCtr="1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30000"/>
                </a:spcBef>
                <a:buClrTx/>
                <a:buSzTx/>
                <a:buFontTx/>
                <a:buNone/>
              </a:pPr>
              <a:r>
                <a:rPr lang="de-DE" altLang="zh-CN" b="1">
                  <a:solidFill>
                    <a:srgbClr val="FFFFFF"/>
                  </a:solidFill>
                  <a:latin typeface="Arial" panose="020b0604020202020204" pitchFamily="34" charset="0"/>
                  <a:ea typeface="PMingLiU" pitchFamily="18" charset="-120"/>
                </a:rPr>
                <a:t>3</a:t>
              </a:r>
              <a:endParaRPr lang="de-DE" altLang="zh-CN" b="1">
                <a:solidFill>
                  <a:srgbClr val="FFFFFF"/>
                </a:solidFill>
                <a:latin typeface="Arial" panose="020b0604020202020204" pitchFamily="34" charset="0"/>
                <a:ea typeface="PMingLiU" pitchFamily="18" charset="-12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376972" y="2174189"/>
              <a:ext cx="197317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极致简约风潮流所向，通用设计，完美兼容，打造最实用，最具个性的演示方案，让你的演示卓越非凡。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00775" y="2174189"/>
              <a:ext cx="1973179" cy="20313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极致简约风潮流所向，通用设计，完美兼容，打造最实用，最具个性的演示方案，让你的演示卓越非凡。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124324" y="2136570"/>
              <a:ext cx="197317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极致简约风潮流所向，通用设计，完美兼容，打造最实用，最具个性的演示方案，让你的演示卓越非凡。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sp>
        <p:nvSpPr>
          <p:cNvPr id="4" name="文本框 7"/>
          <p:cNvSpPr txBox="1"/>
          <p:nvPr/>
        </p:nvSpPr>
        <p:spPr>
          <a:xfrm>
            <a:off x="5915452" y="593053"/>
            <a:ext cx="59388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“Letting go doesn‘t mean that you’re a quitter. It doesn‘t mean that you lost. Letting go doesn‘t mean. Letting go doesn‘t mean that you’re a quitter. ”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05939" y="1896391"/>
            <a:ext cx="5848350" cy="584200"/>
            <a:chExt cx="5849138" cy="584775"/>
          </a:xfrm>
        </p:grpSpPr>
        <p:sp>
          <p:nvSpPr>
            <p:cNvPr id="37" name="文本框 8"/>
            <p:cNvSpPr txBox="1"/>
            <p:nvPr/>
          </p:nvSpPr>
          <p:spPr>
            <a:xfrm>
              <a:off x="312780" y="0"/>
              <a:ext cx="553635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0" y="136659"/>
              <a:ext cx="312780" cy="311456"/>
            </a:xfrm>
            <a:prstGeom prst="ellipse">
              <a:avLst/>
            </a:prstGeom>
            <a:solidFill>
              <a:srgbClr val="40C0E8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05939" y="2482178"/>
            <a:ext cx="5848350" cy="584200"/>
            <a:chExt cx="5849138" cy="584775"/>
          </a:xfrm>
        </p:grpSpPr>
        <p:sp>
          <p:nvSpPr>
            <p:cNvPr id="35" name="文本框 10"/>
            <p:cNvSpPr txBox="1"/>
            <p:nvPr/>
          </p:nvSpPr>
          <p:spPr>
            <a:xfrm>
              <a:off x="312780" y="0"/>
              <a:ext cx="553635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0" y="136659"/>
              <a:ext cx="312780" cy="311456"/>
            </a:xfrm>
            <a:prstGeom prst="ellipse">
              <a:avLst/>
            </a:prstGeom>
            <a:solidFill>
              <a:srgbClr val="1A8954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05939" y="3066378"/>
            <a:ext cx="5848350" cy="584200"/>
            <a:chExt cx="5849138" cy="584775"/>
          </a:xfrm>
        </p:grpSpPr>
        <p:sp>
          <p:nvSpPr>
            <p:cNvPr id="33" name="文本框 12"/>
            <p:cNvSpPr txBox="1"/>
            <p:nvPr/>
          </p:nvSpPr>
          <p:spPr>
            <a:xfrm>
              <a:off x="312780" y="0"/>
              <a:ext cx="553635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0" y="136659"/>
              <a:ext cx="312780" cy="311456"/>
            </a:xfrm>
            <a:prstGeom prst="ellipse">
              <a:avLst/>
            </a:prstGeom>
            <a:solidFill>
              <a:srgbClr val="FFD833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05939" y="3652166"/>
            <a:ext cx="5848350" cy="584200"/>
            <a:chExt cx="5849138" cy="584775"/>
          </a:xfrm>
        </p:grpSpPr>
        <p:sp>
          <p:nvSpPr>
            <p:cNvPr id="31" name="文本框 14"/>
            <p:cNvSpPr txBox="1"/>
            <p:nvPr/>
          </p:nvSpPr>
          <p:spPr>
            <a:xfrm>
              <a:off x="312780" y="0"/>
              <a:ext cx="553635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Letting go doesn‘t mean that you’re a quitter. It doesn‘t mean that you lost. 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0" y="136659"/>
              <a:ext cx="312780" cy="311456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87049" y="4372891"/>
            <a:ext cx="1470025" cy="1470025"/>
            <a:chExt cx="1469841" cy="1469841"/>
          </a:xfrm>
        </p:grpSpPr>
        <p:sp>
          <p:nvSpPr>
            <p:cNvPr id="25" name="椭圆 24"/>
            <p:cNvSpPr/>
            <p:nvPr/>
          </p:nvSpPr>
          <p:spPr>
            <a:xfrm>
              <a:off x="0" y="0"/>
              <a:ext cx="1469841" cy="1469841"/>
            </a:xfrm>
            <a:prstGeom prst="ellipse">
              <a:avLst/>
            </a:prstGeom>
            <a:solidFill>
              <a:srgbClr val="40C0E8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15904" y="393092"/>
              <a:ext cx="438032" cy="681841"/>
              <a:chExt cx="293988" cy="457622"/>
            </a:xfrm>
          </p:grpSpPr>
          <p:sp>
            <p:nvSpPr>
              <p:cNvPr id="27" name="Freeform 262"/>
              <p:cNvSpPr/>
              <p:nvPr/>
            </p:nvSpPr>
            <p:spPr>
              <a:xfrm>
                <a:off x="116486" y="0"/>
                <a:ext cx="177502" cy="169183"/>
              </a:xfrm>
              <a:custGeom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0" t="0" r="0" b="0"/>
                <a:pathLst>
                  <a:path w="64" h="61">
                    <a:moveTo>
                      <a:pt x="63" y="0"/>
                    </a:moveTo>
                    <a:lnTo>
                      <a:pt x="5" y="34"/>
                    </a:lnTo>
                    <a:lnTo>
                      <a:pt x="0" y="61"/>
                    </a:lnTo>
                    <a:lnTo>
                      <a:pt x="5" y="61"/>
                    </a:lnTo>
                    <a:lnTo>
                      <a:pt x="11" y="37"/>
                    </a:lnTo>
                    <a:lnTo>
                      <a:pt x="64" y="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263"/>
              <p:cNvSpPr/>
              <p:nvPr/>
            </p:nvSpPr>
            <p:spPr>
              <a:xfrm>
                <a:off x="0" y="133127"/>
                <a:ext cx="210784" cy="316176"/>
              </a:xfrm>
              <a:custGeom>
                <a:cxnLst>
                  <a:cxn ang="0">
                    <a:pos x="2147483646" y="0"/>
                  </a:cxn>
                  <a:cxn ang="0">
                    <a:pos x="0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</a:cxnLst>
                <a:rect l="0" t="0" r="0" b="0"/>
                <a:pathLst>
                  <a:path w="45" h="68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1"/>
                      <a:pt x="20" y="44"/>
                      <a:pt x="20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44"/>
                      <a:pt x="33" y="21"/>
                      <a:pt x="45" y="0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264"/>
              <p:cNvSpPr/>
              <p:nvPr/>
            </p:nvSpPr>
            <p:spPr>
              <a:xfrm>
                <a:off x="27735" y="146993"/>
                <a:ext cx="155314" cy="177502"/>
              </a:xfrm>
              <a:custGeom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0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3" h="38">
                    <a:moveTo>
                      <a:pt x="5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2" y="1"/>
                      <a:pt x="3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13"/>
                      <a:pt x="11" y="26"/>
                      <a:pt x="14" y="38"/>
                    </a:cubicBezTo>
                    <a:cubicBezTo>
                      <a:pt x="12" y="26"/>
                      <a:pt x="9" y="14"/>
                      <a:pt x="5" y="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265"/>
              <p:cNvSpPr/>
              <p:nvPr/>
            </p:nvSpPr>
            <p:spPr>
              <a:xfrm>
                <a:off x="33282" y="440981"/>
                <a:ext cx="144221" cy="16641"/>
              </a:xfrm>
              <a:custGeom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2147483646"/>
                  </a:cxn>
                </a:cxnLst>
                <a:rect l="0" t="0" r="0" b="0"/>
                <a:pathLst>
                  <a:path w="31" h="4">
                    <a:moveTo>
                      <a:pt x="31" y="2"/>
                    </a:moveTo>
                    <a:cubicBezTo>
                      <a:pt x="31" y="3"/>
                      <a:pt x="29" y="4"/>
                      <a:pt x="28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2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060039" y="4372891"/>
            <a:ext cx="1468438" cy="1470025"/>
            <a:chExt cx="1469841" cy="1469841"/>
          </a:xfrm>
          <a:solidFill>
            <a:srgbClr val="92D050"/>
          </a:solidFill>
        </p:grpSpPr>
        <p:sp>
          <p:nvSpPr>
            <p:cNvPr id="23" name="椭圆 22"/>
            <p:cNvSpPr/>
            <p:nvPr/>
          </p:nvSpPr>
          <p:spPr>
            <a:xfrm>
              <a:off x="0" y="0"/>
              <a:ext cx="1469841" cy="1469841"/>
            </a:xfrm>
            <a:prstGeom prst="ellipse">
              <a:avLst/>
            </a:prstGeom>
            <a:solidFill>
              <a:srgbClr val="1A8954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4" name="组合 3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60478" y="321206"/>
              <a:ext cx="347804" cy="768000"/>
            </a:xfrm>
            <a:prstGeom prst="rect">
              <a:avLst/>
            </a:prstGeom>
            <a:solidFill>
              <a:srgbClr val="1A8954"/>
            </a:solidFill>
            <a:ln w="9525">
              <a:noFill/>
            </a:ln>
          </p:spPr>
        </p:pic>
      </p:grpSp>
      <p:grpSp>
        <p:nvGrpSpPr>
          <p:cNvPr id="13" name="组合 12"/>
          <p:cNvGrpSpPr/>
          <p:nvPr/>
        </p:nvGrpSpPr>
        <p:grpSpPr>
          <a:xfrm>
            <a:off x="8255413" y="4343172"/>
            <a:ext cx="1470025" cy="1470025"/>
            <a:chExt cx="1469841" cy="1469841"/>
          </a:xfrm>
        </p:grpSpPr>
        <p:sp>
          <p:nvSpPr>
            <p:cNvPr id="21" name="椭圆 20"/>
            <p:cNvSpPr/>
            <p:nvPr/>
          </p:nvSpPr>
          <p:spPr>
            <a:xfrm>
              <a:off x="0" y="0"/>
              <a:ext cx="1469841" cy="1469841"/>
            </a:xfrm>
            <a:prstGeom prst="ellipse">
              <a:avLst/>
            </a:prstGeom>
            <a:solidFill>
              <a:srgbClr val="FFD833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2" name="组合 25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85270" y="339492"/>
              <a:ext cx="700952" cy="73752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9468425" y="4372891"/>
            <a:ext cx="1470025" cy="1470025"/>
            <a:chExt cx="1469841" cy="1469841"/>
          </a:xfrm>
          <a:solidFill>
            <a:srgbClr val="DE265F"/>
          </a:solidFill>
        </p:grpSpPr>
        <p:sp>
          <p:nvSpPr>
            <p:cNvPr id="19" name="椭圆 18"/>
            <p:cNvSpPr/>
            <p:nvPr/>
          </p:nvSpPr>
          <p:spPr>
            <a:xfrm>
              <a:off x="0" y="0"/>
              <a:ext cx="1469841" cy="1469841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0" name="组合 5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29650" y="369968"/>
              <a:ext cx="213333" cy="68266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202" y="597816"/>
            <a:ext cx="5126037" cy="524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9817768" y="2838693"/>
            <a:ext cx="2796221" cy="3771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3823814" y="-598604"/>
            <a:ext cx="2524404" cy="3500863"/>
          </a:xfrm>
          <a:prstGeom prst="rect">
            <a:avLst/>
          </a:prstGeom>
        </p:spPr>
      </p:pic>
      <p:sp>
        <p:nvSpPr>
          <p:cNvPr id="23" name="矩形​​ 3"/>
          <p:cNvSpPr/>
          <p:nvPr/>
        </p:nvSpPr>
        <p:spPr>
          <a:xfrm>
            <a:off x="1038588" y="2409840"/>
            <a:ext cx="2697829" cy="2195475"/>
          </a:xfrm>
          <a:custGeom>
            <a:rect l="l" t="t" r="r" b="b"/>
            <a:pathLst>
              <a:path w="1152128" h="936104">
                <a:moveTo>
                  <a:pt x="0" y="0"/>
                </a:moveTo>
                <a:lnTo>
                  <a:pt x="1152128" y="0"/>
                </a:lnTo>
                <a:lnTo>
                  <a:pt x="1152128" y="792088"/>
                </a:lnTo>
                <a:lnTo>
                  <a:pt x="720080" y="792088"/>
                </a:lnTo>
                <a:lnTo>
                  <a:pt x="576064" y="936104"/>
                </a:lnTo>
                <a:lnTo>
                  <a:pt x="432048" y="792088"/>
                </a:lnTo>
                <a:lnTo>
                  <a:pt x="0" y="792088"/>
                </a:lnTo>
                <a:close/>
              </a:path>
            </a:pathLst>
          </a:custGeom>
          <a:solidFill>
            <a:srgbClr val="C00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716736" y="2584390"/>
            <a:ext cx="2332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 </a:t>
            </a:r>
            <a:r>
              <a:rPr lang="en-US" altLang="zh-CN" sz="72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endParaRPr lang="zh-CN" altLang="en-US" sz="720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7935" y="2769055"/>
            <a:ext cx="76879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zh-CN" altLang="en-US" sz="7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2" t="28527"/>
          <a:stretch>
            <a:fillRect/>
          </a:stretch>
        </p:blipFill>
        <p:spPr>
          <a:xfrm>
            <a:off x="10719407" y="4054653"/>
            <a:ext cx="1894582" cy="25550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2" b="34263"/>
          <a:stretch>
            <a:fillRect/>
          </a:stretch>
        </p:blipFill>
        <p:spPr>
          <a:xfrm>
            <a:off x="-607113" y="-61688"/>
            <a:ext cx="1971513" cy="273410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 rot="249120">
            <a:off x="7939833" y="1919182"/>
            <a:ext cx="841375" cy="1670050"/>
            <a:chOff x="7694194" y="1027233"/>
            <a:chExt cx="841375" cy="1670050"/>
          </a:xfrm>
          <a:solidFill>
            <a:srgbClr val="C00000"/>
          </a:solidFill>
        </p:grpSpPr>
        <p:sp>
          <p:nvSpPr>
            <p:cNvPr id="9" name="Freeform 4"/>
            <p:cNvSpPr/>
            <p:nvPr/>
          </p:nvSpPr>
          <p:spPr bwMode="gray">
            <a:xfrm rot="1960988">
              <a:off x="7694194" y="1208208"/>
              <a:ext cx="385762" cy="188913"/>
            </a:xfrm>
            <a:custGeom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gray">
            <a:xfrm rot="1960988">
              <a:off x="7976769" y="2017833"/>
              <a:ext cx="360362" cy="152400"/>
            </a:xfrm>
            <a:custGeom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6"/>
            <p:cNvSpPr/>
            <p:nvPr/>
          </p:nvSpPr>
          <p:spPr bwMode="gray">
            <a:xfrm rot="1960988">
              <a:off x="8062494" y="1027233"/>
              <a:ext cx="473075" cy="439738"/>
            </a:xfrm>
            <a:custGeom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9"/>
            <p:cNvSpPr/>
            <p:nvPr/>
          </p:nvSpPr>
          <p:spPr bwMode="gray">
            <a:xfrm rot="1960988">
              <a:off x="7852944" y="2519483"/>
              <a:ext cx="400050" cy="177800"/>
            </a:xfrm>
            <a:custGeom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2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0"/>
            <p:cNvSpPr/>
            <p:nvPr/>
          </p:nvSpPr>
          <p:spPr bwMode="gray">
            <a:xfrm rot="1960988">
              <a:off x="8170444" y="2289296"/>
              <a:ext cx="184150" cy="387350"/>
            </a:xfrm>
            <a:custGeom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8"/>
            <p:cNvSpPr/>
            <p:nvPr/>
          </p:nvSpPr>
          <p:spPr bwMode="gray">
            <a:xfrm rot="1960988">
              <a:off x="7849769" y="2181346"/>
              <a:ext cx="461962" cy="450850"/>
            </a:xfrm>
            <a:custGeom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2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E26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7"/>
          <p:cNvSpPr/>
          <p:nvPr/>
        </p:nvSpPr>
        <p:spPr bwMode="gray">
          <a:xfrm rot="2210108">
            <a:off x="8722802" y="2098374"/>
            <a:ext cx="590550" cy="1174750"/>
          </a:xfrm>
          <a:custGeom>
            <a:gdLst>
              <a:gd name="T0" fmla="*/ 2147483647 w 236"/>
              <a:gd name="T1" fmla="*/ 2147483647 h 498"/>
              <a:gd name="T2" fmla="*/ 2147483647 w 236"/>
              <a:gd name="T3" fmla="*/ 2147483647 h 498"/>
              <a:gd name="T4" fmla="*/ 2147483647 w 236"/>
              <a:gd name="T5" fmla="*/ 0 h 498"/>
              <a:gd name="T6" fmla="*/ 2147483647 w 236"/>
              <a:gd name="T7" fmla="*/ 2147483647 h 498"/>
              <a:gd name="T8" fmla="*/ 2147483647 w 236"/>
              <a:gd name="T9" fmla="*/ 2147483647 h 498"/>
              <a:gd name="T10" fmla="*/ 2147483647 w 236"/>
              <a:gd name="T11" fmla="*/ 2147483647 h 498"/>
              <a:gd name="T12" fmla="*/ 2147483647 w 236"/>
              <a:gd name="T13" fmla="*/ 2147483647 h 4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6"/>
              <a:gd name="T22" fmla="*/ 0 h 498"/>
              <a:gd name="T23" fmla="*/ 236 w 236"/>
              <a:gd name="T24" fmla="*/ 498 h 498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6" h="498">
                <a:moveTo>
                  <a:pt x="60" y="498"/>
                </a:moveTo>
                <a:cubicBezTo>
                  <a:pt x="60" y="498"/>
                  <a:pt x="26" y="410"/>
                  <a:pt x="71" y="366"/>
                </a:cubicBezTo>
                <a:cubicBezTo>
                  <a:pt x="115" y="321"/>
                  <a:pt x="236" y="127"/>
                  <a:pt x="25" y="0"/>
                </a:cubicBezTo>
                <a:cubicBezTo>
                  <a:pt x="25" y="0"/>
                  <a:pt x="128" y="61"/>
                  <a:pt x="123" y="178"/>
                </a:cubicBezTo>
                <a:cubicBezTo>
                  <a:pt x="123" y="178"/>
                  <a:pt x="117" y="259"/>
                  <a:pt x="84" y="300"/>
                </a:cubicBezTo>
                <a:cubicBezTo>
                  <a:pt x="51" y="342"/>
                  <a:pt x="0" y="403"/>
                  <a:pt x="36" y="480"/>
                </a:cubicBezTo>
                <a:lnTo>
                  <a:pt x="60" y="498"/>
                </a:lnTo>
                <a:close/>
              </a:path>
            </a:pathLst>
          </a:custGeom>
          <a:solidFill>
            <a:srgbClr val="99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3"/>
          <p:cNvSpPr/>
          <p:nvPr/>
        </p:nvSpPr>
        <p:spPr bwMode="gray">
          <a:xfrm rot="2210108">
            <a:off x="7931242" y="1514147"/>
            <a:ext cx="1370012" cy="1508125"/>
          </a:xfrm>
          <a:custGeom>
            <a:gdLst>
              <a:gd name="T0" fmla="*/ 2147483647 w 580"/>
              <a:gd name="T1" fmla="*/ 2147483647 h 638"/>
              <a:gd name="T2" fmla="*/ 2147483647 w 580"/>
              <a:gd name="T3" fmla="*/ 2147483647 h 638"/>
              <a:gd name="T4" fmla="*/ 2147483647 w 580"/>
              <a:gd name="T5" fmla="*/ 2147483647 h 638"/>
              <a:gd name="T6" fmla="*/ 2147483647 w 580"/>
              <a:gd name="T7" fmla="*/ 2147483647 h 638"/>
              <a:gd name="T8" fmla="*/ 2147483647 w 580"/>
              <a:gd name="T9" fmla="*/ 2147483647 h 638"/>
              <a:gd name="T10" fmla="*/ 2147483647 w 580"/>
              <a:gd name="T11" fmla="*/ 2147483647 h 638"/>
              <a:gd name="T12" fmla="*/ 2147483647 w 580"/>
              <a:gd name="T13" fmla="*/ 2147483647 h 638"/>
              <a:gd name="T14" fmla="*/ 2147483647 w 580"/>
              <a:gd name="T15" fmla="*/ 2147483647 h 638"/>
              <a:gd name="T16" fmla="*/ 2147483647 w 580"/>
              <a:gd name="T17" fmla="*/ 2147483647 h 638"/>
              <a:gd name="T18" fmla="*/ 2147483647 w 580"/>
              <a:gd name="T19" fmla="*/ 2147483647 h 638"/>
              <a:gd name="T20" fmla="*/ 2147483647 w 580"/>
              <a:gd name="T21" fmla="*/ 2147483647 h 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80"/>
              <a:gd name="T34" fmla="*/ 0 h 638"/>
              <a:gd name="T35" fmla="*/ 580 w 580"/>
              <a:gd name="T36" fmla="*/ 638 h 638"/>
            </a:gdLst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80" h="638">
                <a:moveTo>
                  <a:pt x="35" y="421"/>
                </a:moveTo>
                <a:cubicBezTo>
                  <a:pt x="175" y="365"/>
                  <a:pt x="175" y="365"/>
                  <a:pt x="175" y="365"/>
                </a:cubicBezTo>
                <a:cubicBezTo>
                  <a:pt x="175" y="365"/>
                  <a:pt x="128" y="237"/>
                  <a:pt x="252" y="214"/>
                </a:cubicBezTo>
                <a:cubicBezTo>
                  <a:pt x="376" y="192"/>
                  <a:pt x="386" y="297"/>
                  <a:pt x="378" y="344"/>
                </a:cubicBezTo>
                <a:cubicBezTo>
                  <a:pt x="370" y="390"/>
                  <a:pt x="242" y="488"/>
                  <a:pt x="320" y="638"/>
                </a:cubicBezTo>
                <a:cubicBezTo>
                  <a:pt x="451" y="590"/>
                  <a:pt x="451" y="590"/>
                  <a:pt x="451" y="590"/>
                </a:cubicBezTo>
                <a:cubicBezTo>
                  <a:pt x="451" y="590"/>
                  <a:pt x="411" y="521"/>
                  <a:pt x="476" y="442"/>
                </a:cubicBezTo>
                <a:cubicBezTo>
                  <a:pt x="542" y="364"/>
                  <a:pt x="580" y="224"/>
                  <a:pt x="463" y="126"/>
                </a:cubicBezTo>
                <a:cubicBezTo>
                  <a:pt x="463" y="126"/>
                  <a:pt x="320" y="0"/>
                  <a:pt x="107" y="144"/>
                </a:cubicBezTo>
                <a:cubicBezTo>
                  <a:pt x="107" y="144"/>
                  <a:pt x="72" y="161"/>
                  <a:pt x="43" y="212"/>
                </a:cubicBezTo>
                <a:cubicBezTo>
                  <a:pt x="14" y="262"/>
                  <a:pt x="0" y="341"/>
                  <a:pt x="35" y="4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48105" y="4075161"/>
            <a:ext cx="1250941" cy="398600"/>
          </a:xfrm>
          <a:prstGeom prst="rect">
            <a:avLst/>
          </a:prstGeom>
          <a:solidFill>
            <a:srgbClr val="99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文本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136029" y="501391"/>
            <a:ext cx="2400248" cy="3201370"/>
            <a:chOff x="5556404" y="219235"/>
            <a:chExt cx="2035452" cy="2920447"/>
          </a:xfrm>
          <a:solidFill>
            <a:srgbClr val="C00000"/>
          </a:solidFill>
        </p:grpSpPr>
        <p:sp>
          <p:nvSpPr>
            <p:cNvPr id="42" name="Freeform 7"/>
            <p:cNvSpPr/>
            <p:nvPr/>
          </p:nvSpPr>
          <p:spPr bwMode="gray">
            <a:xfrm rot="1239815">
              <a:off x="6781040" y="845029"/>
              <a:ext cx="810816" cy="1612914"/>
            </a:xfrm>
            <a:custGeom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556404" y="219235"/>
              <a:ext cx="1881006" cy="2920447"/>
              <a:chOff x="5556404" y="219235"/>
              <a:chExt cx="1881006" cy="2920447"/>
            </a:xfrm>
            <a:grpFill/>
          </p:grpSpPr>
          <p:grpSp>
            <p:nvGrpSpPr>
              <p:cNvPr id="41" name="组合 40"/>
              <p:cNvGrpSpPr/>
              <p:nvPr/>
            </p:nvGrpSpPr>
            <p:grpSpPr>
              <a:xfrm rot="20878828">
                <a:off x="5767936" y="846728"/>
                <a:ext cx="1155195" cy="2292954"/>
                <a:chOff x="7694194" y="1027233"/>
                <a:chExt cx="841375" cy="1670050"/>
              </a:xfrm>
              <a:grpFill/>
            </p:grpSpPr>
            <p:sp>
              <p:nvSpPr>
                <p:cNvPr id="45" name="Freeform 4"/>
                <p:cNvSpPr/>
                <p:nvPr/>
              </p:nvSpPr>
              <p:spPr bwMode="gray">
                <a:xfrm rot="1960988">
                  <a:off x="7694194" y="1208208"/>
                  <a:ext cx="385762" cy="188913"/>
                </a:xfrm>
                <a:custGeom>
                  <a:gdLst>
                    <a:gd name="T0" fmla="*/ 0 w 389"/>
                    <a:gd name="T1" fmla="*/ 2147483647 h 182"/>
                    <a:gd name="T2" fmla="*/ 2147483647 w 389"/>
                    <a:gd name="T3" fmla="*/ 2147483647 h 182"/>
                    <a:gd name="T4" fmla="*/ 2147483647 w 389"/>
                    <a:gd name="T5" fmla="*/ 2147483647 h 182"/>
                    <a:gd name="T6" fmla="*/ 2147483647 w 389"/>
                    <a:gd name="T7" fmla="*/ 0 h 182"/>
                    <a:gd name="T8" fmla="*/ 0 w 389"/>
                    <a:gd name="T9" fmla="*/ 2147483647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9"/>
                    <a:gd name="T16" fmla="*/ 0 h 182"/>
                    <a:gd name="T17" fmla="*/ 389 w 389"/>
                    <a:gd name="T18" fmla="*/ 182 h 182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9" h="182">
                      <a:moveTo>
                        <a:pt x="0" y="133"/>
                      </a:moveTo>
                      <a:lnTo>
                        <a:pt x="49" y="182"/>
                      </a:lnTo>
                      <a:lnTo>
                        <a:pt x="389" y="45"/>
                      </a:lnTo>
                      <a:lnTo>
                        <a:pt x="330" y="0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Freeform 5"/>
                <p:cNvSpPr/>
                <p:nvPr/>
              </p:nvSpPr>
              <p:spPr bwMode="gray">
                <a:xfrm rot="1960988">
                  <a:off x="7976769" y="2017833"/>
                  <a:ext cx="360362" cy="152400"/>
                </a:xfrm>
                <a:custGeom>
                  <a:gdLst>
                    <a:gd name="T0" fmla="*/ 0 w 366"/>
                    <a:gd name="T1" fmla="*/ 2147483647 h 154"/>
                    <a:gd name="T2" fmla="*/ 2147483647 w 366"/>
                    <a:gd name="T3" fmla="*/ 2147483647 h 154"/>
                    <a:gd name="T4" fmla="*/ 2147483647 w 366"/>
                    <a:gd name="T5" fmla="*/ 2147483647 h 154"/>
                    <a:gd name="T6" fmla="*/ 2147483647 w 366"/>
                    <a:gd name="T7" fmla="*/ 0 h 154"/>
                    <a:gd name="T8" fmla="*/ 0 w 366"/>
                    <a:gd name="T9" fmla="*/ 2147483647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6"/>
                    <a:gd name="T16" fmla="*/ 0 h 154"/>
                    <a:gd name="T17" fmla="*/ 366 w 366"/>
                    <a:gd name="T18" fmla="*/ 154 h 154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6" h="154">
                      <a:moveTo>
                        <a:pt x="0" y="113"/>
                      </a:moveTo>
                      <a:lnTo>
                        <a:pt x="40" y="154"/>
                      </a:lnTo>
                      <a:lnTo>
                        <a:pt x="366" y="42"/>
                      </a:lnTo>
                      <a:lnTo>
                        <a:pt x="309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Freeform 6"/>
                <p:cNvSpPr/>
                <p:nvPr/>
              </p:nvSpPr>
              <p:spPr bwMode="gray">
                <a:xfrm rot="1960988">
                  <a:off x="8062494" y="1027233"/>
                  <a:ext cx="473075" cy="439738"/>
                </a:xfrm>
                <a:custGeom>
                  <a:gdLst>
                    <a:gd name="T0" fmla="*/ 2147483647 w 195"/>
                    <a:gd name="T1" fmla="*/ 2147483647 h 185"/>
                    <a:gd name="T2" fmla="*/ 2147483647 w 195"/>
                    <a:gd name="T3" fmla="*/ 2147483647 h 185"/>
                    <a:gd name="T4" fmla="*/ 2147483647 w 195"/>
                    <a:gd name="T5" fmla="*/ 2147483647 h 185"/>
                    <a:gd name="T6" fmla="*/ 2147483647 w 195"/>
                    <a:gd name="T7" fmla="*/ 2147483647 h 185"/>
                    <a:gd name="T8" fmla="*/ 2147483647 w 195"/>
                    <a:gd name="T9" fmla="*/ 2147483647 h 185"/>
                    <a:gd name="T10" fmla="*/ 2147483647 w 195"/>
                    <a:gd name="T11" fmla="*/ 2147483647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5"/>
                    <a:gd name="T19" fmla="*/ 0 h 185"/>
                    <a:gd name="T20" fmla="*/ 195 w 195"/>
                    <a:gd name="T21" fmla="*/ 185 h 185"/>
                  </a:gdLst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5" h="185">
                      <a:moveTo>
                        <a:pt x="44" y="185"/>
                      </a:moveTo>
                      <a:cubicBezTo>
                        <a:pt x="44" y="185"/>
                        <a:pt x="12" y="111"/>
                        <a:pt x="60" y="62"/>
                      </a:cubicBezTo>
                      <a:cubicBezTo>
                        <a:pt x="109" y="13"/>
                        <a:pt x="167" y="22"/>
                        <a:pt x="195" y="37"/>
                      </a:cubicBezTo>
                      <a:cubicBezTo>
                        <a:pt x="195" y="37"/>
                        <a:pt x="167" y="0"/>
                        <a:pt x="88" y="17"/>
                      </a:cubicBezTo>
                      <a:cubicBezTo>
                        <a:pt x="8" y="34"/>
                        <a:pt x="0" y="107"/>
                        <a:pt x="19" y="166"/>
                      </a:cubicBezTo>
                      <a:lnTo>
                        <a:pt x="44" y="185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Freeform 9"/>
                <p:cNvSpPr/>
                <p:nvPr/>
              </p:nvSpPr>
              <p:spPr bwMode="gray">
                <a:xfrm rot="1960988">
                  <a:off x="7852944" y="2519483"/>
                  <a:ext cx="400050" cy="177800"/>
                </a:xfrm>
                <a:custGeom>
                  <a:gdLst>
                    <a:gd name="T0" fmla="*/ 0 w 404"/>
                    <a:gd name="T1" fmla="*/ 2147483647 h 161"/>
                    <a:gd name="T2" fmla="*/ 2147483647 w 404"/>
                    <a:gd name="T3" fmla="*/ 2147483647 h 161"/>
                    <a:gd name="T4" fmla="*/ 2147483647 w 404"/>
                    <a:gd name="T5" fmla="*/ 2147483647 h 161"/>
                    <a:gd name="T6" fmla="*/ 2147483647 w 404"/>
                    <a:gd name="T7" fmla="*/ 0 h 161"/>
                    <a:gd name="T8" fmla="*/ 0 w 404"/>
                    <a:gd name="T9" fmla="*/ 2147483647 h 1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4"/>
                    <a:gd name="T16" fmla="*/ 0 h 161"/>
                    <a:gd name="T17" fmla="*/ 404 w 404"/>
                    <a:gd name="T18" fmla="*/ 161 h 161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2" h="161">
                      <a:moveTo>
                        <a:pt x="0" y="113"/>
                      </a:moveTo>
                      <a:lnTo>
                        <a:pt x="47" y="161"/>
                      </a:lnTo>
                      <a:lnTo>
                        <a:pt x="404" y="50"/>
                      </a:lnTo>
                      <a:lnTo>
                        <a:pt x="342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 10"/>
                <p:cNvSpPr/>
                <p:nvPr/>
              </p:nvSpPr>
              <p:spPr bwMode="gray">
                <a:xfrm rot="1960988">
                  <a:off x="8170444" y="2289296"/>
                  <a:ext cx="184150" cy="387350"/>
                </a:xfrm>
                <a:custGeom>
                  <a:gdLst>
                    <a:gd name="T0" fmla="*/ 0 w 185"/>
                    <a:gd name="T1" fmla="*/ 0 h 388"/>
                    <a:gd name="T2" fmla="*/ 2147483647 w 185"/>
                    <a:gd name="T3" fmla="*/ 2147483647 h 388"/>
                    <a:gd name="T4" fmla="*/ 2147483647 w 185"/>
                    <a:gd name="T5" fmla="*/ 2147483647 h 388"/>
                    <a:gd name="T6" fmla="*/ 2147483647 w 185"/>
                    <a:gd name="T7" fmla="*/ 2147483647 h 388"/>
                    <a:gd name="T8" fmla="*/ 0 w 185"/>
                    <a:gd name="T9" fmla="*/ 0 h 3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88"/>
                    <a:gd name="T17" fmla="*/ 185 w 185"/>
                    <a:gd name="T18" fmla="*/ 388 h 388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88">
                      <a:moveTo>
                        <a:pt x="0" y="0"/>
                      </a:moveTo>
                      <a:lnTo>
                        <a:pt x="66" y="33"/>
                      </a:lnTo>
                      <a:lnTo>
                        <a:pt x="185" y="388"/>
                      </a:lnTo>
                      <a:lnTo>
                        <a:pt x="123" y="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0" name="Freeform 8"/>
                <p:cNvSpPr/>
                <p:nvPr/>
              </p:nvSpPr>
              <p:spPr bwMode="gray">
                <a:xfrm rot="1960988">
                  <a:off x="7849769" y="2181346"/>
                  <a:ext cx="461962" cy="450850"/>
                </a:xfrm>
                <a:custGeom>
                  <a:gdLst>
                    <a:gd name="T0" fmla="*/ 0 w 463"/>
                    <a:gd name="T1" fmla="*/ 2147483647 h 451"/>
                    <a:gd name="T2" fmla="*/ 2147483647 w 463"/>
                    <a:gd name="T3" fmla="*/ 2147483647 h 451"/>
                    <a:gd name="T4" fmla="*/ 2147483647 w 463"/>
                    <a:gd name="T5" fmla="*/ 2147483647 h 451"/>
                    <a:gd name="T6" fmla="*/ 2147483647 w 463"/>
                    <a:gd name="T7" fmla="*/ 0 h 451"/>
                    <a:gd name="T8" fmla="*/ 0 w 463"/>
                    <a:gd name="T9" fmla="*/ 2147483647 h 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451"/>
                    <a:gd name="T17" fmla="*/ 463 w 463"/>
                    <a:gd name="T18" fmla="*/ 451 h 451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2" h="451">
                      <a:moveTo>
                        <a:pt x="0" y="123"/>
                      </a:moveTo>
                      <a:lnTo>
                        <a:pt x="121" y="451"/>
                      </a:lnTo>
                      <a:lnTo>
                        <a:pt x="463" y="338"/>
                      </a:lnTo>
                      <a:lnTo>
                        <a:pt x="34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DE265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Freeform 3"/>
              <p:cNvSpPr/>
              <p:nvPr/>
            </p:nvSpPr>
            <p:spPr bwMode="gray">
              <a:xfrm rot="1239815">
                <a:off x="5556404" y="219235"/>
                <a:ext cx="1881006" cy="2070633"/>
              </a:xfrm>
              <a:custGeom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4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945184" y="3681938"/>
            <a:ext cx="2656949" cy="372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矩形 50"/>
          <p:cNvSpPr/>
          <p:nvPr/>
        </p:nvSpPr>
        <p:spPr>
          <a:xfrm>
            <a:off x="5647720" y="4075161"/>
            <a:ext cx="1250941" cy="398600"/>
          </a:xfrm>
          <a:prstGeom prst="rect">
            <a:avLst/>
          </a:prstGeom>
          <a:solidFill>
            <a:srgbClr val="99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文本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763825" y="1087086"/>
            <a:ext cx="1937780" cy="2558590"/>
            <a:chOff x="2972372" y="685563"/>
            <a:chExt cx="1937780" cy="2558590"/>
          </a:xfrm>
          <a:solidFill>
            <a:srgbClr val="C00000"/>
          </a:solidFill>
        </p:grpSpPr>
        <p:sp>
          <p:nvSpPr>
            <p:cNvPr id="61" name="Freeform 7"/>
            <p:cNvSpPr/>
            <p:nvPr/>
          </p:nvSpPr>
          <p:spPr bwMode="gray">
            <a:xfrm rot="448568">
              <a:off x="4159848" y="1069471"/>
              <a:ext cx="750304" cy="1401847"/>
            </a:xfrm>
            <a:custGeom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972372" y="685563"/>
              <a:ext cx="1740625" cy="2558590"/>
              <a:chOff x="2972372" y="685563"/>
              <a:chExt cx="1740625" cy="2558590"/>
            </a:xfrm>
            <a:grpFill/>
          </p:grpSpPr>
          <p:grpSp>
            <p:nvGrpSpPr>
              <p:cNvPr id="60" name="组合 59"/>
              <p:cNvGrpSpPr/>
              <p:nvPr/>
            </p:nvGrpSpPr>
            <p:grpSpPr>
              <a:xfrm rot="20087580">
                <a:off x="3311203" y="1251257"/>
                <a:ext cx="1068982" cy="1992896"/>
                <a:chOff x="7694194" y="1027233"/>
                <a:chExt cx="841375" cy="1670050"/>
              </a:xfrm>
              <a:grpFill/>
            </p:grpSpPr>
            <p:sp>
              <p:nvSpPr>
                <p:cNvPr id="64" name="Freeform 4"/>
                <p:cNvSpPr/>
                <p:nvPr/>
              </p:nvSpPr>
              <p:spPr bwMode="gray">
                <a:xfrm rot="1960988">
                  <a:off x="7694194" y="1208208"/>
                  <a:ext cx="385762" cy="188913"/>
                </a:xfrm>
                <a:custGeom>
                  <a:gdLst>
                    <a:gd name="T0" fmla="*/ 0 w 389"/>
                    <a:gd name="T1" fmla="*/ 2147483647 h 182"/>
                    <a:gd name="T2" fmla="*/ 2147483647 w 389"/>
                    <a:gd name="T3" fmla="*/ 2147483647 h 182"/>
                    <a:gd name="T4" fmla="*/ 2147483647 w 389"/>
                    <a:gd name="T5" fmla="*/ 2147483647 h 182"/>
                    <a:gd name="T6" fmla="*/ 2147483647 w 389"/>
                    <a:gd name="T7" fmla="*/ 0 h 182"/>
                    <a:gd name="T8" fmla="*/ 0 w 389"/>
                    <a:gd name="T9" fmla="*/ 2147483647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9"/>
                    <a:gd name="T16" fmla="*/ 0 h 182"/>
                    <a:gd name="T17" fmla="*/ 389 w 389"/>
                    <a:gd name="T18" fmla="*/ 182 h 182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9" h="182">
                      <a:moveTo>
                        <a:pt x="0" y="133"/>
                      </a:moveTo>
                      <a:lnTo>
                        <a:pt x="49" y="182"/>
                      </a:lnTo>
                      <a:lnTo>
                        <a:pt x="389" y="45"/>
                      </a:lnTo>
                      <a:lnTo>
                        <a:pt x="330" y="0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5"/>
                <p:cNvSpPr/>
                <p:nvPr/>
              </p:nvSpPr>
              <p:spPr bwMode="gray">
                <a:xfrm rot="1960988">
                  <a:off x="7976769" y="2017833"/>
                  <a:ext cx="360362" cy="152400"/>
                </a:xfrm>
                <a:custGeom>
                  <a:gdLst>
                    <a:gd name="T0" fmla="*/ 0 w 366"/>
                    <a:gd name="T1" fmla="*/ 2147483647 h 154"/>
                    <a:gd name="T2" fmla="*/ 2147483647 w 366"/>
                    <a:gd name="T3" fmla="*/ 2147483647 h 154"/>
                    <a:gd name="T4" fmla="*/ 2147483647 w 366"/>
                    <a:gd name="T5" fmla="*/ 2147483647 h 154"/>
                    <a:gd name="T6" fmla="*/ 2147483647 w 366"/>
                    <a:gd name="T7" fmla="*/ 0 h 154"/>
                    <a:gd name="T8" fmla="*/ 0 w 366"/>
                    <a:gd name="T9" fmla="*/ 2147483647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6"/>
                    <a:gd name="T16" fmla="*/ 0 h 154"/>
                    <a:gd name="T17" fmla="*/ 366 w 366"/>
                    <a:gd name="T18" fmla="*/ 154 h 154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6" h="154">
                      <a:moveTo>
                        <a:pt x="0" y="113"/>
                      </a:moveTo>
                      <a:lnTo>
                        <a:pt x="40" y="154"/>
                      </a:lnTo>
                      <a:lnTo>
                        <a:pt x="366" y="42"/>
                      </a:lnTo>
                      <a:lnTo>
                        <a:pt x="309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 6"/>
                <p:cNvSpPr/>
                <p:nvPr/>
              </p:nvSpPr>
              <p:spPr bwMode="gray">
                <a:xfrm rot="1960988">
                  <a:off x="8062494" y="1027233"/>
                  <a:ext cx="473075" cy="439738"/>
                </a:xfrm>
                <a:custGeom>
                  <a:gdLst>
                    <a:gd name="T0" fmla="*/ 2147483647 w 195"/>
                    <a:gd name="T1" fmla="*/ 2147483647 h 185"/>
                    <a:gd name="T2" fmla="*/ 2147483647 w 195"/>
                    <a:gd name="T3" fmla="*/ 2147483647 h 185"/>
                    <a:gd name="T4" fmla="*/ 2147483647 w 195"/>
                    <a:gd name="T5" fmla="*/ 2147483647 h 185"/>
                    <a:gd name="T6" fmla="*/ 2147483647 w 195"/>
                    <a:gd name="T7" fmla="*/ 2147483647 h 185"/>
                    <a:gd name="T8" fmla="*/ 2147483647 w 195"/>
                    <a:gd name="T9" fmla="*/ 2147483647 h 185"/>
                    <a:gd name="T10" fmla="*/ 2147483647 w 195"/>
                    <a:gd name="T11" fmla="*/ 2147483647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5"/>
                    <a:gd name="T19" fmla="*/ 0 h 185"/>
                    <a:gd name="T20" fmla="*/ 195 w 195"/>
                    <a:gd name="T21" fmla="*/ 185 h 185"/>
                  </a:gdLst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5" h="185">
                      <a:moveTo>
                        <a:pt x="44" y="185"/>
                      </a:moveTo>
                      <a:cubicBezTo>
                        <a:pt x="44" y="185"/>
                        <a:pt x="12" y="111"/>
                        <a:pt x="60" y="62"/>
                      </a:cubicBezTo>
                      <a:cubicBezTo>
                        <a:pt x="109" y="13"/>
                        <a:pt x="167" y="22"/>
                        <a:pt x="195" y="37"/>
                      </a:cubicBezTo>
                      <a:cubicBezTo>
                        <a:pt x="195" y="37"/>
                        <a:pt x="167" y="0"/>
                        <a:pt x="88" y="17"/>
                      </a:cubicBezTo>
                      <a:cubicBezTo>
                        <a:pt x="8" y="34"/>
                        <a:pt x="0" y="107"/>
                        <a:pt x="19" y="166"/>
                      </a:cubicBezTo>
                      <a:lnTo>
                        <a:pt x="44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Freeform 9"/>
                <p:cNvSpPr/>
                <p:nvPr/>
              </p:nvSpPr>
              <p:spPr bwMode="gray">
                <a:xfrm rot="1960988">
                  <a:off x="7852944" y="2519483"/>
                  <a:ext cx="400050" cy="177800"/>
                </a:xfrm>
                <a:custGeom>
                  <a:gdLst>
                    <a:gd name="T0" fmla="*/ 0 w 404"/>
                    <a:gd name="T1" fmla="*/ 2147483647 h 161"/>
                    <a:gd name="T2" fmla="*/ 2147483647 w 404"/>
                    <a:gd name="T3" fmla="*/ 2147483647 h 161"/>
                    <a:gd name="T4" fmla="*/ 2147483647 w 404"/>
                    <a:gd name="T5" fmla="*/ 2147483647 h 161"/>
                    <a:gd name="T6" fmla="*/ 2147483647 w 404"/>
                    <a:gd name="T7" fmla="*/ 0 h 161"/>
                    <a:gd name="T8" fmla="*/ 0 w 404"/>
                    <a:gd name="T9" fmla="*/ 2147483647 h 1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4"/>
                    <a:gd name="T16" fmla="*/ 0 h 161"/>
                    <a:gd name="T17" fmla="*/ 404 w 404"/>
                    <a:gd name="T18" fmla="*/ 161 h 161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2" h="161">
                      <a:moveTo>
                        <a:pt x="0" y="113"/>
                      </a:moveTo>
                      <a:lnTo>
                        <a:pt x="47" y="161"/>
                      </a:lnTo>
                      <a:lnTo>
                        <a:pt x="404" y="50"/>
                      </a:lnTo>
                      <a:lnTo>
                        <a:pt x="342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Freeform 10"/>
                <p:cNvSpPr/>
                <p:nvPr/>
              </p:nvSpPr>
              <p:spPr bwMode="gray">
                <a:xfrm rot="1960988">
                  <a:off x="8170444" y="2289296"/>
                  <a:ext cx="184150" cy="387350"/>
                </a:xfrm>
                <a:custGeom>
                  <a:gdLst>
                    <a:gd name="T0" fmla="*/ 0 w 185"/>
                    <a:gd name="T1" fmla="*/ 0 h 388"/>
                    <a:gd name="T2" fmla="*/ 2147483647 w 185"/>
                    <a:gd name="T3" fmla="*/ 2147483647 h 388"/>
                    <a:gd name="T4" fmla="*/ 2147483647 w 185"/>
                    <a:gd name="T5" fmla="*/ 2147483647 h 388"/>
                    <a:gd name="T6" fmla="*/ 2147483647 w 185"/>
                    <a:gd name="T7" fmla="*/ 2147483647 h 388"/>
                    <a:gd name="T8" fmla="*/ 0 w 185"/>
                    <a:gd name="T9" fmla="*/ 0 h 3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88"/>
                    <a:gd name="T17" fmla="*/ 185 w 185"/>
                    <a:gd name="T18" fmla="*/ 388 h 388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88">
                      <a:moveTo>
                        <a:pt x="0" y="0"/>
                      </a:moveTo>
                      <a:lnTo>
                        <a:pt x="66" y="33"/>
                      </a:lnTo>
                      <a:lnTo>
                        <a:pt x="185" y="388"/>
                      </a:lnTo>
                      <a:lnTo>
                        <a:pt x="123" y="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Freeform 8"/>
                <p:cNvSpPr/>
                <p:nvPr/>
              </p:nvSpPr>
              <p:spPr bwMode="gray">
                <a:xfrm rot="1960988">
                  <a:off x="7849769" y="2181346"/>
                  <a:ext cx="461962" cy="450850"/>
                </a:xfrm>
                <a:custGeom>
                  <a:gdLst>
                    <a:gd name="T0" fmla="*/ 0 w 463"/>
                    <a:gd name="T1" fmla="*/ 2147483647 h 451"/>
                    <a:gd name="T2" fmla="*/ 2147483647 w 463"/>
                    <a:gd name="T3" fmla="*/ 2147483647 h 451"/>
                    <a:gd name="T4" fmla="*/ 2147483647 w 463"/>
                    <a:gd name="T5" fmla="*/ 2147483647 h 451"/>
                    <a:gd name="T6" fmla="*/ 2147483647 w 463"/>
                    <a:gd name="T7" fmla="*/ 0 h 451"/>
                    <a:gd name="T8" fmla="*/ 0 w 463"/>
                    <a:gd name="T9" fmla="*/ 2147483647 h 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451"/>
                    <a:gd name="T17" fmla="*/ 463 w 463"/>
                    <a:gd name="T18" fmla="*/ 451 h 451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2" h="451">
                      <a:moveTo>
                        <a:pt x="0" y="123"/>
                      </a:moveTo>
                      <a:lnTo>
                        <a:pt x="121" y="451"/>
                      </a:lnTo>
                      <a:lnTo>
                        <a:pt x="463" y="338"/>
                      </a:lnTo>
                      <a:lnTo>
                        <a:pt x="34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DE265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2" name="Freeform 3"/>
              <p:cNvSpPr/>
              <p:nvPr/>
            </p:nvSpPr>
            <p:spPr bwMode="gray">
              <a:xfrm rot="448568">
                <a:off x="2972372" y="685563"/>
                <a:ext cx="1740625" cy="1799669"/>
              </a:xfrm>
              <a:custGeom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6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33594" y="3712025"/>
            <a:ext cx="2458658" cy="323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矩形 71"/>
          <p:cNvSpPr/>
          <p:nvPr/>
        </p:nvSpPr>
        <p:spPr>
          <a:xfrm>
            <a:off x="3510435" y="4075161"/>
            <a:ext cx="1250941" cy="398600"/>
          </a:xfrm>
          <a:prstGeom prst="rect">
            <a:avLst/>
          </a:prstGeom>
          <a:solidFill>
            <a:srgbClr val="99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文本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053654" y="4774333"/>
            <a:ext cx="2314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415579" y="4778025"/>
            <a:ext cx="17152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</a:t>
            </a:r>
            <a:endParaRPr lang="zh-CN" altLang="en-US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583656" y="4774333"/>
            <a:ext cx="17152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Click here to add your text. Click here to add </a:t>
            </a:r>
            <a:endParaRPr lang="zh-CN" altLang="en-US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074147" y="3705377"/>
            <a:ext cx="2540767" cy="35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8824" p14:dur="2000"/>
    </mc:Choice>
    <mc:Fallback>
      <p:transition spd="slow" advClick="0" advTm="8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8" grpId="0" animBg="1"/>
      <p:bldP spid="51" grpId="0" animBg="1"/>
      <p:bldP spid="72" grpId="0" animBg="1"/>
      <p:bldP spid="75" grpId="0"/>
      <p:bldP spid="76" grpId="0"/>
      <p:bldP spid="77" grpId="0"/>
    </p:bldLst>
  </p:timing>
</p:sld>
</file>

<file path=ppt/tags/tag1.xml><?xml version="1.0" encoding="utf-8"?>
<p:tagLst xmlns:p="http://schemas.openxmlformats.org/presentationml/2006/main">
  <p:tag name="TIMING" val="|2.5|2.8|1"/>
</p:tagLst>
</file>

<file path=ppt/tags/tag10.xml><?xml version="1.0" encoding="utf-8"?>
<p:tagLst xmlns:p="http://schemas.openxmlformats.org/presentationml/2006/main">
  <p:tag name="TIMING" val="|0.5"/>
</p:tagLst>
</file>

<file path=ppt/tags/tag11.xml><?xml version="1.0" encoding="utf-8"?>
<p:tagLst xmlns:p="http://schemas.openxmlformats.org/presentationml/2006/main">
  <p:tag name="TIMING" val="|0.9"/>
</p:tagLst>
</file>

<file path=ppt/tags/tag12.xml><?xml version="1.0" encoding="utf-8"?>
<p:tagLst xmlns:p="http://schemas.openxmlformats.org/presentationml/2006/main">
  <p:tag name="TIMING" val="|0.7"/>
</p:tagLst>
</file>

<file path=ppt/tags/tag13.xml><?xml version="1.0" encoding="utf-8"?>
<p:tagLst xmlns:p="http://schemas.openxmlformats.org/presentationml/2006/main">
  <p:tag name="TIMING" val="|0.8"/>
</p:tagLst>
</file>

<file path=ppt/tags/tag14.xml><?xml version="1.0" encoding="utf-8"?>
<p:tagLst xmlns:p="http://schemas.openxmlformats.org/presentationml/2006/main">
  <p:tag name="TIMING" val="|0.6"/>
</p:tagLst>
</file>

<file path=ppt/tags/tag15.xml><?xml version="1.0" encoding="utf-8"?>
<p:tagLst xmlns:p="http://schemas.openxmlformats.org/presentationml/2006/main">
  <p:tag name="TIMING" val="|1"/>
</p:tagLst>
</file>

<file path=ppt/tags/tag16.xml><?xml version="1.0" encoding="utf-8"?>
<p:tagLst xmlns:p="http://schemas.openxmlformats.org/presentationml/2006/main">
  <p:tag name="TIMING" val="|1.1"/>
</p:tagLst>
</file>

<file path=ppt/tags/tag17.xml><?xml version="1.0" encoding="utf-8"?>
<p:tagLst xmlns:p="http://schemas.openxmlformats.org/presentationml/2006/main">
  <p:tag name="TIMING" val="|1.7"/>
</p:tagLst>
</file>

<file path=ppt/tags/tag18.xml><?xml version="1.0" encoding="utf-8"?>
<p:tagLst xmlns:p="http://schemas.openxmlformats.org/presentationml/2006/main">
  <p:tag name="TIMING" val="|0.6"/>
</p:tagLst>
</file>

<file path=ppt/tags/tag19.xml><?xml version="1.0" encoding="utf-8"?>
<p:tagLst xmlns:p="http://schemas.openxmlformats.org/presentationml/2006/main">
  <p:tag name="TIMING" val="|0.7"/>
</p:tagLst>
</file>

<file path=ppt/tags/tag2.xml><?xml version="1.0" encoding="utf-8"?>
<p:tagLst xmlns:p="http://schemas.openxmlformats.org/presentationml/2006/main">
  <p:tag name="TIMING" val="|1.2|1.4|1.4"/>
</p:tagLst>
</file>

<file path=ppt/tags/tag20.xml><?xml version="1.0" encoding="utf-8"?>
<p:tagLst xmlns:p="http://schemas.openxmlformats.org/presentationml/2006/main">
  <p:tag name="TIMING" val="|0.9|1.3"/>
</p:tagLst>
</file>

<file path=ppt/tags/tag21.xml><?xml version="1.0" encoding="utf-8"?>
<p:tagLst xmlns:p="http://schemas.openxmlformats.org/presentationml/2006/main">
  <p:tag name="TIMING" val="|0.8"/>
</p:tagLst>
</file>

<file path=ppt/tags/tag22.xml><?xml version="1.0" encoding="utf-8"?>
<p:tagLst xmlns:p="http://schemas.openxmlformats.org/presentationml/2006/main">
  <p:tag name="TIMING" val="|0.8|2.1|1.4"/>
</p:tagLst>
</file>

<file path=ppt/tags/tag23.xml><?xml version="1.0" encoding="utf-8"?>
<p:tagLst xmlns:p="http://schemas.openxmlformats.org/presentationml/2006/main">
  <p:tag name="TIMING" val="|0.6"/>
</p:tagLst>
</file>

<file path=ppt/tags/tag24.xml><?xml version="1.0" encoding="utf-8"?>
<p:tagLst xmlns:p="http://schemas.openxmlformats.org/presentationml/2006/main">
  <p:tag name="TIMING" val="|0.7|1.1"/>
</p:tagLst>
</file>

<file path=ppt/tags/tag25.xml><?xml version="1.0" encoding="utf-8"?>
<p:tagLst xmlns:p="http://schemas.openxmlformats.org/presentationml/2006/main">
  <p:tag name="TIMING" val="|0.9"/>
</p:tagLst>
</file>

<file path=ppt/tags/tag26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3.xml><?xml version="1.0" encoding="utf-8"?>
<p:tagLst xmlns:p="http://schemas.openxmlformats.org/presentationml/2006/main">
  <p:tag name="TIMING" val="|1.5|0.8|1.1"/>
</p:tagLst>
</file>

<file path=ppt/tags/tag4.xml><?xml version="1.0" encoding="utf-8"?>
<p:tagLst xmlns:p="http://schemas.openxmlformats.org/presentationml/2006/main">
  <p:tag name="TIMING" val="|1.1|0.9|0.8"/>
</p:tagLst>
</file>

<file path=ppt/tags/tag5.xml><?xml version="1.0" encoding="utf-8"?>
<p:tagLst xmlns:p="http://schemas.openxmlformats.org/presentationml/2006/main">
  <p:tag name="TIMING" val="|0.7|1.1"/>
</p:tagLst>
</file>

<file path=ppt/tags/tag6.xml><?xml version="1.0" encoding="utf-8"?>
<p:tagLst xmlns:p="http://schemas.openxmlformats.org/presentationml/2006/main">
  <p:tag name="TIMING" val="|1.8"/>
</p:tagLst>
</file>

<file path=ppt/tags/tag7.xml><?xml version="1.0" encoding="utf-8"?>
<p:tagLst xmlns:p="http://schemas.openxmlformats.org/presentationml/2006/main">
  <p:tag name="TIMING" val="|1|0.8"/>
</p:tagLst>
</file>

<file path=ppt/tags/tag8.xml><?xml version="1.0" encoding="utf-8"?>
<p:tagLst xmlns:p="http://schemas.openxmlformats.org/presentationml/2006/main">
  <p:tag name="TIMING" val="|0.7"/>
</p:tagLst>
</file>

<file path=ppt/tags/tag9.xml><?xml version="1.0" encoding="utf-8"?>
<p:tagLst xmlns:p="http://schemas.openxmlformats.org/presentationml/2006/main">
  <p:tag name="TIMING" val="|0.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165</Paragraphs>
  <Slides>25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3">
      <vt:lpstr>Arial</vt:lpstr>
      <vt:lpstr>等线 Light</vt:lpstr>
      <vt:lpstr>等线</vt:lpstr>
      <vt:lpstr>微软雅黑</vt:lpstr>
      <vt:lpstr>Calibri Light</vt:lpstr>
      <vt:lpstr>Calibri</vt:lpstr>
      <vt:lpstr>华文琥珀</vt:lpstr>
      <vt:lpstr>Arial Rounded MT Bold</vt:lpstr>
      <vt:lpstr>Times New Roman</vt:lpstr>
      <vt:lpstr>Wingdings</vt:lpstr>
      <vt:lpstr>Verdana</vt:lpstr>
      <vt:lpstr>宋体</vt:lpstr>
      <vt:lpstr>典匠中特圓</vt:lpstr>
      <vt:lpstr>PMingLiU</vt:lpstr>
      <vt:lpstr>Agency FB</vt:lpstr>
      <vt:lpstr>Candara</vt:lpstr>
      <vt:lpstr>新宋体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Windows 用户</dc:creator>
  <cp:lastModifiedBy>Administrator</cp:lastModifiedBy>
  <cp:revision>57</cp:revision>
  <dcterms:created xsi:type="dcterms:W3CDTF">2017-11-07T03:20:00Z</dcterms:created>
  <dcterms:modified xsi:type="dcterms:W3CDTF">2023-10-15T17:29:03Z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2052-10.1.0.7520</vt:lpwstr>
  </property>
</Properties>
</file>