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35" r:id="rId3"/>
    <p:sldId id="404" r:id="rId4"/>
    <p:sldId id="403" r:id="rId5"/>
    <p:sldId id="393" r:id="rId6"/>
    <p:sldId id="400" r:id="rId7"/>
    <p:sldId id="433" r:id="rId8"/>
    <p:sldId id="432" r:id="rId9"/>
    <p:sldId id="405" r:id="rId10"/>
    <p:sldId id="408" r:id="rId11"/>
    <p:sldId id="406" r:id="rId12"/>
    <p:sldId id="407" r:id="rId13"/>
    <p:sldId id="410" r:id="rId14"/>
    <p:sldId id="411" r:id="rId15"/>
    <p:sldId id="412" r:id="rId16"/>
    <p:sldId id="413" r:id="rId17"/>
    <p:sldId id="414" r:id="rId18"/>
    <p:sldId id="415" r:id="rId19"/>
    <p:sldId id="416" r:id="rId20"/>
    <p:sldId id="417" r:id="rId21"/>
    <p:sldId id="418" r:id="rId22"/>
    <p:sldId id="434" r:id="rId23"/>
    <p:sldId id="419" r:id="rId24"/>
    <p:sldId id="420" r:id="rId25"/>
    <p:sldId id="421" r:id="rId26"/>
    <p:sldId id="422" r:id="rId27"/>
    <p:sldId id="423" r:id="rId28"/>
    <p:sldId id="424" r:id="rId29"/>
    <p:sldId id="425" r:id="rId30"/>
    <p:sldId id="426" r:id="rId31"/>
    <p:sldId id="427" r:id="rId32"/>
    <p:sldId id="428" r:id="rId33"/>
    <p:sldId id="429" r:id="rId34"/>
    <p:sldId id="430" r:id="rId35"/>
    <p:sldId id="431" r:id="rId36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143" d="100"/>
          <a:sy n="143" d="100"/>
        </p:scale>
        <p:origin x="894" y="102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tags" Target="tags/tag1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2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openxmlformats.org/officeDocument/2006/relationships/image" Target="../media/image9.png" /><Relationship Id="rId3" Type="http://schemas.microsoft.com/office/2011/relationships/chartColorStyle" Target="colors1.xml" /><Relationship Id="rId4" Type="http://schemas.microsoft.com/office/2011/relationships/chartStyle" Target="style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openxmlformats.org/officeDocument/2006/relationships/image" Target="../media/image20.png" /><Relationship Id="rId3" Type="http://schemas.openxmlformats.org/officeDocument/2006/relationships/image" Target="../media/image21.png" /><Relationship Id="rId4" Type="http://schemas.microsoft.com/office/2011/relationships/chartColorStyle" Target="colors2.xml" /><Relationship Id="rId5" Type="http://schemas.microsoft.com/office/2011/relationships/chartStyle" Target="style2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12055483646690845"/>
          <c:y val="0.099201343953609467"/>
          <c:w val="0.97588902711868286"/>
          <c:h val="0.796961188316345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chemeClr val="accent3"/>
            </a:solidFill>
            <a:ln w="25400">
              <a:noFill/>
            </a:ln>
            <a:effectLst/>
          </c:spPr>
          <c:invertIfNegative val="0"/>
          <c:dPt>
            <c:idx val="0"/>
            <c:invertIfNegative val="0"/>
            <c:spPr>
              <a:solidFill>
                <a:schemeClr val="accent3"/>
              </a:solidFill>
              <a:ln w="25400">
                <a:noFill/>
              </a:ln>
              <a:effectLst/>
            </c:spPr>
          </c:dPt>
          <c:dPt>
            <c:idx val="1"/>
            <c:invertIfNegative val="0"/>
            <c:spPr>
              <a:solidFill>
                <a:schemeClr val="accent1"/>
              </a:solidFill>
              <a:ln w="25400">
                <a:noFill/>
              </a:ln>
              <a:effectLst/>
            </c:spPr>
          </c:dPt>
          <c:dPt>
            <c:idx val="2"/>
            <c:invertIfNegative val="0"/>
            <c:spPr>
              <a:solidFill>
                <a:schemeClr val="accent3"/>
              </a:solidFill>
              <a:ln w="25400">
                <a:noFill/>
              </a:ln>
              <a:effectLst/>
            </c:spPr>
          </c:dPt>
          <c:dPt>
            <c:idx val="3"/>
            <c:invertIfNegative val="0"/>
            <c:spPr>
              <a:solidFill>
                <a:schemeClr val="accent3"/>
              </a:solidFill>
              <a:ln w="25400">
                <a:noFill/>
              </a:ln>
              <a:effectLst/>
            </c:spPr>
          </c:dPt>
          <c:dPt>
            <c:idx val="4"/>
            <c:invertIfNegative val="0"/>
            <c:spPr>
              <a:solidFill>
                <a:schemeClr val="accent3"/>
              </a:solidFill>
              <a:ln w="25400">
                <a:noFill/>
              </a:ln>
              <a:effectLst/>
            </c:spPr>
          </c:dPt>
          <c:dPt>
            <c:idx val="11"/>
            <c:invertIfNegative val="0"/>
            <c:spPr>
              <a:solidFill>
                <a:schemeClr val="accent2"/>
              </a:solidFill>
              <a:ln w="25400">
                <a:noFill/>
              </a:ln>
              <a:effectLst/>
            </c:spPr>
          </c:dPt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  <c:pt idx="5">
                  <c:v>0.4</c:v>
                </c:pt>
                <c:pt idx="6">
                  <c:v>0.6</c:v>
                </c:pt>
                <c:pt idx="7">
                  <c:v>0.8</c:v>
                </c:pt>
                <c:pt idx="8">
                  <c:v>0.7</c:v>
                </c:pt>
                <c:pt idx="9">
                  <c:v>0.6</c:v>
                </c:pt>
                <c:pt idx="10">
                  <c:v>0.8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41"/>
        <c:overlap val="100"/>
        <c:axId val="346428248"/>
        <c:axId val="346428640"/>
      </c:barChart>
      <c:lineChart>
        <c:grouping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9050" cap="rnd">
              <a:solidFill>
                <a:schemeClr val="tx1">
                  <a:lumMod val="65000"/>
                  <a:lumOff val="35000"/>
                </a:schemeClr>
              </a:solidFill>
              <a:prstDash val="sysDot"/>
              <a:round/>
            </a:ln>
            <a:effectLst/>
          </c:spPr>
          <c:marker>
            <c:symbol val="square"/>
            <c:size val="49"/>
            <c:spPr>
              <a:blipFill>
                <a:blip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00" b="0" i="0" u="none" strike="noStrike" kern="1200" baseline="0" smtId="4294967295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endParaRPr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00" b="0" i="0" u="none" strike="noStrike" kern="1200" baseline="0" smtId="4294967295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endParaRPr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00" b="0" i="0" u="none" strike="noStrike" kern="1200" baseline="0" smtId="4294967295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endParaRPr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3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00" b="0" i="0" u="none" strike="noStrike" kern="1200" baseline="0" smtId="4294967295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endParaRPr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4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00" b="0" i="0" u="none" strike="noStrike" kern="1200" baseline="0" smtId="4294967295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endParaRPr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5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00" b="0" i="0" u="none" strike="noStrike" kern="1200" baseline="0" smtId="4294967295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endParaRPr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6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00" b="0" i="0" u="none" strike="noStrike" kern="1200" baseline="0" smtId="4294967295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endParaRPr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7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00" b="0" i="0" u="none" strike="noStrike" kern="1200" baseline="0" smtId="4294967295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endParaRPr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8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00" b="0" i="0" u="none" strike="noStrike" kern="1200" baseline="0" smtId="4294967295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endParaRPr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9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00" b="0" i="0" u="none" strike="noStrike" kern="1200" baseline="0" smtId="4294967295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endParaRPr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0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00" b="0" i="0" u="none" strike="noStrike" kern="1200" baseline="0" smtId="4294967295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endParaRPr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1"/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100" b="0" i="0" u="none" strike="noStrike" kern="1200" baseline="0" smtId="4294967295">
                      <a:solidFill>
                        <a:schemeClr val="bg1"/>
                      </a:solidFill>
                      <a:effectLst>
                        <a:outerShdw blurRad="50800" dist="381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ITC Avant Garde Std Md" panose="020b0602020202020204" pitchFamily="34" charset="0"/>
                      <a:ea typeface="+mn-ea"/>
                      <a:cs typeface="+mn-cs"/>
                    </a:defRPr>
                  </a:pPr>
                  <a:endPara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endParaRPr>
                </a:p>
              </c:txPr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1100" b="0" i="0" u="none" strike="noStrike" kern="1200" baseline="0" smtId="4294967295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ITC Avant Garde Std Md" panose="020b0602020202020204" pitchFamily="34" charset="0"/>
                    <a:ea typeface="+mn-ea"/>
                    <a:cs typeface="+mn-cs"/>
                  </a:defRPr>
                </a:pPr>
                <a:endParaRPr lang="zh-CN" sz="1100" b="0" i="0" u="none" strike="noStrike" kern="1200" baseline="0" smtId="4294967295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ITC Avant Garde Std Md" panose="020b0602020202020204" pitchFamily="34" charset="0"/>
                  <a:ea typeface="+mn-ea"/>
                  <a:cs typeface="+mn-cs"/>
                </a:endParaRPr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0%</c:formatCode>
                <c:ptCount val="12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0.7</c:v>
                </c:pt>
                <c:pt idx="4">
                  <c:v>0.9</c:v>
                </c:pt>
                <c:pt idx="5">
                  <c:v>0.4</c:v>
                </c:pt>
                <c:pt idx="6">
                  <c:v>0.6</c:v>
                </c:pt>
                <c:pt idx="7">
                  <c:v>0.8</c:v>
                </c:pt>
                <c:pt idx="8">
                  <c:v>0.7</c:v>
                </c:pt>
                <c:pt idx="9">
                  <c:v>0.6</c:v>
                </c:pt>
                <c:pt idx="10">
                  <c:v>0.8</c:v>
                </c:pt>
                <c:pt idx="11">
                  <c:v>1</c:v>
                </c:pt>
              </c:numCache>
            </c:numRef>
          </c: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346428248"/>
        <c:axId val="346428640"/>
      </c:lineChart>
      <c:catAx>
        <c:axId val="346428248"/>
        <c:scaling>
          <c:orientation/>
        </c:scaling>
        <c:delete val="0"/>
        <c:axPos val="b"/>
        <c:numFmt formatCode="General" sourceLinked="1"/>
        <c:majorTickMark val="out"/>
        <c:minorTickMark val="none"/>
        <c:spPr>
          <a:noFill/>
          <a:ln w="3175" cap="flat" cmpd="sng" algn="ctr">
            <a:solidFill>
              <a:schemeClr val="bg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+mn-cs"/>
            </a:endParaRPr>
          </a:p>
        </c:txPr>
        <c:crossAx val="346428640"/>
        <c:crosses val="autoZero"/>
        <c:auto val="0"/>
        <c:lblAlgn val="ctr"/>
        <c:lblOffset/>
        <c:noMultiLvlLbl val="0"/>
      </c:catAx>
      <c:valAx>
        <c:axId val="346428640"/>
        <c:scaling>
          <c:orientation/>
          <c:max val="1"/>
        </c:scaling>
        <c:delete val="1"/>
        <c:axPos val="l"/>
        <c:numFmt formatCode="0%" sourceLinked="1"/>
        <c:majorTickMark val="out"/>
        <c:minorTickMark val="none"/>
        <c:txPr>
          <a:bodyPr rot="-60000000" spcFirstLastPara="0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346428248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72799623012542725"/>
          <c:y val="0.040878899395465851"/>
          <c:w val="0.92720037698745728"/>
          <c:h val="0.9182422161102294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固定值</c:v>
                </c:pt>
              </c:strCache>
            </c:strRef>
          </c:tx>
          <c:spPr>
            <a:blipFill>
              <a:blip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0"/>
            <c:invertIfNegative val="0"/>
            <c:spPr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1"/>
            <c:invertIfNegative val="0"/>
            <c:spPr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dPt>
            <c:idx val="2"/>
            <c:invertIfNegative val="0"/>
            <c:spPr>
              <a:blipFill>
                <a:blip r:embed="rId2"/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数据填入2</c:v>
                </c:pt>
              </c:strCache>
            </c:strRef>
          </c:tx>
          <c:spPr>
            <a:blipFill>
              <a:blip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dPt>
            <c:idx val="0"/>
            <c:invertIfNegative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invertIfNegative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invertIfNegative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invertIfNegative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063115954399108887"/>
                  <c:y val="0.0037174341268837452"/>
                </c:manualLayout>
              </c:layout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p>
                  <a:pPr>
                    <a:defRPr lang="zh-CN" sz="1400" b="0" i="0" u="none" strike="noStrike" kern="1200" baseline="0" smtId="4294967295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ITC Avant Garde Std Bk" panose="020b0502020202020204" pitchFamily="34" charset="0"/>
                      <a:ea typeface="+mn-ea"/>
                      <a:cs typeface="+mn-cs"/>
                    </a:defRPr>
                  </a:pPr>
                  <a:endParaRPr lang="zh-CN" sz="1400" b="0" i="0" u="none" strike="noStrike" kern="1200" baseline="0" smtId="4294967295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8945569"/>
                      <c:h val="0.105342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063115954399108887"/>
                  <c:y val="0.0037174341268837452"/>
                </c:manualLayout>
              </c:layout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p>
                  <a:pPr>
                    <a:defRPr lang="zh-CN" sz="1400" b="0" i="0" u="none" strike="noStrike" kern="1200" baseline="0" smtId="4294967295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ITC Avant Garde Std Bk" panose="020b0502020202020204" pitchFamily="34" charset="0"/>
                      <a:ea typeface="+mn-ea"/>
                      <a:cs typeface="+mn-cs"/>
                    </a:defRPr>
                  </a:pPr>
                  <a:endParaRPr lang="zh-CN" sz="1400" b="0" i="0" u="none" strike="noStrike" kern="1200" baseline="0" smtId="4294967295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8945569"/>
                      <c:h val="0.1053429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063115954399108887"/>
                  <c:y val="0.0037174341268837452"/>
                </c:manualLayout>
              </c:layout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p>
                  <a:pPr>
                    <a:defRPr lang="zh-CN" sz="1400" b="0" i="0" u="none" strike="noStrike" kern="1200" baseline="0" smtId="4294967295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ITC Avant Garde Std Bk" panose="020b0502020202020204" pitchFamily="34" charset="0"/>
                      <a:ea typeface="+mn-ea"/>
                      <a:cs typeface="+mn-cs"/>
                    </a:defRPr>
                  </a:pPr>
                  <a:endParaRPr lang="zh-CN" sz="1400" b="0" i="0" u="none" strike="noStrike" kern="1200" baseline="0" smtId="4294967295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8945569"/>
                      <c:h val="0.1053429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0.063115954399108887"/>
                  <c:y val="0.0037174341268837452"/>
                </c:manualLayout>
              </c:layout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p>
                  <a:pPr>
                    <a:defRPr lang="zh-CN" sz="1400" b="0" i="0" u="none" strike="noStrike" kern="1200" baseline="0" smtId="4294967295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ITC Avant Garde Std Bk" panose="020b0502020202020204" pitchFamily="34" charset="0"/>
                      <a:ea typeface="+mn-ea"/>
                      <a:cs typeface="+mn-cs"/>
                    </a:defRPr>
                  </a:pPr>
                  <a:endParaRPr lang="zh-CN" sz="1400" b="0" i="0" u="none" strike="noStrike" kern="1200" baseline="0" smtId="4294967295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8945569"/>
                      <c:h val="0.1053429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-0.063115954399108887"/>
                  <c:y val="0.0037174341268837452"/>
                </c:manualLayout>
              </c:layout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p>
                  <a:pPr>
                    <a:defRPr lang="zh-CN" sz="1400" b="0" i="0" u="none" strike="noStrike" kern="1200" baseline="0" smtId="4294967295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ITC Avant Garde Std Bk" panose="020b0502020202020204" pitchFamily="34" charset="0"/>
                      <a:ea typeface="+mn-ea"/>
                      <a:cs typeface="+mn-cs"/>
                    </a:defRPr>
                  </a:pPr>
                  <a:endParaRPr lang="zh-CN" sz="1400" b="0" i="0" u="none" strike="noStrike" kern="1200" baseline="0" smtId="4294967295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endParaRPr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08945569"/>
                      <c:h val="0.1053429"/>
                    </c:manualLayout>
                  </c15:layout>
                </c:ext>
              </c:extLst>
            </c:dLbl>
            <c:spPr>
              <a:solidFill>
                <a:srgbClr val="FFFFFF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19050" prst="angle"/>
              </a:sp3d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p>
                <a:pPr>
                  <a:defRPr lang="zh-CN" sz="1400" b="0" i="0" u="none" strike="noStrike" kern="1200" baseline="0" smtId="4294967295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ITC Avant Garde Std Bk" panose="020b0502020202020204" pitchFamily="34" charset="0"/>
                    <a:ea typeface="+mn-ea"/>
                    <a:cs typeface="+mn-cs"/>
                  </a:defRPr>
                </a:pPr>
                <a:endParaRPr lang="zh-CN" sz="1400" b="0" i="0" u="none" strike="noStrike" kern="1200" baseline="0" smtId="4294967295">
                  <a:solidFill>
                    <a:schemeClr val="dk1">
                      <a:lumMod val="65000"/>
                      <a:lumOff val="35000"/>
                    </a:schemeClr>
                  </a:solidFill>
                  <a:latin typeface="ITC Avant Garde Std Bk" panose="020b0502020202020204" pitchFamily="34" charset="0"/>
                  <a:ea typeface="+mn-ea"/>
                  <a:cs typeface="+mn-cs"/>
                </a:endParaR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spPr>
                  <a:prstGeom prst="roundRect">
                    <a:avLst>
                      <a:gd name="adj" fmla="val 50000"/>
                    </a:avLst>
                  </a:prstGeom>
                  <a:noFill/>
                  <a:ln>
                    <a:noFill/>
                  </a:ln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部门1</c:v>
                </c:pt>
                <c:pt idx="1">
                  <c:v>部门2</c:v>
                </c:pt>
                <c:pt idx="2">
                  <c:v>部门3</c:v>
                </c:pt>
                <c:pt idx="3">
                  <c:v>部门4</c:v>
                </c:pt>
                <c:pt idx="4">
                  <c:v>部门5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0.5</c:v>
                </c:pt>
                <c:pt idx="1">
                  <c:v>0.4</c:v>
                </c:pt>
                <c:pt idx="2">
                  <c:v>0.8</c:v>
                </c:pt>
                <c:pt idx="3">
                  <c:v>0.7</c:v>
                </c:pt>
                <c:pt idx="4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/>
        <c:overlap val="100"/>
        <c:axId val="650964296"/>
        <c:axId val="650964688"/>
      </c:barChart>
      <c:catAx>
        <c:axId val="650964296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方正正纤黑简体" panose="02000000000000000000" pitchFamily="2" charset="-122"/>
                <a:ea typeface="方正正纤黑简体" panose="02000000000000000000" pitchFamily="2" charset="-122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方正正纤黑简体" panose="02000000000000000000" pitchFamily="2" charset="-122"/>
              <a:ea typeface="方正正纤黑简体" panose="02000000000000000000" pitchFamily="2" charset="-122"/>
              <a:cs typeface="+mn-cs"/>
            </a:endParaRPr>
          </a:p>
        </c:txPr>
        <c:crossAx val="650964688"/>
        <c:crosses val="autoZero"/>
        <c:auto val="0"/>
        <c:lblAlgn val="ctr"/>
        <c:lblOffset/>
        <c:noMultiLvlLbl val="0"/>
      </c:catAx>
      <c:valAx>
        <c:axId val="650964688"/>
        <c:scaling>
          <c:orientation/>
          <c:max val="1"/>
          <c:min val="0"/>
        </c:scaling>
        <c:delete val="1"/>
        <c:axPos val="t"/>
        <c:numFmt formatCode="0%" sourceLinked="1"/>
        <c:majorTickMark val="out"/>
        <c:minorTickMark val="none"/>
        <c:txPr>
          <a:bodyPr rot="-60000000" spcFirstLastPara="0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650964296"/>
        <c:crossBetween val="between"/>
        <c:majorUnit val="0.2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/>
        <c:overlap/>
        <c:axId val="478505544"/>
        <c:axId val="478505936"/>
      </c:barChart>
      <c:catAx>
        <c:axId val="478505544"/>
        <c:scaling>
          <c:orientation/>
        </c:scaling>
        <c:delete val="1"/>
        <c:axPos val="b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478505936"/>
        <c:auto val="0"/>
        <c:lblAlgn val="ctr"/>
        <c:lblOffset/>
        <c:noMultiLvlLbl val="0"/>
      </c:catAx>
      <c:valAx>
        <c:axId val="478505936"/>
        <c:scaling>
          <c:orientation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478505544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0" p14:dur="700">
        <p:fade/>
      </p:transition>
    </mc:Choice>
    <mc:Fallback>
      <p:transition spd="med" advClick="0" advTm="0">
        <p:fade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和内容">
    <p:bg>
      <p:bgPr>
        <a:solidFill>
          <a:srgbClr val="FCFC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med" advClick="0" advTm="0" p14:dur="700">
        <p:fade/>
      </p:transition>
    </mc:Choice>
    <mc:Fallback>
      <p:transition spd="med" advClick="0" advTm="0">
        <p:fade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A4E37400-0646-4690-B3CD-AFE7E0746041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543FE73-A404-45C1-B77A-6DB3BD9EA953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med" advClick="0" advTm="0" p14:dur="700">
        <p:fade/>
      </p:transition>
    </mc:Choice>
    <mc:Fallback>
      <p:transition spd="med" advClick="0" advTm="0">
        <p:fade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image" Target="../media/image1.png" /><Relationship Id="rId5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>
    <mc:Choice xmlns:p14="http://schemas.microsoft.com/office/powerpoint/2010/main" Requires="p14">
      <p:transition spd="med" advClick="0" advTm="0" p14:dur="700">
        <p:fade/>
      </p:transition>
    </mc:Choice>
    <mc:Fallback>
      <p:transition spd="med" advClick="0" advTm="0">
        <p:fade/>
      </p:transition>
    </mc:Fallback>
  </mc:AlternateContent>
  <p:timing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microsoft.com/office/2007/relationships/media" Target="../media/media1.mp3" /><Relationship Id="rId5" Type="http://schemas.microsoft.com/office/2007/relationships/media" Target="../media/media1.mp3" TargetMode="Interna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chart" Target="../charts/chart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image" Target="../media/image12.jpeg" /><Relationship Id="rId4" Type="http://schemas.openxmlformats.org/officeDocument/2006/relationships/image" Target="../media/image13.jpeg" /><Relationship Id="rId5" Type="http://schemas.openxmlformats.org/officeDocument/2006/relationships/image" Target="../media/image14.png" /><Relationship Id="rId6" Type="http://schemas.openxmlformats.org/officeDocument/2006/relationships/image" Target="../media/image15.png" /><Relationship Id="rId7" Type="http://schemas.openxmlformats.org/officeDocument/2006/relationships/image" Target="../media/image16.jpeg" /><Relationship Id="rId8" Type="http://schemas.openxmlformats.org/officeDocument/2006/relationships/image" Target="../media/image17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Relationship Id="rId3" Type="http://schemas.openxmlformats.org/officeDocument/2006/relationships/image" Target="../media/image19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chart" Target="../charts/char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chart" Target="../charts/chart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5.jpeg" /><Relationship Id="rId5" Type="http://schemas.openxmlformats.org/officeDocument/2006/relationships/image" Target="../media/image6.jpeg" /><Relationship Id="rId6" Type="http://schemas.openxmlformats.org/officeDocument/2006/relationships/image" Target="../media/image7.jpeg" /><Relationship Id="rId7" Type="http://schemas.openxmlformats.org/officeDocument/2006/relationships/image" Target="../media/image8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0" name="图片 9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4" name="背景三 一首节奏轻快的纯音乐.mp3">
            <a:hlinkClick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921879" y="6210614"/>
            <a:ext cx="609600" cy="609600"/>
          </a:xfrm>
          <a:prstGeom prst="rect">
            <a:avLst/>
          </a:prstGeom>
        </p:spPr>
      </p:pic>
      <p:sp>
        <p:nvSpPr>
          <p:cNvPr id="245" name="六边形 244"/>
          <p:cNvSpPr/>
          <p:nvPr/>
        </p:nvSpPr>
        <p:spPr>
          <a:xfrm rot="5400000">
            <a:off x="5553076" y="4426149"/>
            <a:ext cx="659606" cy="567929"/>
          </a:xfrm>
          <a:prstGeom prst="hexagon">
            <a:avLst/>
          </a:prstGeom>
          <a:solidFill>
            <a:srgbClr val="26AADC"/>
          </a:solidFill>
          <a:ln>
            <a:noFill/>
          </a:ln>
          <a:effectLst>
            <a:outerShdw blurRad="469900" dist="139700" dir="9600000" sx="101000" sy="101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70"/>
          </a:p>
        </p:txBody>
      </p:sp>
      <p:grpSp>
        <p:nvGrpSpPr>
          <p:cNvPr id="246" name="组合 245"/>
          <p:cNvGrpSpPr/>
          <p:nvPr/>
        </p:nvGrpSpPr>
        <p:grpSpPr>
          <a:xfrm>
            <a:off x="6055086" y="4738046"/>
            <a:ext cx="1825667" cy="2117774"/>
            <a:chOff x="9983638" y="3961027"/>
            <a:chExt cx="3439003" cy="3989244"/>
          </a:xfrm>
          <a:effectLst>
            <a:outerShdw blurRad="304800" dist="88900" dir="15960000" sx="106000" sy="106000" algn="tr" rotWithShape="0">
              <a:srgbClr val="093181">
                <a:alpha val="41000"/>
              </a:srgbClr>
            </a:outerShdw>
          </a:effectLst>
        </p:grpSpPr>
        <p:sp>
          <p:nvSpPr>
            <p:cNvPr id="247" name="六边形 246"/>
            <p:cNvSpPr/>
            <p:nvPr/>
          </p:nvSpPr>
          <p:spPr>
            <a:xfrm rot="5400000">
              <a:off x="9708518" y="4236147"/>
              <a:ext cx="3989244" cy="3439003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  <p:sp>
          <p:nvSpPr>
            <p:cNvPr id="248" name="六边形 247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215900" dist="50800" dir="154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</p:grpSp>
      <p:grpSp>
        <p:nvGrpSpPr>
          <p:cNvPr id="249" name="组合 248"/>
          <p:cNvGrpSpPr/>
          <p:nvPr/>
        </p:nvGrpSpPr>
        <p:grpSpPr>
          <a:xfrm>
            <a:off x="-139015" y="4539763"/>
            <a:ext cx="1470421" cy="1705688"/>
            <a:chOff x="9983638" y="3961026"/>
            <a:chExt cx="3439003" cy="3989244"/>
          </a:xfrm>
          <a:effectLst>
            <a:outerShdw blurRad="419100" dist="38100" dir="18540000" sx="102000" sy="102000" algn="r" rotWithShape="0">
              <a:prstClr val="black">
                <a:alpha val="40000"/>
              </a:prstClr>
            </a:outerShdw>
          </a:effectLst>
        </p:grpSpPr>
        <p:sp>
          <p:nvSpPr>
            <p:cNvPr id="250" name="六边形 249"/>
            <p:cNvSpPr/>
            <p:nvPr/>
          </p:nvSpPr>
          <p:spPr>
            <a:xfrm rot="5400000">
              <a:off x="9708518" y="4236146"/>
              <a:ext cx="3989244" cy="3439003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  <p:sp>
          <p:nvSpPr>
            <p:cNvPr id="251" name="六边形 250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</p:grpSp>
      <p:sp>
        <p:nvSpPr>
          <p:cNvPr id="252" name="六边形 251"/>
          <p:cNvSpPr/>
          <p:nvPr/>
        </p:nvSpPr>
        <p:spPr>
          <a:xfrm rot="5400000">
            <a:off x="2163863" y="4926614"/>
            <a:ext cx="757238" cy="653653"/>
          </a:xfrm>
          <a:prstGeom prst="hexagon">
            <a:avLst/>
          </a:prstGeom>
          <a:solidFill>
            <a:srgbClr val="26AADC"/>
          </a:solidFill>
          <a:ln>
            <a:noFill/>
          </a:ln>
          <a:effectLst>
            <a:outerShdw blurRad="469900" dist="50800" dir="8880000" sx="84000" sy="84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70"/>
          </a:p>
        </p:txBody>
      </p:sp>
      <p:grpSp>
        <p:nvGrpSpPr>
          <p:cNvPr id="253" name="组合 252"/>
          <p:cNvGrpSpPr/>
          <p:nvPr/>
        </p:nvGrpSpPr>
        <p:grpSpPr>
          <a:xfrm>
            <a:off x="1297120" y="5490923"/>
            <a:ext cx="1111750" cy="1289630"/>
            <a:chOff x="9983638" y="3961026"/>
            <a:chExt cx="3439003" cy="3989244"/>
          </a:xfrm>
          <a:effectLst>
            <a:outerShdw blurRad="177800" dist="152400" dir="12000000" algn="r" rotWithShape="0">
              <a:prstClr val="black">
                <a:alpha val="40000"/>
              </a:prstClr>
            </a:outerShdw>
          </a:effectLst>
        </p:grpSpPr>
        <p:sp>
          <p:nvSpPr>
            <p:cNvPr id="254" name="六边形 253"/>
            <p:cNvSpPr/>
            <p:nvPr/>
          </p:nvSpPr>
          <p:spPr>
            <a:xfrm rot="5400000">
              <a:off x="9708518" y="4236146"/>
              <a:ext cx="3989244" cy="3439003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  <p:sp>
          <p:nvSpPr>
            <p:cNvPr id="255" name="六边形 254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007FDE"/>
            </a:solidFill>
            <a:ln>
              <a:noFill/>
            </a:ln>
            <a:effectLst>
              <a:innerShdw blurRad="330200" dist="114300" dir="10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7939726" y="3857334"/>
            <a:ext cx="1470420" cy="1705688"/>
            <a:chOff x="9983639" y="3961027"/>
            <a:chExt cx="3439004" cy="3989244"/>
          </a:xfrm>
          <a:effectLst>
            <a:outerShdw blurRad="419100" dist="38100" dir="18540000" sx="102000" sy="102000" algn="r" rotWithShape="0">
              <a:prstClr val="black">
                <a:alpha val="40000"/>
              </a:prstClr>
            </a:outerShdw>
          </a:effectLst>
        </p:grpSpPr>
        <p:sp>
          <p:nvSpPr>
            <p:cNvPr id="257" name="六边形 256"/>
            <p:cNvSpPr/>
            <p:nvPr/>
          </p:nvSpPr>
          <p:spPr>
            <a:xfrm rot="5400000">
              <a:off x="9708519" y="4236147"/>
              <a:ext cx="3989244" cy="3439004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  <p:sp>
          <p:nvSpPr>
            <p:cNvPr id="258" name="六边形 257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1213750" y="3636970"/>
            <a:ext cx="768113" cy="891011"/>
            <a:chOff x="9983636" y="3961026"/>
            <a:chExt cx="3439002" cy="3989243"/>
          </a:xfrm>
          <a:effectLst>
            <a:outerShdw blurRad="304800" dist="88900" dir="15960000" sx="106000" sy="106000" algn="tr" rotWithShape="0">
              <a:srgbClr val="093181">
                <a:alpha val="41000"/>
              </a:srgbClr>
            </a:outerShdw>
          </a:effectLst>
        </p:grpSpPr>
        <p:sp>
          <p:nvSpPr>
            <p:cNvPr id="260" name="六边形 259"/>
            <p:cNvSpPr/>
            <p:nvPr/>
          </p:nvSpPr>
          <p:spPr>
            <a:xfrm rot="5400000">
              <a:off x="9708515" y="4236147"/>
              <a:ext cx="3989243" cy="3439002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  <p:sp>
          <p:nvSpPr>
            <p:cNvPr id="261" name="六边形 260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215900" dist="50800" dir="154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</p:grpSp>
      <p:sp>
        <p:nvSpPr>
          <p:cNvPr id="262" name="矩形 261"/>
          <p:cNvSpPr/>
          <p:nvPr/>
        </p:nvSpPr>
        <p:spPr>
          <a:xfrm>
            <a:off x="596" y="1734741"/>
            <a:ext cx="9142810" cy="1041797"/>
          </a:xfrm>
          <a:prstGeom prst="rect">
            <a:avLst/>
          </a:prstGeom>
          <a:solidFill>
            <a:srgbClr val="26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 defTabSz="6858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70"/>
          </a:p>
        </p:txBody>
      </p:sp>
      <p:sp>
        <p:nvSpPr>
          <p:cNvPr id="263" name="TextBox 59"/>
          <p:cNvSpPr txBox="1">
            <a:spLocks noChangeArrowheads="1"/>
          </p:cNvSpPr>
          <p:nvPr/>
        </p:nvSpPr>
        <p:spPr bwMode="auto">
          <a:xfrm>
            <a:off x="1915795" y="2887345"/>
            <a:ext cx="4867275" cy="586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3225" b="1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 </a:t>
            </a:r>
            <a:r>
              <a:rPr lang="zh-CN" altLang="en-US" sz="3225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商务通用</a:t>
            </a:r>
            <a:r>
              <a:rPr lang="en-US" altLang="zh-CN" sz="3225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225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endParaRPr lang="en-US" altLang="zh-CN" sz="3225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4" name="直接连接符 263"/>
          <p:cNvCxnSpPr/>
          <p:nvPr/>
        </p:nvCxnSpPr>
        <p:spPr>
          <a:xfrm>
            <a:off x="2236589" y="3655219"/>
            <a:ext cx="4895850" cy="0"/>
          </a:xfrm>
          <a:prstGeom prst="line">
            <a:avLst/>
          </a:prstGeom>
          <a:ln w="19050">
            <a:solidFill>
              <a:srgbClr val="26AA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5" name="圆角矩形 264"/>
          <p:cNvSpPr/>
          <p:nvPr/>
        </p:nvSpPr>
        <p:spPr>
          <a:xfrm>
            <a:off x="3460552" y="3511154"/>
            <a:ext cx="2591991" cy="288131"/>
          </a:xfrm>
          <a:prstGeom prst="roundRect">
            <a:avLst/>
          </a:prstGeom>
          <a:solidFill>
            <a:srgbClr val="26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6858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7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在这里输入贵公司的名称</a:t>
            </a:r>
            <a:endParaRPr lang="zh-CN" altLang="en-US" sz="107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" name="TextBox 64"/>
          <p:cNvSpPr txBox="1">
            <a:spLocks noChangeArrowheads="1"/>
          </p:cNvSpPr>
          <p:nvPr/>
        </p:nvSpPr>
        <p:spPr bwMode="auto">
          <a:xfrm>
            <a:off x="3095677" y="3908867"/>
            <a:ext cx="3321739" cy="30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年终总结  新年计划 述职报告  工作汇报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10000" p14:dur="2000"/>
    </mc:Choice>
    <mc:Fallback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" presetID="2" presetClass="entr" presetSubtype="12" accel="7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4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2" accel="7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4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accel="7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2" accel="7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12" accel="7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accel="7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accel="7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4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75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</p:childTnLst>
        </p:cTn>
      </p:par>
    </p:tnLst>
    <p:bldLst>
      <p:bldP spid="245" grpId="0" animBg="1"/>
      <p:bldP spid="252" grpId="0" animBg="1"/>
      <p:bldP spid="262" grpId="0" animBg="1"/>
      <p:bldP spid="263" grpId="0"/>
      <p:bldP spid="265" grpId="0" animBg="1"/>
      <p:bldP spid="26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4"/>
          <p:cNvSpPr/>
          <p:nvPr/>
        </p:nvSpPr>
        <p:spPr>
          <a:xfrm rot="5400000" flipV="1">
            <a:off x="6909553" y="3010963"/>
            <a:ext cx="1163726" cy="1476374"/>
          </a:xfrm>
          <a:custGeom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 rot="5400000">
            <a:off x="1231410" y="1071162"/>
            <a:ext cx="1146479" cy="1489544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72660" y="1327501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" name="圆角矩形 8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08957" y="3179740"/>
            <a:ext cx="5375990" cy="1224902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2" name="圆角矩形 11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351930" y="1330004"/>
              <a:ext cx="3742172" cy="267112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4" name="TextBox 23"/>
          <p:cNvSpPr>
            <a:spLocks noChangeArrowheads="1"/>
          </p:cNvSpPr>
          <p:nvPr/>
        </p:nvSpPr>
        <p:spPr bwMode="auto">
          <a:xfrm>
            <a:off x="3184167" y="1596561"/>
            <a:ext cx="4752975" cy="557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>
                <a:latin typeface="+mj-ea"/>
                <a:ea typeface="+mj-ea"/>
              </a:rPr>
              <a:t>……</a:t>
            </a:r>
            <a:r>
              <a:rPr lang="zh-CN" altLang="en-US" sz="1000">
                <a:latin typeface="+mj-ea"/>
                <a:ea typeface="+mj-ea"/>
              </a:rPr>
              <a:t>。点击输入简要文字内容，文字内容需概括精炼，不用多余的文字修饰，言简意赅的说明分项内容</a:t>
            </a:r>
            <a:r>
              <a:rPr lang="en-US" altLang="zh-CN" sz="1000">
                <a:latin typeface="+mj-ea"/>
                <a:ea typeface="+mj-ea"/>
              </a:rPr>
              <a:t>……</a:t>
            </a:r>
            <a:r>
              <a:rPr lang="zh-CN" altLang="en-US" sz="1000" smtClean="0">
                <a:latin typeface="+mj-ea"/>
                <a:ea typeface="+mj-ea"/>
              </a:rPr>
              <a:t>。</a:t>
            </a:r>
            <a:endParaRPr lang="en-US" altLang="zh-CN" sz="1000">
              <a:latin typeface="+mj-ea"/>
              <a:ea typeface="+mj-ea"/>
            </a:endParaRPr>
          </a:p>
        </p:txBody>
      </p:sp>
      <p:sp>
        <p:nvSpPr>
          <p:cNvPr id="15" name="TextBox 24"/>
          <p:cNvSpPr>
            <a:spLocks noChangeArrowheads="1"/>
          </p:cNvSpPr>
          <p:nvPr/>
        </p:nvSpPr>
        <p:spPr bwMode="auto">
          <a:xfrm>
            <a:off x="1174964" y="1567801"/>
            <a:ext cx="87471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b="1" smtClean="0">
                <a:latin typeface="+mj-ea"/>
                <a:ea typeface="+mj-ea"/>
              </a:rPr>
              <a:t>标题</a:t>
            </a:r>
            <a:endParaRPr lang="en-US" altLang="zh-CN" b="1" smtClean="0">
              <a:latin typeface="+mj-ea"/>
              <a:ea typeface="+mj-ea"/>
            </a:endParaRPr>
          </a:p>
          <a:p>
            <a:pPr algn="ctr"/>
            <a:r>
              <a:rPr lang="zh-CN" altLang="en-US" b="1" smtClean="0">
                <a:latin typeface="+mj-ea"/>
                <a:ea typeface="+mj-ea"/>
              </a:rPr>
              <a:t>内容</a:t>
            </a:r>
            <a:endParaRPr lang="zh-CN" altLang="en-US" b="1">
              <a:latin typeface="+mj-ea"/>
              <a:ea typeface="+mj-ea"/>
            </a:endParaRPr>
          </a:p>
        </p:txBody>
      </p:sp>
      <p:sp>
        <p:nvSpPr>
          <p:cNvPr id="16" name="TextBox 31"/>
          <p:cNvSpPr>
            <a:spLocks noChangeArrowheads="1"/>
          </p:cNvSpPr>
          <p:nvPr/>
        </p:nvSpPr>
        <p:spPr bwMode="auto">
          <a:xfrm>
            <a:off x="7236296" y="3481001"/>
            <a:ext cx="87471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b="1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b="1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b="1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endParaRPr lang="zh-CN" altLang="en-US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TextBox 25"/>
          <p:cNvSpPr>
            <a:spLocks noChangeArrowheads="1"/>
          </p:cNvSpPr>
          <p:nvPr/>
        </p:nvSpPr>
        <p:spPr bwMode="auto">
          <a:xfrm>
            <a:off x="1165225" y="3373280"/>
            <a:ext cx="4967288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>
                <a:solidFill>
                  <a:srgbClr val="FCFCFC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>
                <a:solidFill>
                  <a:srgbClr val="FCFCFC"/>
                </a:solidFill>
                <a:latin typeface="+mj-ea"/>
                <a:ea typeface="+mj-ea"/>
              </a:rPr>
              <a:t>……</a:t>
            </a:r>
            <a:r>
              <a:rPr lang="zh-CN" altLang="en-US" sz="1000">
                <a:solidFill>
                  <a:srgbClr val="FCFCFC"/>
                </a:solidFill>
                <a:latin typeface="+mj-ea"/>
                <a:ea typeface="+mj-ea"/>
              </a:rPr>
              <a:t>。点击输入简要文字内容，文字内容需概括精炼，不用多余的文字修饰，言简意赅的说明分项内容</a:t>
            </a:r>
            <a:r>
              <a:rPr lang="en-US" altLang="zh-CN" sz="1000">
                <a:solidFill>
                  <a:srgbClr val="FCFCFC"/>
                </a:solidFill>
                <a:latin typeface="+mj-ea"/>
                <a:ea typeface="+mj-ea"/>
              </a:rPr>
              <a:t>……</a:t>
            </a:r>
            <a:r>
              <a:rPr lang="zh-CN" altLang="en-US" sz="1000" smtClean="0">
                <a:solidFill>
                  <a:srgbClr val="FCFCFC"/>
                </a:solidFill>
                <a:latin typeface="+mj-ea"/>
                <a:ea typeface="+mj-ea"/>
              </a:rPr>
              <a:t>。</a:t>
            </a:r>
            <a:endParaRPr lang="en-US" altLang="zh-CN" sz="1000">
              <a:solidFill>
                <a:srgbClr val="FCFCF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162957" y="1131590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72690" y="1131590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382423" y="1131590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92157" y="1131590"/>
            <a:ext cx="2011893" cy="20118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6" name="TextBox 14"/>
          <p:cNvSpPr txBox="1"/>
          <p:nvPr/>
        </p:nvSpPr>
        <p:spPr>
          <a:xfrm>
            <a:off x="1691680" y="1778991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</a:t>
            </a:r>
            <a:endParaRPr lang="en-US" altLang="zh-CN" sz="1500" b="1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标题文本</a:t>
            </a:r>
            <a:endParaRPr lang="zh-CN" altLang="en-US" sz="1500" b="1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7" name="TextBox 15"/>
          <p:cNvSpPr txBox="1"/>
          <p:nvPr/>
        </p:nvSpPr>
        <p:spPr>
          <a:xfrm>
            <a:off x="3247907" y="1778991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</a:t>
            </a:r>
            <a:endParaRPr lang="en-US" altLang="zh-CN" sz="1500" b="1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标题文本</a:t>
            </a:r>
            <a:endParaRPr lang="zh-CN" altLang="en-US" sz="1500" b="1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4893034" y="1778991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</a:t>
            </a:r>
            <a:r>
              <a:rPr lang="zh-CN" altLang="en-US" sz="15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输入</a:t>
            </a:r>
            <a:endParaRPr lang="en-US" altLang="zh-CN" sz="1500" b="1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标题文本</a:t>
            </a:r>
            <a:endParaRPr lang="zh-CN" altLang="en-US" sz="1500" b="1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500060" y="1778991"/>
            <a:ext cx="954107" cy="744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</a:t>
            </a:r>
            <a:endParaRPr lang="en-US" altLang="zh-CN" sz="1500" b="1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5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标题文本</a:t>
            </a:r>
            <a:endParaRPr lang="zh-CN" altLang="en-US" sz="1500" b="1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TextBox 40"/>
          <p:cNvSpPr txBox="1"/>
          <p:nvPr/>
        </p:nvSpPr>
        <p:spPr>
          <a:xfrm>
            <a:off x="1239991" y="3627361"/>
            <a:ext cx="6820416" cy="5213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>
                <a:latin typeface="+mj-ea"/>
                <a:ea typeface="+mj-ea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200" smtClean="0">
                <a:latin typeface="+mj-ea"/>
                <a:ea typeface="+mj-ea"/>
              </a:rPr>
              <a:t>……</a:t>
            </a:r>
            <a:endParaRPr lang="en-US" altLang="zh-CN" sz="1200"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en-US" altLang="zh-CN" sz="2800" b="1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b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3600" b="1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1600" smtClean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5000" b="1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:blinds dir="vert"/>
      </p:transition>
    </mc:Choice>
    <mc:Fallback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任意多边形 3"/>
          <p:cNvSpPr/>
          <p:nvPr/>
        </p:nvSpPr>
        <p:spPr>
          <a:xfrm>
            <a:off x="1430102" y="2090401"/>
            <a:ext cx="6260551" cy="1135924"/>
          </a:xfrm>
          <a:custGeom>
            <a:gdLst>
              <a:gd name="connsiteX0" fmla="*/ 0 w 5689600"/>
              <a:gd name="connsiteY0" fmla="*/ 1079512 h 1079512"/>
              <a:gd name="connsiteX1" fmla="*/ 1917700 w 5689600"/>
              <a:gd name="connsiteY1" fmla="*/ 12 h 1079512"/>
              <a:gd name="connsiteX2" fmla="*/ 3810000 w 5689600"/>
              <a:gd name="connsiteY2" fmla="*/ 1054112 h 1079512"/>
              <a:gd name="connsiteX3" fmla="*/ 5689600 w 5689600"/>
              <a:gd name="connsiteY3" fmla="*/ 12712 h 1079512"/>
              <a:gd name="connsiteX0-1" fmla="*/ 0 w 7762075"/>
              <a:gd name="connsiteY0-2" fmla="*/ 1079512 h 1079512"/>
              <a:gd name="connsiteX1-3" fmla="*/ 1917700 w 7762075"/>
              <a:gd name="connsiteY1-4" fmla="*/ 12 h 1079512"/>
              <a:gd name="connsiteX2-5" fmla="*/ 3810000 w 7762075"/>
              <a:gd name="connsiteY2-6" fmla="*/ 1054112 h 1079512"/>
              <a:gd name="connsiteX3-7" fmla="*/ 7762075 w 7762075"/>
              <a:gd name="connsiteY3-8" fmla="*/ 887355 h 1079512"/>
              <a:gd name="connsiteX0-9" fmla="*/ 0 w 7762075"/>
              <a:gd name="connsiteY0-10" fmla="*/ 1258016 h 1258016"/>
              <a:gd name="connsiteX1-11" fmla="*/ 1917700 w 7762075"/>
              <a:gd name="connsiteY1-12" fmla="*/ 178516 h 1258016"/>
              <a:gd name="connsiteX2-13" fmla="*/ 3810000 w 7762075"/>
              <a:gd name="connsiteY2-14" fmla="*/ 1232616 h 1258016"/>
              <a:gd name="connsiteX3-15" fmla="*/ 6120167 w 7762075"/>
              <a:gd name="connsiteY3-16" fmla="*/ 511 h 1258016"/>
              <a:gd name="connsiteX4" fmla="*/ 7762075 w 7762075"/>
              <a:gd name="connsiteY4" fmla="*/ 1065859 h 1258016"/>
              <a:gd name="connsiteX0-17" fmla="*/ 0 w 7872948"/>
              <a:gd name="connsiteY0-18" fmla="*/ 1257930 h 1296609"/>
              <a:gd name="connsiteX1-19" fmla="*/ 1917700 w 7872948"/>
              <a:gd name="connsiteY1-20" fmla="*/ 178430 h 1296609"/>
              <a:gd name="connsiteX2-21" fmla="*/ 3810000 w 7872948"/>
              <a:gd name="connsiteY2-22" fmla="*/ 1232530 h 1296609"/>
              <a:gd name="connsiteX3-23" fmla="*/ 6120167 w 7872948"/>
              <a:gd name="connsiteY3-24" fmla="*/ 425 h 1296609"/>
              <a:gd name="connsiteX4-25" fmla="*/ 7872948 w 7872948"/>
              <a:gd name="connsiteY4-26" fmla="*/ 1296361 h 1296609"/>
              <a:gd name="connsiteX0-27" fmla="*/ 0 w 7872948"/>
              <a:gd name="connsiteY0-28" fmla="*/ 1257930 h 1296609"/>
              <a:gd name="connsiteX1-29" fmla="*/ 1650430 w 7872948"/>
              <a:gd name="connsiteY1-30" fmla="*/ 263677 h 1296609"/>
              <a:gd name="connsiteX2-31" fmla="*/ 3810000 w 7872948"/>
              <a:gd name="connsiteY2-32" fmla="*/ 1232530 h 1296609"/>
              <a:gd name="connsiteX3-33" fmla="*/ 6120167 w 7872948"/>
              <a:gd name="connsiteY3-34" fmla="*/ 425 h 1296609"/>
              <a:gd name="connsiteX4-35" fmla="*/ 7872948 w 7872948"/>
              <a:gd name="connsiteY4-36" fmla="*/ 1296361 h 1296609"/>
              <a:gd name="connsiteX0-37" fmla="*/ 0 w 7872948"/>
              <a:gd name="connsiteY0-38" fmla="*/ 1257930 h 1296609"/>
              <a:gd name="connsiteX1-39" fmla="*/ 1650430 w 7872948"/>
              <a:gd name="connsiteY1-40" fmla="*/ 263677 h 1296609"/>
              <a:gd name="connsiteX2-41" fmla="*/ 3430071 w 7872948"/>
              <a:gd name="connsiteY2-42" fmla="*/ 1226591 h 1296609"/>
              <a:gd name="connsiteX3-43" fmla="*/ 6120167 w 7872948"/>
              <a:gd name="connsiteY3-44" fmla="*/ 425 h 1296609"/>
              <a:gd name="connsiteX4-45" fmla="*/ 7872948 w 7872948"/>
              <a:gd name="connsiteY4-46" fmla="*/ 1296361 h 1296609"/>
              <a:gd name="connsiteX0-47" fmla="*/ 0 w 7872948"/>
              <a:gd name="connsiteY0-48" fmla="*/ 1191562 h 1230254"/>
              <a:gd name="connsiteX1-49" fmla="*/ 1650430 w 7872948"/>
              <a:gd name="connsiteY1-50" fmla="*/ 197309 h 1230254"/>
              <a:gd name="connsiteX2-51" fmla="*/ 3430071 w 7872948"/>
              <a:gd name="connsiteY2-52" fmla="*/ 1160223 h 1230254"/>
              <a:gd name="connsiteX3-53" fmla="*/ 5639957 w 7872948"/>
              <a:gd name="connsiteY3-54" fmla="*/ 447 h 1230254"/>
              <a:gd name="connsiteX4-55" fmla="*/ 7872948 w 7872948"/>
              <a:gd name="connsiteY4-56" fmla="*/ 1229993 h 1230254"/>
              <a:gd name="connsiteX0-57" fmla="*/ 0 w 7681228"/>
              <a:gd name="connsiteY0-58" fmla="*/ 1191632 h 1191632"/>
              <a:gd name="connsiteX1-59" fmla="*/ 1650430 w 7681228"/>
              <a:gd name="connsiteY1-60" fmla="*/ 197379 h 1191632"/>
              <a:gd name="connsiteX2-61" fmla="*/ 3430071 w 7681228"/>
              <a:gd name="connsiteY2-62" fmla="*/ 1160293 h 1191632"/>
              <a:gd name="connsiteX3-63" fmla="*/ 5639957 w 7681228"/>
              <a:gd name="connsiteY3-64" fmla="*/ 517 h 1191632"/>
              <a:gd name="connsiteX4-65" fmla="*/ 7681228 w 7681228"/>
              <a:gd name="connsiteY4-66" fmla="*/ 1053214 h 1191632"/>
              <a:gd name="connsiteX0-67" fmla="*/ 0 w 7681228"/>
              <a:gd name="connsiteY0-68" fmla="*/ 1191576 h 1191576"/>
              <a:gd name="connsiteX1-69" fmla="*/ 1650430 w 7681228"/>
              <a:gd name="connsiteY1-70" fmla="*/ 197323 h 1191576"/>
              <a:gd name="connsiteX2-71" fmla="*/ 3430071 w 7681228"/>
              <a:gd name="connsiteY2-72" fmla="*/ 1160237 h 1191576"/>
              <a:gd name="connsiteX3-73" fmla="*/ 5639957 w 7681228"/>
              <a:gd name="connsiteY3-74" fmla="*/ 461 h 1191576"/>
              <a:gd name="connsiteX4-75" fmla="*/ 7681228 w 7681228"/>
              <a:gd name="connsiteY4-76" fmla="*/ 1053158 h 1191576"/>
              <a:gd name="connsiteX0-77" fmla="*/ 0 w 7826216"/>
              <a:gd name="connsiteY0-78" fmla="*/ 1191456 h 1508838"/>
              <a:gd name="connsiteX1-79" fmla="*/ 1650430 w 7826216"/>
              <a:gd name="connsiteY1-80" fmla="*/ 197203 h 1508838"/>
              <a:gd name="connsiteX2-81" fmla="*/ 3430071 w 7826216"/>
              <a:gd name="connsiteY2-82" fmla="*/ 1160117 h 1508838"/>
              <a:gd name="connsiteX3-83" fmla="*/ 5639957 w 7826216"/>
              <a:gd name="connsiteY3-84" fmla="*/ 341 h 1508838"/>
              <a:gd name="connsiteX4-85" fmla="*/ 7826216 w 7826216"/>
              <a:gd name="connsiteY4-86" fmla="*/ 1498311 h 1508838"/>
              <a:gd name="connsiteX0-87" fmla="*/ 0 w 7826216"/>
              <a:gd name="connsiteY0-88" fmla="*/ 1008617 h 1327197"/>
              <a:gd name="connsiteX1-89" fmla="*/ 1650430 w 7826216"/>
              <a:gd name="connsiteY1-90" fmla="*/ 14364 h 1327197"/>
              <a:gd name="connsiteX2-91" fmla="*/ 3430071 w 7826216"/>
              <a:gd name="connsiteY2-92" fmla="*/ 977278 h 1327197"/>
              <a:gd name="connsiteX3-93" fmla="*/ 5725245 w 7826216"/>
              <a:gd name="connsiteY3-94" fmla="*/ 382 h 1327197"/>
              <a:gd name="connsiteX4-95" fmla="*/ 7826216 w 7826216"/>
              <a:gd name="connsiteY4-96" fmla="*/ 1315472 h 1327197"/>
              <a:gd name="connsiteX0-97" fmla="*/ 0 w 7826216"/>
              <a:gd name="connsiteY0-98" fmla="*/ 1008617 h 1327197"/>
              <a:gd name="connsiteX1-99" fmla="*/ 1650430 w 7826216"/>
              <a:gd name="connsiteY1-100" fmla="*/ 14364 h 1327197"/>
              <a:gd name="connsiteX2-101" fmla="*/ 3737105 w 7826216"/>
              <a:gd name="connsiteY2-102" fmla="*/ 1136304 h 1327197"/>
              <a:gd name="connsiteX3-103" fmla="*/ 5725245 w 7826216"/>
              <a:gd name="connsiteY3-104" fmla="*/ 382 h 1327197"/>
              <a:gd name="connsiteX4-105" fmla="*/ 7826216 w 7826216"/>
              <a:gd name="connsiteY4-106" fmla="*/ 1315472 h 1327197"/>
              <a:gd name="connsiteX0-107" fmla="*/ 0 w 7826216"/>
              <a:gd name="connsiteY0-108" fmla="*/ 1008617 h 1327197"/>
              <a:gd name="connsiteX1-109" fmla="*/ 1650430 w 7826216"/>
              <a:gd name="connsiteY1-110" fmla="*/ 14364 h 1327197"/>
              <a:gd name="connsiteX2-111" fmla="*/ 3737105 w 7826216"/>
              <a:gd name="connsiteY2-112" fmla="*/ 1136304 h 1327197"/>
              <a:gd name="connsiteX3-113" fmla="*/ 5725245 w 7826216"/>
              <a:gd name="connsiteY3-114" fmla="*/ 382 h 1327197"/>
              <a:gd name="connsiteX4-115" fmla="*/ 7826216 w 7826216"/>
              <a:gd name="connsiteY4-116" fmla="*/ 1315472 h 1327197"/>
              <a:gd name="connsiteX0-117" fmla="*/ 0 w 7826216"/>
              <a:gd name="connsiteY0-118" fmla="*/ 1008617 h 1327197"/>
              <a:gd name="connsiteX1-119" fmla="*/ 1650430 w 7826216"/>
              <a:gd name="connsiteY1-120" fmla="*/ 14364 h 1327197"/>
              <a:gd name="connsiteX2-121" fmla="*/ 3737105 w 7826216"/>
              <a:gd name="connsiteY2-122" fmla="*/ 1136304 h 1327197"/>
              <a:gd name="connsiteX3-123" fmla="*/ 5725245 w 7826216"/>
              <a:gd name="connsiteY3-124" fmla="*/ 382 h 1327197"/>
              <a:gd name="connsiteX4-125" fmla="*/ 7826216 w 7826216"/>
              <a:gd name="connsiteY4-126" fmla="*/ 1315472 h 1327197"/>
              <a:gd name="connsiteX0-127" fmla="*/ 0 w 7826216"/>
              <a:gd name="connsiteY0-128" fmla="*/ 994938 h 1314128"/>
              <a:gd name="connsiteX1-129" fmla="*/ 1650430 w 7826216"/>
              <a:gd name="connsiteY1-130" fmla="*/ 685 h 1314128"/>
              <a:gd name="connsiteX2-131" fmla="*/ 3737105 w 7826216"/>
              <a:gd name="connsiteY2-132" fmla="*/ 1122625 h 1314128"/>
              <a:gd name="connsiteX3-133" fmla="*/ 5946991 w 7826216"/>
              <a:gd name="connsiteY3-134" fmla="*/ 66216 h 1314128"/>
              <a:gd name="connsiteX4-135" fmla="*/ 7826216 w 7826216"/>
              <a:gd name="connsiteY4-136" fmla="*/ 1301793 h 1314128"/>
              <a:gd name="connsiteX0-137" fmla="*/ 0 w 7826216"/>
              <a:gd name="connsiteY0-138" fmla="*/ 929125 h 1248315"/>
              <a:gd name="connsiteX1-139" fmla="*/ 1641902 w 7826216"/>
              <a:gd name="connsiteY1-140" fmla="*/ 30287 h 1248315"/>
              <a:gd name="connsiteX2-141" fmla="*/ 3737105 w 7826216"/>
              <a:gd name="connsiteY2-142" fmla="*/ 1056812 h 1248315"/>
              <a:gd name="connsiteX3-143" fmla="*/ 5946991 w 7826216"/>
              <a:gd name="connsiteY3-144" fmla="*/ 403 h 1248315"/>
              <a:gd name="connsiteX4-145" fmla="*/ 7826216 w 7826216"/>
              <a:gd name="connsiteY4-146" fmla="*/ 1235980 h 1248315"/>
              <a:gd name="connsiteX0-147" fmla="*/ 0 w 7826216"/>
              <a:gd name="connsiteY0-148" fmla="*/ 929125 h 1248315"/>
              <a:gd name="connsiteX1-149" fmla="*/ 1641902 w 7826216"/>
              <a:gd name="connsiteY1-150" fmla="*/ 30287 h 1248315"/>
              <a:gd name="connsiteX2-151" fmla="*/ 3941795 w 7826216"/>
              <a:gd name="connsiteY2-152" fmla="*/ 1088617 h 1248315"/>
              <a:gd name="connsiteX3-153" fmla="*/ 5946991 w 7826216"/>
              <a:gd name="connsiteY3-154" fmla="*/ 403 h 1248315"/>
              <a:gd name="connsiteX4-155" fmla="*/ 7826216 w 7826216"/>
              <a:gd name="connsiteY4-156" fmla="*/ 1235980 h 1248315"/>
              <a:gd name="connsiteX0-157" fmla="*/ 0 w 7698285"/>
              <a:gd name="connsiteY0-158" fmla="*/ 929138 h 1201018"/>
              <a:gd name="connsiteX1-159" fmla="*/ 1641902 w 7698285"/>
              <a:gd name="connsiteY1-160" fmla="*/ 30300 h 1201018"/>
              <a:gd name="connsiteX2-161" fmla="*/ 3941795 w 7698285"/>
              <a:gd name="connsiteY2-162" fmla="*/ 1088630 h 1201018"/>
              <a:gd name="connsiteX3-163" fmla="*/ 5946991 w 7698285"/>
              <a:gd name="connsiteY3-164" fmla="*/ 416 h 1201018"/>
              <a:gd name="connsiteX4-165" fmla="*/ 7698285 w 7698285"/>
              <a:gd name="connsiteY4-166" fmla="*/ 1188285 h 1201018"/>
              <a:gd name="connsiteX0-167" fmla="*/ 0 w 7698285"/>
              <a:gd name="connsiteY0-168" fmla="*/ 929194 h 1188341"/>
              <a:gd name="connsiteX1-169" fmla="*/ 1641902 w 7698285"/>
              <a:gd name="connsiteY1-170" fmla="*/ 30356 h 1188341"/>
              <a:gd name="connsiteX2-171" fmla="*/ 3941795 w 7698285"/>
              <a:gd name="connsiteY2-172" fmla="*/ 1088686 h 1188341"/>
              <a:gd name="connsiteX3-173" fmla="*/ 5946991 w 7698285"/>
              <a:gd name="connsiteY3-174" fmla="*/ 472 h 1188341"/>
              <a:gd name="connsiteX4-175" fmla="*/ 7698285 w 7698285"/>
              <a:gd name="connsiteY4-176" fmla="*/ 1188341 h 1188341"/>
              <a:gd name="connsiteX0-177" fmla="*/ 0 w 7766515"/>
              <a:gd name="connsiteY0-178" fmla="*/ 1064367 h 1188341"/>
              <a:gd name="connsiteX1-179" fmla="*/ 1710132 w 7766515"/>
              <a:gd name="connsiteY1-180" fmla="*/ 30356 h 1188341"/>
              <a:gd name="connsiteX2-181" fmla="*/ 4010025 w 7766515"/>
              <a:gd name="connsiteY2-182" fmla="*/ 1088686 h 1188341"/>
              <a:gd name="connsiteX3-183" fmla="*/ 6015221 w 7766515"/>
              <a:gd name="connsiteY3-184" fmla="*/ 472 h 1188341"/>
              <a:gd name="connsiteX4-185" fmla="*/ 7766515 w 7766515"/>
              <a:gd name="connsiteY4-186" fmla="*/ 1188341 h 1188341"/>
              <a:gd name="connsiteX0-187" fmla="*/ 0 w 7809158"/>
              <a:gd name="connsiteY0-188" fmla="*/ 682705 h 1188341"/>
              <a:gd name="connsiteX1-189" fmla="*/ 1752775 w 7809158"/>
              <a:gd name="connsiteY1-190" fmla="*/ 30356 h 1188341"/>
              <a:gd name="connsiteX2-191" fmla="*/ 4052668 w 7809158"/>
              <a:gd name="connsiteY2-192" fmla="*/ 1088686 h 1188341"/>
              <a:gd name="connsiteX3-193" fmla="*/ 6057864 w 7809158"/>
              <a:gd name="connsiteY3-194" fmla="*/ 472 h 1188341"/>
              <a:gd name="connsiteX4-195" fmla="*/ 7809158 w 7809158"/>
              <a:gd name="connsiteY4-196" fmla="*/ 1188341 h 1188341"/>
              <a:gd name="connsiteX0-197" fmla="*/ 0 w 7809158"/>
              <a:gd name="connsiteY0-198" fmla="*/ 682705 h 1188341"/>
              <a:gd name="connsiteX1-199" fmla="*/ 1752775 w 7809158"/>
              <a:gd name="connsiteY1-200" fmla="*/ 30356 h 1188341"/>
              <a:gd name="connsiteX2-201" fmla="*/ 4052668 w 7809158"/>
              <a:gd name="connsiteY2-202" fmla="*/ 1088686 h 1188341"/>
              <a:gd name="connsiteX3-203" fmla="*/ 6057864 w 7809158"/>
              <a:gd name="connsiteY3-204" fmla="*/ 472 h 1188341"/>
              <a:gd name="connsiteX4-205" fmla="*/ 7809158 w 7809158"/>
              <a:gd name="connsiteY4-206" fmla="*/ 1188341 h 1188341"/>
              <a:gd name="connsiteX0-207" fmla="*/ 0 w 7800630"/>
              <a:gd name="connsiteY0-208" fmla="*/ 1104124 h 1188341"/>
              <a:gd name="connsiteX1-209" fmla="*/ 1744247 w 7800630"/>
              <a:gd name="connsiteY1-210" fmla="*/ 30356 h 1188341"/>
              <a:gd name="connsiteX2-211" fmla="*/ 4044140 w 7800630"/>
              <a:gd name="connsiteY2-212" fmla="*/ 1088686 h 1188341"/>
              <a:gd name="connsiteX3-213" fmla="*/ 6049336 w 7800630"/>
              <a:gd name="connsiteY3-214" fmla="*/ 472 h 1188341"/>
              <a:gd name="connsiteX4-215" fmla="*/ 7800630 w 7800630"/>
              <a:gd name="connsiteY4-216" fmla="*/ 1188341 h 1188341"/>
              <a:gd name="connsiteX0-217" fmla="*/ 0 w 7800630"/>
              <a:gd name="connsiteY0-218" fmla="*/ 1120027 h 1188341"/>
              <a:gd name="connsiteX1-219" fmla="*/ 1744247 w 7800630"/>
              <a:gd name="connsiteY1-220" fmla="*/ 30356 h 1188341"/>
              <a:gd name="connsiteX2-221" fmla="*/ 4044140 w 7800630"/>
              <a:gd name="connsiteY2-222" fmla="*/ 1088686 h 1188341"/>
              <a:gd name="connsiteX3-223" fmla="*/ 6049336 w 7800630"/>
              <a:gd name="connsiteY3-224" fmla="*/ 472 h 1188341"/>
              <a:gd name="connsiteX4-225" fmla="*/ 7800630 w 7800630"/>
              <a:gd name="connsiteY4-226" fmla="*/ 1188341 h 1188341"/>
              <a:gd name="connsiteX0-227" fmla="*/ 0 w 7800630"/>
              <a:gd name="connsiteY0-228" fmla="*/ 1120027 h 1188341"/>
              <a:gd name="connsiteX1-229" fmla="*/ 1744247 w 7800630"/>
              <a:gd name="connsiteY1-230" fmla="*/ 30356 h 1188341"/>
              <a:gd name="connsiteX2-231" fmla="*/ 4044140 w 7800630"/>
              <a:gd name="connsiteY2-232" fmla="*/ 1088686 h 1188341"/>
              <a:gd name="connsiteX3-233" fmla="*/ 6049336 w 7800630"/>
              <a:gd name="connsiteY3-234" fmla="*/ 472 h 1188341"/>
              <a:gd name="connsiteX4-235" fmla="*/ 7800630 w 7800630"/>
              <a:gd name="connsiteY4-236" fmla="*/ 1188341 h 1188341"/>
              <a:gd name="connsiteX0-237" fmla="*/ 0 w 7851801"/>
              <a:gd name="connsiteY0-238" fmla="*/ 1120082 h 1120082"/>
              <a:gd name="connsiteX1-239" fmla="*/ 1744247 w 7851801"/>
              <a:gd name="connsiteY1-240" fmla="*/ 30411 h 1120082"/>
              <a:gd name="connsiteX2-241" fmla="*/ 4044140 w 7851801"/>
              <a:gd name="connsiteY2-242" fmla="*/ 1088741 h 1120082"/>
              <a:gd name="connsiteX3-243" fmla="*/ 6049336 w 7851801"/>
              <a:gd name="connsiteY3-244" fmla="*/ 527 h 1120082"/>
              <a:gd name="connsiteX4-245" fmla="*/ 7851801 w 7851801"/>
              <a:gd name="connsiteY4-246" fmla="*/ 1061175 h 1120082"/>
              <a:gd name="connsiteX0-247" fmla="*/ 0 w 7851801"/>
              <a:gd name="connsiteY0-248" fmla="*/ 1120082 h 1120082"/>
              <a:gd name="connsiteX1-249" fmla="*/ 1744247 w 7851801"/>
              <a:gd name="connsiteY1-250" fmla="*/ 30411 h 1120082"/>
              <a:gd name="connsiteX2-251" fmla="*/ 4044140 w 7851801"/>
              <a:gd name="connsiteY2-252" fmla="*/ 1088741 h 1120082"/>
              <a:gd name="connsiteX3-253" fmla="*/ 6049336 w 7851801"/>
              <a:gd name="connsiteY3-254" fmla="*/ 527 h 1120082"/>
              <a:gd name="connsiteX4-255" fmla="*/ 7851801 w 7851801"/>
              <a:gd name="connsiteY4-256" fmla="*/ 1061175 h 1120082"/>
              <a:gd name="connsiteX0-257" fmla="*/ 0 w 7851801"/>
              <a:gd name="connsiteY0-258" fmla="*/ 1120082 h 1120082"/>
              <a:gd name="connsiteX1-259" fmla="*/ 1744247 w 7851801"/>
              <a:gd name="connsiteY1-260" fmla="*/ 30411 h 1120082"/>
              <a:gd name="connsiteX2-261" fmla="*/ 4044140 w 7851801"/>
              <a:gd name="connsiteY2-262" fmla="*/ 1088741 h 1120082"/>
              <a:gd name="connsiteX3-263" fmla="*/ 6049336 w 7851801"/>
              <a:gd name="connsiteY3-264" fmla="*/ 527 h 1120082"/>
              <a:gd name="connsiteX4-265" fmla="*/ 7851801 w 7851801"/>
              <a:gd name="connsiteY4-266" fmla="*/ 1061175 h 1120082"/>
              <a:gd name="connsiteX0-267" fmla="*/ 0 w 7851801"/>
              <a:gd name="connsiteY0-268" fmla="*/ 1119555 h 1119555"/>
              <a:gd name="connsiteX1-269" fmla="*/ 1744247 w 7851801"/>
              <a:gd name="connsiteY1-270" fmla="*/ 29884 h 1119555"/>
              <a:gd name="connsiteX2-271" fmla="*/ 4044140 w 7851801"/>
              <a:gd name="connsiteY2-272" fmla="*/ 1088214 h 1119555"/>
              <a:gd name="connsiteX3-273" fmla="*/ 6049336 w 7851801"/>
              <a:gd name="connsiteY3-274" fmla="*/ 0 h 1119555"/>
              <a:gd name="connsiteX4-275" fmla="*/ 7851801 w 7851801"/>
              <a:gd name="connsiteY4-276" fmla="*/ 1060648 h 1119555"/>
              <a:gd name="connsiteX0-277" fmla="*/ 0 w 7851801"/>
              <a:gd name="connsiteY0-278" fmla="*/ 1119555 h 1119555"/>
              <a:gd name="connsiteX1-279" fmla="*/ 1744247 w 7851801"/>
              <a:gd name="connsiteY1-280" fmla="*/ 29884 h 1119555"/>
              <a:gd name="connsiteX2-281" fmla="*/ 4044140 w 7851801"/>
              <a:gd name="connsiteY2-282" fmla="*/ 1088214 h 1119555"/>
              <a:gd name="connsiteX3-283" fmla="*/ 6049336 w 7851801"/>
              <a:gd name="connsiteY3-284" fmla="*/ 0 h 1119555"/>
              <a:gd name="connsiteX4-285" fmla="*/ 7851801 w 7851801"/>
              <a:gd name="connsiteY4-286" fmla="*/ 1060648 h 1119555"/>
              <a:gd name="connsiteX0-287" fmla="*/ 0 w 7851801"/>
              <a:gd name="connsiteY0-288" fmla="*/ 1119555 h 1119555"/>
              <a:gd name="connsiteX1-289" fmla="*/ 2349784 w 7851801"/>
              <a:gd name="connsiteY1-290" fmla="*/ 13981 h 1119555"/>
              <a:gd name="connsiteX2-291" fmla="*/ 4044140 w 7851801"/>
              <a:gd name="connsiteY2-292" fmla="*/ 1088214 h 1119555"/>
              <a:gd name="connsiteX3-293" fmla="*/ 6049336 w 7851801"/>
              <a:gd name="connsiteY3-294" fmla="*/ 0 h 1119555"/>
              <a:gd name="connsiteX4-295" fmla="*/ 7851801 w 7851801"/>
              <a:gd name="connsiteY4-296" fmla="*/ 1060648 h 1119555"/>
              <a:gd name="connsiteX0-297" fmla="*/ 0 w 7118332"/>
              <a:gd name="connsiteY0-298" fmla="*/ 1079799 h 1088237"/>
              <a:gd name="connsiteX1-299" fmla="*/ 1616315 w 7118332"/>
              <a:gd name="connsiteY1-300" fmla="*/ 13981 h 1088237"/>
              <a:gd name="connsiteX2-301" fmla="*/ 3310671 w 7118332"/>
              <a:gd name="connsiteY2-302" fmla="*/ 1088214 h 1088237"/>
              <a:gd name="connsiteX3-303" fmla="*/ 5315867 w 7118332"/>
              <a:gd name="connsiteY3-304" fmla="*/ 0 h 1088237"/>
              <a:gd name="connsiteX4-305" fmla="*/ 7118332 w 7118332"/>
              <a:gd name="connsiteY4-306" fmla="*/ 1060648 h 1088237"/>
              <a:gd name="connsiteX0-307" fmla="*/ 0 w 7118332"/>
              <a:gd name="connsiteY0-308" fmla="*/ 1079799 h 1088237"/>
              <a:gd name="connsiteX1-309" fmla="*/ 1616315 w 7118332"/>
              <a:gd name="connsiteY1-310" fmla="*/ 13981 h 1088237"/>
              <a:gd name="connsiteX2-311" fmla="*/ 3310671 w 7118332"/>
              <a:gd name="connsiteY2-312" fmla="*/ 1088214 h 1088237"/>
              <a:gd name="connsiteX3-313" fmla="*/ 5315867 w 7118332"/>
              <a:gd name="connsiteY3-314" fmla="*/ 0 h 1088237"/>
              <a:gd name="connsiteX4-315" fmla="*/ 7118332 w 7118332"/>
              <a:gd name="connsiteY4-316" fmla="*/ 1060648 h 1088237"/>
              <a:gd name="connsiteX0-317" fmla="*/ 0 w 7118332"/>
              <a:gd name="connsiteY0-318" fmla="*/ 1065820 h 1074258"/>
              <a:gd name="connsiteX1-319" fmla="*/ 1616315 w 7118332"/>
              <a:gd name="connsiteY1-320" fmla="*/ 2 h 1074258"/>
              <a:gd name="connsiteX2-321" fmla="*/ 3310671 w 7118332"/>
              <a:gd name="connsiteY2-322" fmla="*/ 1074235 h 1074258"/>
              <a:gd name="connsiteX3-323" fmla="*/ 4974720 w 7118332"/>
              <a:gd name="connsiteY3-324" fmla="*/ 1924 h 1074258"/>
              <a:gd name="connsiteX4-325" fmla="*/ 7118332 w 7118332"/>
              <a:gd name="connsiteY4-326" fmla="*/ 1046669 h 1074258"/>
              <a:gd name="connsiteX0-327" fmla="*/ 0 w 6623667"/>
              <a:gd name="connsiteY0-328" fmla="*/ 1065820 h 1074258"/>
              <a:gd name="connsiteX1-329" fmla="*/ 1616315 w 6623667"/>
              <a:gd name="connsiteY1-330" fmla="*/ 2 h 1074258"/>
              <a:gd name="connsiteX2-331" fmla="*/ 3310671 w 6623667"/>
              <a:gd name="connsiteY2-332" fmla="*/ 1074235 h 1074258"/>
              <a:gd name="connsiteX3-333" fmla="*/ 4974720 w 6623667"/>
              <a:gd name="connsiteY3-334" fmla="*/ 1924 h 1074258"/>
              <a:gd name="connsiteX4-335" fmla="*/ 6623667 w 6623667"/>
              <a:gd name="connsiteY4-336" fmla="*/ 1038718 h 1074258"/>
              <a:gd name="connsiteX0-337" fmla="*/ 0 w 6478679"/>
              <a:gd name="connsiteY0-338" fmla="*/ 1065820 h 1074258"/>
              <a:gd name="connsiteX1-339" fmla="*/ 1616315 w 6478679"/>
              <a:gd name="connsiteY1-340" fmla="*/ 2 h 1074258"/>
              <a:gd name="connsiteX2-341" fmla="*/ 3310671 w 6478679"/>
              <a:gd name="connsiteY2-342" fmla="*/ 1074235 h 1074258"/>
              <a:gd name="connsiteX3-343" fmla="*/ 4974720 w 6478679"/>
              <a:gd name="connsiteY3-344" fmla="*/ 1924 h 1074258"/>
              <a:gd name="connsiteX4-345" fmla="*/ 6478679 w 6478679"/>
              <a:gd name="connsiteY4-346" fmla="*/ 1070523 h 1074258"/>
              <a:gd name="connsiteX0-347" fmla="*/ 0 w 6700425"/>
              <a:gd name="connsiteY0-348" fmla="*/ 1065820 h 1074258"/>
              <a:gd name="connsiteX1-349" fmla="*/ 1616315 w 6700425"/>
              <a:gd name="connsiteY1-350" fmla="*/ 2 h 1074258"/>
              <a:gd name="connsiteX2-351" fmla="*/ 3310671 w 6700425"/>
              <a:gd name="connsiteY2-352" fmla="*/ 1074235 h 1074258"/>
              <a:gd name="connsiteX3-353" fmla="*/ 4974720 w 6700425"/>
              <a:gd name="connsiteY3-354" fmla="*/ 1924 h 1074258"/>
              <a:gd name="connsiteX4-355" fmla="*/ 6700425 w 6700425"/>
              <a:gd name="connsiteY4-356" fmla="*/ 1038717 h 1074258"/>
              <a:gd name="connsiteX0-357" fmla="*/ 0 w 6700425"/>
              <a:gd name="connsiteY0-358" fmla="*/ 1127507 h 1135945"/>
              <a:gd name="connsiteX1-359" fmla="*/ 1616315 w 6700425"/>
              <a:gd name="connsiteY1-360" fmla="*/ 61689 h 1135945"/>
              <a:gd name="connsiteX2-361" fmla="*/ 3310671 w 6700425"/>
              <a:gd name="connsiteY2-362" fmla="*/ 1135922 h 1135945"/>
              <a:gd name="connsiteX3-363" fmla="*/ 5034421 w 6700425"/>
              <a:gd name="connsiteY3-364" fmla="*/ 0 h 1135945"/>
              <a:gd name="connsiteX4-365" fmla="*/ 6700425 w 6700425"/>
              <a:gd name="connsiteY4-366" fmla="*/ 1100404 h 1135945"/>
              <a:gd name="connsiteX0-367" fmla="*/ 0 w 6700425"/>
              <a:gd name="connsiteY0-368" fmla="*/ 1127507 h 1135945"/>
              <a:gd name="connsiteX1-369" fmla="*/ 1616315 w 6700425"/>
              <a:gd name="connsiteY1-370" fmla="*/ 61689 h 1135945"/>
              <a:gd name="connsiteX2-371" fmla="*/ 3310671 w 6700425"/>
              <a:gd name="connsiteY2-372" fmla="*/ 1135922 h 1135945"/>
              <a:gd name="connsiteX3-373" fmla="*/ 5034421 w 6700425"/>
              <a:gd name="connsiteY3-374" fmla="*/ 0 h 1135945"/>
              <a:gd name="connsiteX4-375" fmla="*/ 6700425 w 6700425"/>
              <a:gd name="connsiteY4-376" fmla="*/ 1100404 h 1135945"/>
              <a:gd name="connsiteX0-377" fmla="*/ 0 w 6700425"/>
              <a:gd name="connsiteY0-378" fmla="*/ 1127507 h 1135945"/>
              <a:gd name="connsiteX1-379" fmla="*/ 1616315 w 6700425"/>
              <a:gd name="connsiteY1-380" fmla="*/ 61689 h 1135945"/>
              <a:gd name="connsiteX2-381" fmla="*/ 3310671 w 6700425"/>
              <a:gd name="connsiteY2-382" fmla="*/ 1135922 h 1135945"/>
              <a:gd name="connsiteX3-383" fmla="*/ 5034421 w 6700425"/>
              <a:gd name="connsiteY3-384" fmla="*/ 0 h 1135945"/>
              <a:gd name="connsiteX4-385" fmla="*/ 6700425 w 6700425"/>
              <a:gd name="connsiteY4-386" fmla="*/ 1100404 h 1135945"/>
              <a:gd name="connsiteX0-387" fmla="*/ 0 w 6700425"/>
              <a:gd name="connsiteY0-388" fmla="*/ 1127507 h 1135945"/>
              <a:gd name="connsiteX1-389" fmla="*/ 1616315 w 6700425"/>
              <a:gd name="connsiteY1-390" fmla="*/ 61689 h 1135945"/>
              <a:gd name="connsiteX2-391" fmla="*/ 3310671 w 6700425"/>
              <a:gd name="connsiteY2-392" fmla="*/ 1135922 h 1135945"/>
              <a:gd name="connsiteX3-393" fmla="*/ 5034421 w 6700425"/>
              <a:gd name="connsiteY3-394" fmla="*/ 0 h 1135945"/>
              <a:gd name="connsiteX4-395" fmla="*/ 6700425 w 6700425"/>
              <a:gd name="connsiteY4-396" fmla="*/ 1100404 h 1135945"/>
              <a:gd name="connsiteX0-397" fmla="*/ 0 w 6700425"/>
              <a:gd name="connsiteY0-398" fmla="*/ 1127507 h 1135922"/>
              <a:gd name="connsiteX1-399" fmla="*/ 1616315 w 6700425"/>
              <a:gd name="connsiteY1-400" fmla="*/ 61689 h 1135922"/>
              <a:gd name="connsiteX2-401" fmla="*/ 3310671 w 6700425"/>
              <a:gd name="connsiteY2-402" fmla="*/ 1135922 h 1135922"/>
              <a:gd name="connsiteX3-403" fmla="*/ 5034421 w 6700425"/>
              <a:gd name="connsiteY3-404" fmla="*/ 0 h 1135922"/>
              <a:gd name="connsiteX4-405" fmla="*/ 6700425 w 6700425"/>
              <a:gd name="connsiteY4-406" fmla="*/ 1100404 h 1135922"/>
              <a:gd name="connsiteX0-407" fmla="*/ 0 w 6700425"/>
              <a:gd name="connsiteY0-408" fmla="*/ 1127509 h 1135924"/>
              <a:gd name="connsiteX1-409" fmla="*/ 1616315 w 6700425"/>
              <a:gd name="connsiteY1-410" fmla="*/ 61691 h 1135924"/>
              <a:gd name="connsiteX2-411" fmla="*/ 3310671 w 6700425"/>
              <a:gd name="connsiteY2-412" fmla="*/ 1135924 h 1135924"/>
              <a:gd name="connsiteX3-413" fmla="*/ 5034421 w 6700425"/>
              <a:gd name="connsiteY3-414" fmla="*/ 2 h 1135924"/>
              <a:gd name="connsiteX4-415" fmla="*/ 6700425 w 6700425"/>
              <a:gd name="connsiteY4-416" fmla="*/ 1100406 h 1135924"/>
              <a:gd name="connsiteX0-417" fmla="*/ 0 w 6700425"/>
              <a:gd name="connsiteY0-418" fmla="*/ 1127509 h 1135924"/>
              <a:gd name="connsiteX1-419" fmla="*/ 1616315 w 6700425"/>
              <a:gd name="connsiteY1-420" fmla="*/ 61691 h 1135924"/>
              <a:gd name="connsiteX2-421" fmla="*/ 3310671 w 6700425"/>
              <a:gd name="connsiteY2-422" fmla="*/ 1135924 h 1135924"/>
              <a:gd name="connsiteX3-423" fmla="*/ 5034421 w 6700425"/>
              <a:gd name="connsiteY3-424" fmla="*/ 2 h 1135924"/>
              <a:gd name="connsiteX4-425" fmla="*/ 6700425 w 6700425"/>
              <a:gd name="connsiteY4-426" fmla="*/ 1100406 h 1135924"/>
              <a:gd name="connsiteX0-427" fmla="*/ 0 w 6700425"/>
              <a:gd name="connsiteY0-428" fmla="*/ 1127509 h 1135924"/>
              <a:gd name="connsiteX1-429" fmla="*/ 1616315 w 6700425"/>
              <a:gd name="connsiteY1-430" fmla="*/ 61691 h 1135924"/>
              <a:gd name="connsiteX2-431" fmla="*/ 3310671 w 6700425"/>
              <a:gd name="connsiteY2-432" fmla="*/ 1135924 h 1135924"/>
              <a:gd name="connsiteX3-433" fmla="*/ 5034421 w 6700425"/>
              <a:gd name="connsiteY3-434" fmla="*/ 2 h 1135924"/>
              <a:gd name="connsiteX4-435" fmla="*/ 6700425 w 6700425"/>
              <a:gd name="connsiteY4-436" fmla="*/ 1072905 h 1135924"/>
              <a:gd name="connsiteX0-437" fmla="*/ 0 w 6715173"/>
              <a:gd name="connsiteY0-438" fmla="*/ 1127509 h 1135924"/>
              <a:gd name="connsiteX1-439" fmla="*/ 1616315 w 6715173"/>
              <a:gd name="connsiteY1-440" fmla="*/ 61691 h 1135924"/>
              <a:gd name="connsiteX2-441" fmla="*/ 3310671 w 6715173"/>
              <a:gd name="connsiteY2-442" fmla="*/ 1135924 h 1135924"/>
              <a:gd name="connsiteX3-443" fmla="*/ 5034421 w 6715173"/>
              <a:gd name="connsiteY3-444" fmla="*/ 2 h 1135924"/>
              <a:gd name="connsiteX4-445" fmla="*/ 6715173 w 6715173"/>
              <a:gd name="connsiteY4-446" fmla="*/ 1059155 h 1135924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</a:cxnLst>
            <a:rect l="l" t="t" r="r" b="b"/>
            <a:pathLst>
              <a:path w="6715172" h="1135924">
                <a:moveTo>
                  <a:pt x="0" y="1127509"/>
                </a:moveTo>
                <a:cubicBezTo>
                  <a:pt x="507007" y="1133134"/>
                  <a:pt x="1064537" y="60289"/>
                  <a:pt x="1616315" y="61691"/>
                </a:cubicBezTo>
                <a:cubicBezTo>
                  <a:pt x="2168093" y="63093"/>
                  <a:pt x="2778719" y="1127987"/>
                  <a:pt x="3310671" y="1135924"/>
                </a:cubicBezTo>
                <a:cubicBezTo>
                  <a:pt x="3866607" y="1117437"/>
                  <a:pt x="4488155" y="10816"/>
                  <a:pt x="5034421" y="2"/>
                </a:cubicBezTo>
                <a:cubicBezTo>
                  <a:pt x="5562285" y="-1785"/>
                  <a:pt x="6713956" y="1071307"/>
                  <a:pt x="6715173" y="1059155"/>
                </a:cubicBezTo>
              </a:path>
            </a:pathLst>
          </a:cu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143181" y="2647917"/>
            <a:ext cx="1050303" cy="1050303"/>
            <a:chOff x="1979712" y="3723878"/>
            <a:chExt cx="1050303" cy="1050303"/>
          </a:xfrm>
        </p:grpSpPr>
        <p:grpSp>
          <p:nvGrpSpPr>
            <p:cNvPr id="6" name="组合 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7" name="TextBox 7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smtClean="0">
                  <a:solidFill>
                    <a:srgbClr val="FFFFFF"/>
                  </a:solidFill>
                  <a:latin typeface="+mj-ea"/>
                  <a:ea typeface="+mj-ea"/>
                </a:rPr>
                <a:t>5</a:t>
              </a:r>
              <a:endParaRPr lang="zh-CN" altLang="en-US" sz="4000" b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00856" y="1565249"/>
            <a:ext cx="1050303" cy="1050303"/>
            <a:chOff x="1979712" y="3723878"/>
            <a:chExt cx="1050303" cy="1050303"/>
          </a:xfrm>
        </p:grpSpPr>
        <p:grpSp>
          <p:nvGrpSpPr>
            <p:cNvPr id="11" name="组合 1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TextBox 7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smtClean="0">
                  <a:solidFill>
                    <a:srgbClr val="FFFFFF"/>
                  </a:solidFill>
                  <a:latin typeface="+mj-ea"/>
                  <a:ea typeface="+mj-ea"/>
                </a:rPr>
                <a:t>4</a:t>
              </a:r>
              <a:endParaRPr lang="zh-CN" altLang="en-US" sz="4000" b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08788" y="2650771"/>
            <a:ext cx="1050303" cy="1050303"/>
            <a:chOff x="1979712" y="3723878"/>
            <a:chExt cx="1050303" cy="1050303"/>
          </a:xfrm>
        </p:grpSpPr>
        <p:grpSp>
          <p:nvGrpSpPr>
            <p:cNvPr id="16" name="组合 1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7" name="TextBox 67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smtClean="0">
                  <a:solidFill>
                    <a:srgbClr val="FFFFFF"/>
                  </a:solidFill>
                  <a:latin typeface="+mj-ea"/>
                  <a:ea typeface="+mj-ea"/>
                </a:rPr>
                <a:t>3</a:t>
              </a:r>
              <a:endParaRPr lang="zh-CN" altLang="en-US" sz="4000" b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5306" y="1630403"/>
            <a:ext cx="1050303" cy="1050303"/>
            <a:chOff x="1979712" y="3723878"/>
            <a:chExt cx="1050303" cy="1050303"/>
          </a:xfrm>
        </p:grpSpPr>
        <p:grpSp>
          <p:nvGrpSpPr>
            <p:cNvPr id="21" name="组合 20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2" name="TextBox 62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smtClean="0">
                  <a:solidFill>
                    <a:srgbClr val="FFFFFF"/>
                  </a:solidFill>
                  <a:latin typeface="+mj-ea"/>
                  <a:ea typeface="+mj-ea"/>
                </a:rPr>
                <a:t>2</a:t>
              </a:r>
              <a:endParaRPr lang="zh-CN" altLang="en-US" sz="4000" b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59332" y="2680706"/>
            <a:ext cx="1050303" cy="1050303"/>
            <a:chOff x="1979712" y="3723878"/>
            <a:chExt cx="1050303" cy="1050303"/>
          </a:xfrm>
        </p:grpSpPr>
        <p:grpSp>
          <p:nvGrpSpPr>
            <p:cNvPr id="26" name="组合 25"/>
            <p:cNvGrpSpPr/>
            <p:nvPr/>
          </p:nvGrpSpPr>
          <p:grpSpPr>
            <a:xfrm>
              <a:off x="1979712" y="3723878"/>
              <a:ext cx="1050303" cy="1050303"/>
              <a:chOff x="1695226" y="3321784"/>
              <a:chExt cx="1250759" cy="1250759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695226" y="3321784"/>
                <a:ext cx="1250759" cy="1250759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chemeClr val="bg1">
                      <a:lumMod val="85000"/>
                    </a:schemeClr>
                  </a:gs>
                </a:gsLst>
                <a:lin ang="7200000" scaled="0"/>
              </a:gradFill>
              <a:ln w="12700">
                <a:gradFill>
                  <a:gsLst>
                    <a:gs pos="89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7200000" scaled="0"/>
                </a:gradFill>
              </a:ln>
              <a:effectLst>
                <a:outerShdw blurRad="127000" dist="38100" dir="816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4BC1DC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826937" y="3453495"/>
                <a:ext cx="987336" cy="9873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59"/>
            <p:cNvSpPr txBox="1"/>
            <p:nvPr/>
          </p:nvSpPr>
          <p:spPr>
            <a:xfrm>
              <a:off x="2249076" y="3910326"/>
              <a:ext cx="50045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b="1" smtClean="0">
                  <a:solidFill>
                    <a:srgbClr val="FFFFFF"/>
                  </a:solidFill>
                  <a:latin typeface="+mj-ea"/>
                  <a:ea typeface="+mj-ea"/>
                </a:rPr>
                <a:t>1</a:t>
              </a:r>
              <a:endParaRPr lang="zh-CN" altLang="en-US" sz="4000" b="1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476362" y="1903967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000" b="1" smtClean="0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2060538" y="2904191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000" b="1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3658326" y="1901113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000" b="1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5220072" y="2918132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000" b="1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4" name="TextBox 40"/>
          <p:cNvSpPr txBox="1">
            <a:spLocks noChangeArrowheads="1"/>
          </p:cNvSpPr>
          <p:nvPr/>
        </p:nvSpPr>
        <p:spPr bwMode="auto">
          <a:xfrm>
            <a:off x="6732240" y="1883608"/>
            <a:ext cx="17913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000" b="1">
                <a:solidFill>
                  <a:prstClr val="black"/>
                </a:solidFill>
                <a:latin typeface="+mj-ea"/>
                <a:ea typeface="+mj-ea"/>
              </a:rPr>
              <a:t>标题内容</a:t>
            </a:r>
            <a:endParaRPr lang="zh-CN" altLang="en-US" sz="2000" b="1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" grpId="0"/>
      <p:bldP spid="31" grpId="0"/>
      <p:bldP spid="32" grpId="0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971600" y="2050687"/>
            <a:ext cx="1423450" cy="142345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04805" y="1381576"/>
            <a:ext cx="2846358" cy="284635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32040" y="141057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9" name="同心圆 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smtClean="0">
                  <a:solidFill>
                    <a:schemeClr val="accent3"/>
                  </a:solidFill>
                  <a:latin typeface="+mj-ea"/>
                  <a:ea typeface="+mj-ea"/>
                </a:rPr>
                <a:t>1</a:t>
              </a:r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77088" y="2450460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" name="同心圆 1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smtClean="0">
                  <a:solidFill>
                    <a:schemeClr val="accent4"/>
                  </a:solidFill>
                  <a:latin typeface="+mj-ea"/>
                  <a:ea typeface="+mj-ea"/>
                </a:rPr>
                <a:t>2</a:t>
              </a:r>
              <a:endParaRPr lang="zh-CN" altLang="en-US" sz="2500" b="1">
                <a:solidFill>
                  <a:schemeClr val="accent4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932040" y="3541908"/>
            <a:ext cx="623903" cy="623903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00" b="1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500" b="1" smtClean="0">
                  <a:solidFill>
                    <a:schemeClr val="accent2"/>
                  </a:solidFill>
                  <a:latin typeface="+mj-ea"/>
                  <a:ea typeface="+mj-ea"/>
                </a:rPr>
                <a:t>3</a:t>
              </a:r>
              <a:endParaRPr lang="zh-CN" altLang="en-US" sz="2500" b="1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7" name="TextBox 15"/>
          <p:cNvSpPr txBox="1"/>
          <p:nvPr/>
        </p:nvSpPr>
        <p:spPr>
          <a:xfrm>
            <a:off x="1426843" y="2460253"/>
            <a:ext cx="512961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标题</a:t>
            </a:r>
            <a:endParaRPr lang="en-US" altLang="zh-CN" sz="2000" b="1" smtClean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b="1" smtClean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  <a:endParaRPr lang="zh-CN" altLang="en-US" sz="2000" b="1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5827796" y="1438817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smtClean="0">
                <a:latin typeface="+mj-ea"/>
                <a:ea typeface="+mj-ea"/>
              </a:rPr>
              <a:t>……</a:t>
            </a:r>
            <a:r>
              <a:rPr lang="zh-CN" altLang="en-US" sz="1000" smtClean="0">
                <a:latin typeface="+mj-ea"/>
                <a:ea typeface="+mj-ea"/>
              </a:rPr>
              <a:t>。</a:t>
            </a:r>
            <a:endParaRPr lang="en-US" altLang="zh-CN" sz="1000" smtClean="0">
              <a:latin typeface="+mj-ea"/>
              <a:ea typeface="+mj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6259844" y="247888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smtClean="0">
                <a:latin typeface="+mj-ea"/>
                <a:ea typeface="+mj-ea"/>
              </a:rPr>
              <a:t>……</a:t>
            </a:r>
            <a:r>
              <a:rPr lang="zh-CN" altLang="en-US" sz="1000" smtClean="0">
                <a:latin typeface="+mj-ea"/>
                <a:ea typeface="+mj-ea"/>
              </a:rPr>
              <a:t>。</a:t>
            </a:r>
            <a:endParaRPr lang="en-US" altLang="zh-CN" sz="1000" smtClean="0">
              <a:latin typeface="+mj-ea"/>
              <a:ea typeface="+mj-ea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5774440" y="3593199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smtClean="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000" smtClean="0">
                <a:latin typeface="+mj-ea"/>
                <a:ea typeface="+mj-ea"/>
              </a:rPr>
              <a:t>……</a:t>
            </a:r>
            <a:r>
              <a:rPr lang="zh-CN" altLang="en-US" sz="1000" smtClean="0">
                <a:latin typeface="+mj-ea"/>
                <a:ea typeface="+mj-ea"/>
              </a:rPr>
              <a:t>。</a:t>
            </a:r>
            <a:endParaRPr lang="en-US" altLang="zh-CN" sz="1000" smtClean="0"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491879" y="2069425"/>
            <a:ext cx="1752111" cy="13730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400" smtClean="0">
                <a:latin typeface="+mj-ea"/>
                <a:ea typeface="+mj-ea"/>
              </a:rPr>
              <a:t>……</a:t>
            </a:r>
            <a:endParaRPr lang="en-US" altLang="zh-CN" sz="1400">
              <a:latin typeface="+mj-ea"/>
              <a:ea typeface="+mj-ea"/>
            </a:endParaRPr>
          </a:p>
        </p:txBody>
      </p:sp>
      <p:sp>
        <p:nvSpPr>
          <p:cNvPr id="22" name="Half Frame 12"/>
          <p:cNvSpPr/>
          <p:nvPr/>
        </p:nvSpPr>
        <p:spPr>
          <a:xfrm rot="8097294">
            <a:off x="2428709" y="2569527"/>
            <a:ext cx="360168" cy="395798"/>
          </a:xfrm>
          <a:prstGeom prst="halfFrame">
            <a:avLst/>
          </a:prstGeom>
          <a:solidFill>
            <a:schemeClr val="accent1"/>
          </a:solidFill>
          <a:effectLst/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/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ac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3" ac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accel="5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accel="5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1"/>
          <p:cNvSpPr txBox="1"/>
          <p:nvPr/>
        </p:nvSpPr>
        <p:spPr>
          <a:xfrm>
            <a:off x="571508" y="1275606"/>
            <a:ext cx="2780630" cy="75251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10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</a:t>
            </a:r>
            <a:r>
              <a:rPr lang="en-US" altLang="zh-CN" sz="110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en-US" altLang="zh-CN" sz="11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" name="TextBox 2"/>
          <p:cNvSpPr txBox="1"/>
          <p:nvPr/>
        </p:nvSpPr>
        <p:spPr>
          <a:xfrm>
            <a:off x="5725745" y="1829444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smtClean="0">
                <a:solidFill>
                  <a:prstClr val="black"/>
                </a:solidFill>
                <a:latin typeface="+mj-ea"/>
                <a:ea typeface="+mj-ea"/>
              </a:rPr>
              <a:t>01</a:t>
            </a:r>
            <a:r>
              <a:rPr lang="zh-CN" altLang="en-US" sz="110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11425" y="3581264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2571750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en-US" altLang="zh-CN" sz="15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52435" y="1536357"/>
            <a:ext cx="954107" cy="28469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>
              <a:lnSpc>
                <a:spcPts val="1500"/>
              </a:lnSpc>
            </a:pPr>
            <a:r>
              <a:rPr lang="zh-CN" altLang="en-US" sz="150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>
              <a:solidFill>
                <a:schemeClr val="accent3"/>
              </a:solidFill>
              <a:latin typeface="+mj-ea"/>
              <a:ea typeface="+mj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755443" y="1307798"/>
            <a:ext cx="914014" cy="914014"/>
            <a:chOff x="5105593" y="1379191"/>
            <a:chExt cx="914014" cy="914014"/>
          </a:xfrm>
        </p:grpSpPr>
        <p:grpSp>
          <p:nvGrpSpPr>
            <p:cNvPr id="10" name="组合 9"/>
            <p:cNvGrpSpPr/>
            <p:nvPr/>
          </p:nvGrpSpPr>
          <p:grpSpPr>
            <a:xfrm>
              <a:off x="5105593" y="1379191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5314943" y="1628156"/>
              <a:ext cx="5020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mtClean="0">
                  <a:solidFill>
                    <a:schemeClr val="accent3"/>
                  </a:solidFill>
                  <a:latin typeface="+mj-ea"/>
                  <a:ea typeface="+mj-ea"/>
                </a:rPr>
                <a:t>03</a:t>
              </a:r>
              <a:endParaRPr lang="zh-CN" altLang="en-US" sz="2000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95130" y="2260580"/>
            <a:ext cx="914014" cy="914014"/>
            <a:chOff x="3245280" y="2331973"/>
            <a:chExt cx="914014" cy="914014"/>
          </a:xfrm>
        </p:grpSpPr>
        <p:grpSp>
          <p:nvGrpSpPr>
            <p:cNvPr id="15" name="组合 14"/>
            <p:cNvGrpSpPr/>
            <p:nvPr/>
          </p:nvGrpSpPr>
          <p:grpSpPr>
            <a:xfrm>
              <a:off x="3245280" y="2331973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15"/>
            <p:cNvSpPr txBox="1"/>
            <p:nvPr/>
          </p:nvSpPr>
          <p:spPr>
            <a:xfrm>
              <a:off x="3424802" y="2571135"/>
              <a:ext cx="4892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mtClean="0">
                  <a:solidFill>
                    <a:schemeClr val="accent2"/>
                  </a:solidFill>
                  <a:latin typeface="+mj-ea"/>
                  <a:ea typeface="+mj-ea"/>
                </a:rPr>
                <a:t>02</a:t>
              </a:r>
              <a:endParaRPr lang="zh-CN" altLang="en-US" sz="2000">
                <a:solidFill>
                  <a:schemeClr val="accent2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26705" y="3197312"/>
            <a:ext cx="914014" cy="914014"/>
            <a:chOff x="1278794" y="3334906"/>
            <a:chExt cx="914014" cy="914014"/>
          </a:xfrm>
        </p:grpSpPr>
        <p:grpSp>
          <p:nvGrpSpPr>
            <p:cNvPr id="20" name="组合 19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1483792" y="3591858"/>
              <a:ext cx="4860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mtClean="0">
                  <a:solidFill>
                    <a:schemeClr val="accent1"/>
                  </a:solidFill>
                  <a:latin typeface="+mj-ea"/>
                  <a:ea typeface="+mj-ea"/>
                </a:rPr>
                <a:t>01</a:t>
              </a:r>
              <a:endParaRPr lang="zh-CN" altLang="en-US" sz="200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874215" y="2853771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smtClean="0">
                <a:solidFill>
                  <a:prstClr val="black"/>
                </a:solidFill>
                <a:latin typeface="+mj-ea"/>
                <a:ea typeface="+mj-ea"/>
              </a:rPr>
              <a:t>02</a:t>
            </a:r>
            <a:r>
              <a:rPr lang="zh-CN" altLang="en-US" sz="110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19872" y="3864659"/>
            <a:ext cx="2520281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100" smtClean="0">
                <a:solidFill>
                  <a:prstClr val="black"/>
                </a:solidFill>
                <a:latin typeface="+mj-ea"/>
                <a:ea typeface="+mj-ea"/>
              </a:rPr>
              <a:t>03</a:t>
            </a:r>
            <a:r>
              <a:rPr lang="zh-CN" altLang="en-US" sz="1100" smtClean="0">
                <a:solidFill>
                  <a:prstClr val="black"/>
                </a:solidFill>
                <a:latin typeface="+mj-ea"/>
                <a:ea typeface="+mj-ea"/>
              </a:rPr>
              <a:t>、点击</a:t>
            </a:r>
            <a:r>
              <a:rPr lang="zh-CN" altLang="en-US" sz="1100">
                <a:solidFill>
                  <a:prstClr val="black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>
                <a:solidFill>
                  <a:prstClr val="black"/>
                </a:solidFill>
                <a:latin typeface="+mj-ea"/>
                <a:ea typeface="+mj-ea"/>
              </a:rPr>
              <a:t>……</a:t>
            </a:r>
            <a:endParaRPr lang="zh-CN" altLang="en-US" sz="110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3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3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3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24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168280" y="1085351"/>
            <a:ext cx="3171495" cy="3171495"/>
          </a:xfrm>
          <a:prstGeom prst="ellipse">
            <a:avLst/>
          </a:prstGeom>
          <a:noFill/>
          <a:ln w="76200">
            <a:solidFill>
              <a:srgbClr val="5F5F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9172" y="2539810"/>
            <a:ext cx="1130909" cy="1130909"/>
            <a:chOff x="659172" y="2539810"/>
            <a:chExt cx="1130909" cy="1130909"/>
          </a:xfrm>
          <a:solidFill>
            <a:srgbClr val="1A3F6C"/>
          </a:solidFill>
        </p:grpSpPr>
        <p:sp>
          <p:nvSpPr>
            <p:cNvPr id="6" name="椭圆 5"/>
            <p:cNvSpPr/>
            <p:nvPr/>
          </p:nvSpPr>
          <p:spPr>
            <a:xfrm>
              <a:off x="659172" y="2539810"/>
              <a:ext cx="1130909" cy="113090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7" name="TextBox 47"/>
            <p:cNvSpPr txBox="1"/>
            <p:nvPr/>
          </p:nvSpPr>
          <p:spPr>
            <a:xfrm>
              <a:off x="908957" y="2627556"/>
              <a:ext cx="59663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smtClean="0">
                  <a:solidFill>
                    <a:schemeClr val="bg1"/>
                  </a:solidFill>
                  <a:latin typeface="+mj-ea"/>
                  <a:ea typeface="+mj-ea"/>
                </a:rPr>
                <a:t>C</a:t>
              </a:r>
              <a:endParaRPr lang="zh-CN" altLang="en-US" sz="4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58454" y="3300716"/>
            <a:ext cx="1583943" cy="1583943"/>
            <a:chOff x="1758454" y="3300716"/>
            <a:chExt cx="1583943" cy="1583943"/>
          </a:xfrm>
        </p:grpSpPr>
        <p:grpSp>
          <p:nvGrpSpPr>
            <p:cNvPr id="9" name="组合 8"/>
            <p:cNvGrpSpPr/>
            <p:nvPr/>
          </p:nvGrpSpPr>
          <p:grpSpPr>
            <a:xfrm>
              <a:off x="1758454" y="3300716"/>
              <a:ext cx="1583943" cy="1583943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1" name="同心圆 10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" name="TextBox 48"/>
            <p:cNvSpPr txBox="1"/>
            <p:nvPr/>
          </p:nvSpPr>
          <p:spPr>
            <a:xfrm>
              <a:off x="2184500" y="3587733"/>
              <a:ext cx="77136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smtClean="0">
                  <a:latin typeface="+mj-ea"/>
                  <a:ea typeface="+mj-ea"/>
                </a:rPr>
                <a:t>D</a:t>
              </a:r>
              <a:endParaRPr lang="zh-CN" altLang="en-US" sz="6000"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9680" y="1458801"/>
            <a:ext cx="813432" cy="813432"/>
            <a:chOff x="939680" y="1458801"/>
            <a:chExt cx="813432" cy="813432"/>
          </a:xfrm>
        </p:grpSpPr>
        <p:grpSp>
          <p:nvGrpSpPr>
            <p:cNvPr id="14" name="组合 13"/>
            <p:cNvGrpSpPr/>
            <p:nvPr/>
          </p:nvGrpSpPr>
          <p:grpSpPr>
            <a:xfrm>
              <a:off x="939680" y="1458801"/>
              <a:ext cx="813432" cy="81343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" name="同心圆 1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5" name="TextBox 49"/>
            <p:cNvSpPr txBox="1"/>
            <p:nvPr/>
          </p:nvSpPr>
          <p:spPr>
            <a:xfrm>
              <a:off x="1088748" y="156545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latin typeface="+mj-ea"/>
                  <a:ea typeface="+mj-ea"/>
                </a:rPr>
                <a:t>B</a:t>
              </a:r>
              <a:endParaRPr lang="zh-CN" altLang="en-US" sz="3200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32409" y="996451"/>
            <a:ext cx="559417" cy="559417"/>
            <a:chOff x="1732409" y="996451"/>
            <a:chExt cx="559417" cy="559417"/>
          </a:xfrm>
          <a:solidFill>
            <a:srgbClr val="1A3F6C"/>
          </a:solidFill>
        </p:grpSpPr>
        <p:sp>
          <p:nvSpPr>
            <p:cNvPr id="19" name="椭圆 18"/>
            <p:cNvSpPr/>
            <p:nvPr/>
          </p:nvSpPr>
          <p:spPr>
            <a:xfrm>
              <a:off x="1732409" y="996451"/>
              <a:ext cx="559417" cy="5594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TextBox 50"/>
            <p:cNvSpPr txBox="1"/>
            <p:nvPr/>
          </p:nvSpPr>
          <p:spPr>
            <a:xfrm>
              <a:off x="1808937" y="1049342"/>
              <a:ext cx="36580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smtClean="0">
                  <a:solidFill>
                    <a:schemeClr val="bg1"/>
                  </a:solidFill>
                  <a:latin typeface="+mj-ea"/>
                  <a:ea typeface="+mj-ea"/>
                </a:rPr>
                <a:t>A</a:t>
              </a:r>
              <a:endParaRPr lang="zh-CN" altLang="en-US" sz="20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73321" y="1746824"/>
            <a:ext cx="2209109" cy="2209109"/>
            <a:chOff x="3273321" y="1746824"/>
            <a:chExt cx="2209109" cy="2209109"/>
          </a:xfrm>
          <a:solidFill>
            <a:srgbClr val="1A3F6C"/>
          </a:solidFill>
        </p:grpSpPr>
        <p:sp>
          <p:nvSpPr>
            <p:cNvPr id="22" name="椭圆 21"/>
            <p:cNvSpPr/>
            <p:nvPr/>
          </p:nvSpPr>
          <p:spPr>
            <a:xfrm>
              <a:off x="3273321" y="1746824"/>
              <a:ext cx="2209109" cy="220910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3" name="TextBox 51"/>
            <p:cNvSpPr txBox="1"/>
            <p:nvPr/>
          </p:nvSpPr>
          <p:spPr>
            <a:xfrm>
              <a:off x="3949886" y="1997410"/>
              <a:ext cx="861133" cy="15696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600" smtClean="0">
                  <a:solidFill>
                    <a:schemeClr val="bg1"/>
                  </a:solidFill>
                  <a:latin typeface="+mj-ea"/>
                  <a:ea typeface="+mj-ea"/>
                </a:rPr>
                <a:t>E</a:t>
              </a:r>
              <a:endParaRPr lang="zh-CN" altLang="en-US" sz="9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000656" y="227191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chemeClr val="accent1"/>
                </a:solidFill>
                <a:latin typeface="+mj-ea"/>
                <a:ea typeface="+mj-ea"/>
              </a:rPr>
              <a:t>标题</a:t>
            </a:r>
            <a:endParaRPr lang="zh-CN" altLang="en-US" sz="36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TextBox 59"/>
          <p:cNvSpPr txBox="1"/>
          <p:nvPr/>
        </p:nvSpPr>
        <p:spPr>
          <a:xfrm>
            <a:off x="5817337" y="116583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60"/>
          <p:cNvSpPr txBox="1"/>
          <p:nvPr/>
        </p:nvSpPr>
        <p:spPr>
          <a:xfrm>
            <a:off x="5817337" y="1325154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smtClean="0">
              <a:solidFill>
                <a:srgbClr val="080808"/>
              </a:solidFill>
              <a:latin typeface="+mj-ea"/>
              <a:ea typeface="+mj-ea"/>
              <a:cs typeface="方正兰亭细黑_GBK_M" panose="02010600010101010101" pitchFamily="2" charset="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 flipV="1">
            <a:off x="5688716" y="1175827"/>
            <a:ext cx="0" cy="4090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62"/>
          <p:cNvSpPr txBox="1"/>
          <p:nvPr/>
        </p:nvSpPr>
        <p:spPr>
          <a:xfrm>
            <a:off x="5817337" y="1894280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9" name="TextBox 65"/>
          <p:cNvSpPr txBox="1"/>
          <p:nvPr/>
        </p:nvSpPr>
        <p:spPr>
          <a:xfrm>
            <a:off x="5817337" y="2053597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smtClean="0">
              <a:solidFill>
                <a:srgbClr val="080808"/>
              </a:solidFill>
              <a:latin typeface="+mj-ea"/>
              <a:ea typeface="+mj-ea"/>
              <a:cs typeface="方正兰亭细黑_GBK_M" panose="02010600010101010101" pitchFamily="2" charset="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 flipH="1" flipV="1">
            <a:off x="5688716" y="1904270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81"/>
          <p:cNvSpPr txBox="1"/>
          <p:nvPr/>
        </p:nvSpPr>
        <p:spPr>
          <a:xfrm>
            <a:off x="5817337" y="262101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2" name="TextBox 87"/>
          <p:cNvSpPr txBox="1"/>
          <p:nvPr/>
        </p:nvSpPr>
        <p:spPr>
          <a:xfrm>
            <a:off x="5817337" y="278033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smtClean="0">
              <a:solidFill>
                <a:srgbClr val="080808"/>
              </a:solidFill>
              <a:latin typeface="+mj-ea"/>
              <a:ea typeface="+mj-ea"/>
              <a:cs typeface="方正兰亭细黑_GBK_M" panose="02010600010101010101" pitchFamily="2" charset="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H="1" flipV="1">
            <a:off x="5688716" y="263100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89"/>
          <p:cNvSpPr txBox="1"/>
          <p:nvPr/>
        </p:nvSpPr>
        <p:spPr>
          <a:xfrm>
            <a:off x="5817337" y="339043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5" name="TextBox 90"/>
          <p:cNvSpPr txBox="1"/>
          <p:nvPr/>
        </p:nvSpPr>
        <p:spPr>
          <a:xfrm>
            <a:off x="5817337" y="3549750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smtClean="0">
              <a:solidFill>
                <a:srgbClr val="080808"/>
              </a:solidFill>
              <a:latin typeface="+mj-ea"/>
              <a:ea typeface="+mj-ea"/>
              <a:cs typeface="方正兰亭细黑_GBK_M" panose="02010600010101010101" pitchFamily="2" charset="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 flipV="1">
            <a:off x="5688716" y="3400423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92"/>
          <p:cNvSpPr txBox="1"/>
          <p:nvPr/>
        </p:nvSpPr>
        <p:spPr>
          <a:xfrm>
            <a:off x="5817337" y="4115248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8" name="TextBox 94"/>
          <p:cNvSpPr txBox="1"/>
          <p:nvPr/>
        </p:nvSpPr>
        <p:spPr>
          <a:xfrm>
            <a:off x="5817337" y="4274565"/>
            <a:ext cx="2646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smtClean="0">
              <a:solidFill>
                <a:srgbClr val="080808"/>
              </a:solidFill>
              <a:latin typeface="+mj-ea"/>
              <a:ea typeface="+mj-ea"/>
              <a:cs typeface="方正兰亭细黑_GBK_M" panose="02010600010101010101" pitchFamily="2" charset="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 flipV="1">
            <a:off x="5688716" y="4125238"/>
            <a:ext cx="0" cy="42632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7778E-07 -9.876539E-07 L -2.77778E-07 -0.07222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8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/>
      <p:bldP spid="24" grpId="1"/>
      <p:bldP spid="25" grpId="0"/>
      <p:bldP spid="26" grpId="0"/>
      <p:bldP spid="28" grpId="0"/>
      <p:bldP spid="29" grpId="0"/>
      <p:bldP spid="31" grpId="0"/>
      <p:bldP spid="32" grpId="0"/>
      <p:bldP spid="34" grpId="0"/>
      <p:bldP spid="35" grpId="0"/>
      <p:bldP spid="37" grpId="0"/>
      <p:bldP spid="3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 rot="5400000">
            <a:off x="2570636" y="2903009"/>
            <a:ext cx="2093533" cy="1161081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84393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58466" y="1864187"/>
            <a:ext cx="1161081" cy="2666129"/>
            <a:chOff x="4013612" y="985436"/>
            <a:chExt cx="1443428" cy="3314468"/>
          </a:xfrm>
        </p:grpSpPr>
        <p:sp>
          <p:nvSpPr>
            <p:cNvPr id="9" name="圆角矩形 8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696948" y="3568355"/>
            <a:ext cx="899981" cy="8999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2" name="圆角矩形 11"/>
          <p:cNvSpPr/>
          <p:nvPr/>
        </p:nvSpPr>
        <p:spPr>
          <a:xfrm rot="5400000">
            <a:off x="5286529" y="2662110"/>
            <a:ext cx="2575331" cy="116108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4445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45946" y="3575022"/>
            <a:ext cx="886646" cy="88664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515258" y="1864187"/>
            <a:ext cx="1161081" cy="2666129"/>
            <a:chOff x="4013612" y="985436"/>
            <a:chExt cx="1443428" cy="3314468"/>
          </a:xfrm>
        </p:grpSpPr>
        <p:sp>
          <p:nvSpPr>
            <p:cNvPr id="17" name="圆角矩形 16"/>
            <p:cNvSpPr/>
            <p:nvPr/>
          </p:nvSpPr>
          <p:spPr>
            <a:xfrm rot="5400000">
              <a:off x="3078092" y="1920956"/>
              <a:ext cx="3314468" cy="1443428"/>
            </a:xfrm>
            <a:prstGeom prst="roundRect">
              <a:avLst>
                <a:gd name="adj" fmla="val 50000"/>
              </a:avLst>
            </a:pr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5400000">
              <a:off x="3109761" y="1976006"/>
              <a:ext cx="3251129" cy="1352701"/>
            </a:xfrm>
            <a:prstGeom prst="roundRect">
              <a:avLst>
                <a:gd name="adj" fmla="val 50000"/>
              </a:avLst>
            </a:prstGeom>
            <a:gradFill>
              <a:gsLst>
                <a:gs pos="42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4658502" y="3568355"/>
            <a:ext cx="899981" cy="8999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20" name="TextBox 123"/>
          <p:cNvSpPr txBox="1"/>
          <p:nvPr/>
        </p:nvSpPr>
        <p:spPr>
          <a:xfrm>
            <a:off x="4703573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latin typeface="+mj-ea"/>
                <a:ea typeface="+mj-ea"/>
              </a:rPr>
              <a:t>25%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1" name="TextBox 124"/>
          <p:cNvSpPr txBox="1"/>
          <p:nvPr/>
        </p:nvSpPr>
        <p:spPr>
          <a:xfrm>
            <a:off x="1712519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latin typeface="+mj-ea"/>
                <a:ea typeface="+mj-ea"/>
              </a:rPr>
              <a:t>25%</a:t>
            </a:r>
            <a:endParaRPr lang="zh-CN" altLang="en-US">
              <a:latin typeface="+mj-ea"/>
              <a:ea typeface="+mj-ea"/>
            </a:endParaRPr>
          </a:p>
        </p:txBody>
      </p:sp>
      <p:sp>
        <p:nvSpPr>
          <p:cNvPr id="22" name="TextBox 127"/>
          <p:cNvSpPr txBox="1"/>
          <p:nvPr/>
        </p:nvSpPr>
        <p:spPr>
          <a:xfrm>
            <a:off x="3184393" y="2783200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+mj-ea"/>
                <a:ea typeface="+mj-ea"/>
              </a:rPr>
              <a:t>15%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TextBox 128"/>
          <p:cNvSpPr txBox="1"/>
          <p:nvPr/>
        </p:nvSpPr>
        <p:spPr>
          <a:xfrm>
            <a:off x="6165297" y="2273552"/>
            <a:ext cx="659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bg1"/>
                </a:solidFill>
                <a:latin typeface="+mj-ea"/>
                <a:ea typeface="+mj-ea"/>
              </a:rPr>
              <a:t>25%</a:t>
            </a:r>
            <a:endParaRPr lang="zh-CN" altLang="en-US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4" name="TextBox 131"/>
          <p:cNvSpPr txBox="1"/>
          <p:nvPr/>
        </p:nvSpPr>
        <p:spPr>
          <a:xfrm>
            <a:off x="1691680" y="828257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2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TextBox 132"/>
          <p:cNvSpPr txBox="1"/>
          <p:nvPr/>
        </p:nvSpPr>
        <p:spPr>
          <a:xfrm>
            <a:off x="1691680" y="987574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smtClean="0">
              <a:solidFill>
                <a:srgbClr val="080808"/>
              </a:solidFill>
              <a:latin typeface="+mj-ea"/>
              <a:ea typeface="+mj-ea"/>
              <a:cs typeface="方正兰亭细黑_GBK_M" panose="02010600010101010101" pitchFamily="2" charset="2"/>
            </a:endParaRPr>
          </a:p>
          <a:p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  <a:cs typeface="方正兰亭细黑_GBK_M" panose="02010600010101010101" pitchFamily="2" charset="2"/>
              </a:rPr>
              <a:t>添加文字内容，内容详尽简要清晰。</a:t>
            </a:r>
            <a:endParaRPr lang="en-US" altLang="zh-CN" sz="1200" smtClean="0">
              <a:solidFill>
                <a:srgbClr val="080808"/>
              </a:solidFill>
              <a:latin typeface="+mj-ea"/>
              <a:ea typeface="+mj-ea"/>
              <a:cs typeface="方正兰亭细黑_GBK_M" panose="02010600010101010101" pitchFamily="2" charset="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 flipV="1">
            <a:off x="1563059" y="838247"/>
            <a:ext cx="0" cy="57651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图表 3"/>
          <p:cNvGraphicFramePr/>
          <p:nvPr/>
        </p:nvGraphicFramePr>
        <p:xfrm>
          <a:off x="815618" y="1223963"/>
          <a:ext cx="7512765" cy="2493066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758114" y="3985237"/>
            <a:ext cx="7627774" cy="784830"/>
            <a:chOff x="1010818" y="5313639"/>
            <a:chExt cx="10170365" cy="1046439"/>
          </a:xfrm>
        </p:grpSpPr>
        <p:sp>
          <p:nvSpPr>
            <p:cNvPr id="6" name="文本框 5"/>
            <p:cNvSpPr txBox="1"/>
            <p:nvPr/>
          </p:nvSpPr>
          <p:spPr bwMode="auto">
            <a:xfrm>
              <a:off x="1010818" y="5313639"/>
              <a:ext cx="10170365" cy="104643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lang="en-US" altLang="zh-CN" sz="90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r>
                <a:rPr lang="zh-CN" altLang="en-US" sz="900">
                  <a:solidFill>
                    <a:srgbClr val="000000"/>
                  </a:solidFill>
                  <a:latin typeface="+mj-ea"/>
                  <a:cs typeface="Lato Light" charset="0"/>
                  <a:sym typeface="Lato Light" charset="0"/>
                </a:rPr>
                <a:t>此处添加详细文本描述，建议与标题相关并此处添加详细文本描述，建议与标题相关并</a:t>
              </a:r>
              <a:endParaRPr lang="en-US" altLang="zh-CN" sz="90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endParaRPr lang="en-US" altLang="zh-CN" sz="90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  <a:p>
              <a:pPr algn="ctr">
                <a:lnSpc>
                  <a:spcPct val="125000"/>
                </a:lnSpc>
              </a:pPr>
              <a:endParaRPr lang="en-US" altLang="zh-CN" sz="90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70432" y="5313639"/>
              <a:ext cx="9851136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Chart bld="series"/>
        </p:bldSub>
      </p:bldGraphic>
      <p:bldGraphic spid="4" grpId="1">
        <p:bldSub>
          <a:bldChart bld="series"/>
        </p:bldSub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en-US" altLang="zh-CN" sz="2800" b="1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3600" b="1" smtClean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1600" smtClean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5000" b="1" smtClean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:blinds dir="vert"/>
      </p:transition>
    </mc:Choice>
    <mc:Fallback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1259632" y="2306759"/>
            <a:ext cx="7147293" cy="2028825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  回顾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这一年的工作，在取得成绩的同时，我们也找到了工作中的不足和问题，主要反映于</a:t>
            </a:r>
            <a:r>
              <a:rPr lang="en-US" altLang="zh-CN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</a:t>
            </a:r>
            <a:r>
              <a:rPr lang="en-US" altLang="zh-CN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的风格、定型还有待进一步探索，尤其是网上的公司产品库充分体现我们</a:t>
            </a:r>
            <a:r>
              <a:rPr lang="en-US" altLang="zh-CN" sz="1400" err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xxxxx</a:t>
            </a:r>
            <a:r>
              <a:rPr lang="zh-CN" altLang="en-US" sz="14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和我们这个平台能为客户提供良好的商机和快捷方便的信息、导航的功能发挥。展望新的一年，我们将继续努力，力争各项工作更上一个新台阶。</a:t>
            </a:r>
            <a:r>
              <a:rPr lang="en-US" altLang="zh-CN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我们所向披靡，</a:t>
            </a:r>
            <a:r>
              <a:rPr lang="en-US" altLang="zh-CN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14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我们勇往直前！</a:t>
            </a:r>
            <a:endParaRPr lang="zh-CN" altLang="en-US" sz="14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40311" y="770251"/>
            <a:ext cx="1306135" cy="1269327"/>
            <a:chOff x="2132199" y="770251"/>
            <a:chExt cx="1306135" cy="1269327"/>
          </a:xfrm>
        </p:grpSpPr>
        <p:grpSp>
          <p:nvGrpSpPr>
            <p:cNvPr id="6" name="组合 5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" name="同心圆 8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" name="椭圆 7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前 </a:t>
              </a:r>
              <a:endParaRPr lang="zh-CN" altLang="en-US" sz="4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90865" y="1603223"/>
            <a:ext cx="349446" cy="349446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同心圆 1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73219" y="1217239"/>
            <a:ext cx="156292" cy="156292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29511" y="1381787"/>
            <a:ext cx="208440" cy="20844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7794388" y="4443265"/>
            <a:ext cx="500908" cy="50090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23305" y="352269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83751" y="4762644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6" name="同心圆 2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91037" y="769498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411685" y="4151249"/>
            <a:ext cx="408377" cy="408377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34" name="椭圆 33"/>
          <p:cNvSpPr/>
          <p:nvPr/>
        </p:nvSpPr>
        <p:spPr>
          <a:xfrm>
            <a:off x="6629511" y="4707644"/>
            <a:ext cx="274777" cy="2747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8585278" y="4984207"/>
            <a:ext cx="137389" cy="13738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4644008" y="770251"/>
            <a:ext cx="1306135" cy="1269327"/>
            <a:chOff x="2132199" y="770251"/>
            <a:chExt cx="1306135" cy="1269327"/>
          </a:xfrm>
        </p:grpSpPr>
        <p:grpSp>
          <p:nvGrpSpPr>
            <p:cNvPr id="38" name="组合 37"/>
            <p:cNvGrpSpPr/>
            <p:nvPr/>
          </p:nvGrpSpPr>
          <p:grpSpPr>
            <a:xfrm>
              <a:off x="2132199" y="770251"/>
              <a:ext cx="1306135" cy="1269327"/>
              <a:chOff x="4345444" y="2542859"/>
              <a:chExt cx="1810550" cy="1811205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42" name="同心圆 41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black"/>
                    </a:solidFill>
                    <a:latin typeface="微软雅黑" panose="020b0503020204020204" pitchFamily="34" charset="-122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" name="椭圆 40"/>
              <p:cNvSpPr/>
              <p:nvPr/>
            </p:nvSpPr>
            <p:spPr>
              <a:xfrm>
                <a:off x="4565570" y="2763062"/>
                <a:ext cx="1370298" cy="137079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</p:grpSp>
        <p:sp>
          <p:nvSpPr>
            <p:cNvPr id="39" name="TextBox 11"/>
            <p:cNvSpPr txBox="1"/>
            <p:nvPr/>
          </p:nvSpPr>
          <p:spPr>
            <a:xfrm>
              <a:off x="2431244" y="1068589"/>
              <a:ext cx="950693" cy="784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500" b="1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言</a:t>
              </a:r>
              <a:endParaRPr lang="zh-CN" altLang="en-US" sz="45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500">
        <p:split orient="vert"/>
      </p:transition>
    </mc:Choice>
    <mc:Fallback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ac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3" ac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 animBg="1"/>
      <p:bldP spid="24" grpId="0" animBg="1"/>
      <p:bldP spid="34" grpId="0" animBg="1"/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555375" y="1365456"/>
            <a:ext cx="630230" cy="63023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同心圆 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6848" y="1816596"/>
            <a:ext cx="769476" cy="769476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98505" y="2421766"/>
            <a:ext cx="890519" cy="89051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6601640" y="153914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smtClean="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6571569" y="125586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6499180" y="245415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>
                <a:solidFill>
                  <a:srgbClr val="484848"/>
                </a:solidFill>
                <a:latin typeface="+mj-ea"/>
                <a:ea typeface="+mj-ea"/>
              </a:rPr>
              <a:t>标题内容</a:t>
            </a:r>
            <a:r>
              <a:rPr lang="zh-CN" altLang="en-US" sz="1100" smtClean="0">
                <a:solidFill>
                  <a:srgbClr val="484848"/>
                </a:solidFill>
                <a:latin typeface="+mj-ea"/>
                <a:ea typeface="+mj-ea"/>
              </a:rPr>
              <a:t>文字</a:t>
            </a:r>
            <a:endParaRPr lang="en-US" altLang="zh-CN" sz="110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501974" y="2167305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080808"/>
                </a:solidFill>
                <a:latin typeface="+mj-ea"/>
                <a:ea typeface="+mj-ea"/>
              </a:rPr>
              <a:t>2013</a:t>
            </a:r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>
                <a:solidFill>
                  <a:srgbClr val="080808"/>
                </a:solidFill>
                <a:latin typeface="+mj-ea"/>
                <a:ea typeface="+mj-ea"/>
              </a:rPr>
              <a:t>8</a:t>
            </a:r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6145043" y="3421886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124367" y="3104121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>
                <a:solidFill>
                  <a:srgbClr val="080808"/>
                </a:solidFill>
                <a:latin typeface="+mj-ea"/>
                <a:ea typeface="+mj-ea"/>
              </a:rPr>
              <a:t>4</a:t>
            </a:r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842996" y="437195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4846613" y="3999040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smtClean="0">
                <a:solidFill>
                  <a:srgbClr val="080808"/>
                </a:solidFill>
                <a:latin typeface="+mj-ea"/>
                <a:ea typeface="+mj-ea"/>
              </a:rPr>
              <a:t>5</a:t>
            </a:r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721463" y="386762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680237" y="3481167"/>
            <a:ext cx="1207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080808"/>
                </a:solidFill>
                <a:latin typeface="+mj-ea"/>
                <a:ea typeface="+mj-ea"/>
              </a:rPr>
              <a:t>2014</a:t>
            </a:r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 smtClean="0">
                <a:solidFill>
                  <a:srgbClr val="080808"/>
                </a:solidFill>
                <a:latin typeface="+mj-ea"/>
                <a:ea typeface="+mj-ea"/>
              </a:rPr>
              <a:t>12</a:t>
            </a:r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199319" y="1924839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>
                <a:solidFill>
                  <a:srgbClr val="484848"/>
                </a:solidFill>
                <a:latin typeface="+mj-ea"/>
                <a:ea typeface="+mj-ea"/>
              </a:rPr>
              <a:t>标题内容文字</a:t>
            </a:r>
            <a:endParaRPr lang="en-US" altLang="zh-CN" sz="1100">
              <a:solidFill>
                <a:srgbClr val="484848"/>
              </a:solidFill>
              <a:latin typeface="+mj-ea"/>
              <a:ea typeface="+mj-ea"/>
            </a:endParaRPr>
          </a:p>
        </p:txBody>
      </p:sp>
      <p:sp>
        <p:nvSpPr>
          <p:cNvPr id="24" name="TextBox 24"/>
          <p:cNvSpPr txBox="1"/>
          <p:nvPr/>
        </p:nvSpPr>
        <p:spPr>
          <a:xfrm>
            <a:off x="1194320" y="1571802"/>
            <a:ext cx="10967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smtClean="0">
                <a:solidFill>
                  <a:srgbClr val="080808"/>
                </a:solidFill>
                <a:latin typeface="+mj-ea"/>
                <a:ea typeface="+mj-ea"/>
              </a:rPr>
              <a:t>2015</a:t>
            </a:r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年</a:t>
            </a:r>
            <a:r>
              <a:rPr lang="en-US" altLang="zh-CN" sz="1400" b="1">
                <a:solidFill>
                  <a:srgbClr val="080808"/>
                </a:solidFill>
                <a:latin typeface="+mj-ea"/>
                <a:ea typeface="+mj-ea"/>
              </a:rPr>
              <a:t>2</a:t>
            </a:r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月</a:t>
            </a:r>
            <a:endParaRPr lang="en-US" altLang="zh-CN" sz="1400" b="1">
              <a:solidFill>
                <a:srgbClr val="080808"/>
              </a:solidFill>
              <a:latin typeface="+mj-ea"/>
              <a:ea typeface="+mj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 flipV="1">
            <a:off x="6568909" y="1255862"/>
            <a:ext cx="0" cy="54489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 flipV="1">
            <a:off x="6119428" y="3104121"/>
            <a:ext cx="4076" cy="619757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6499180" y="2239313"/>
            <a:ext cx="3324" cy="620469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842996" y="3999040"/>
            <a:ext cx="8518" cy="660954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675336" y="3421886"/>
            <a:ext cx="4901" cy="73404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 flipV="1">
            <a:off x="1187624" y="1539146"/>
            <a:ext cx="0" cy="782048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/>
          <p:cNvGrpSpPr/>
          <p:nvPr/>
        </p:nvGrpSpPr>
        <p:grpSpPr>
          <a:xfrm>
            <a:off x="4400031" y="2859782"/>
            <a:ext cx="984394" cy="984394"/>
            <a:chOff x="1695226" y="3321784"/>
            <a:chExt cx="1250759" cy="1250759"/>
          </a:xfrm>
        </p:grpSpPr>
        <p:sp>
          <p:nvSpPr>
            <p:cNvPr id="32" name="椭圆 31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305964" y="2499742"/>
            <a:ext cx="1360493" cy="136049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777577" y="1317475"/>
            <a:ext cx="1625118" cy="1625118"/>
            <a:chOff x="1695226" y="3321784"/>
            <a:chExt cx="1250759" cy="1250759"/>
          </a:xfrm>
        </p:grpSpPr>
        <p:sp>
          <p:nvSpPr>
            <p:cNvPr id="38" name="椭圆 3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8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空心弧 3"/>
          <p:cNvSpPr/>
          <p:nvPr/>
        </p:nvSpPr>
        <p:spPr>
          <a:xfrm rot="5400000">
            <a:off x="386026" y="1406854"/>
            <a:ext cx="3142978" cy="2924714"/>
          </a:xfrm>
          <a:prstGeom prst="blockArc">
            <a:avLst>
              <a:gd name="adj1" fmla="val 10897210"/>
              <a:gd name="adj2" fmla="val 6953"/>
              <a:gd name="adj3" fmla="val 1246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anchor="ctr"/>
          <a:lstStyle/>
          <a:p>
            <a:pPr algn="ctr" defTabSz="914400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90">
              <a:solidFill>
                <a:prstClr val="black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2566927" y="1492084"/>
            <a:ext cx="144145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 bwMode="auto">
          <a:xfrm>
            <a:off x="2616574" y="4282724"/>
            <a:ext cx="143986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 bwMode="auto">
          <a:xfrm>
            <a:off x="3438546" y="2438436"/>
            <a:ext cx="1334133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34" idx="2"/>
          </p:cNvCxnSpPr>
          <p:nvPr/>
        </p:nvCxnSpPr>
        <p:spPr bwMode="auto">
          <a:xfrm>
            <a:off x="3294063" y="3423431"/>
            <a:ext cx="1440700" cy="0"/>
          </a:xfrm>
          <a:prstGeom prst="line">
            <a:avLst/>
          </a:prstGeom>
          <a:ln w="12700">
            <a:solidFill>
              <a:srgbClr val="9DA8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961382" y="113673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smtClean="0">
                <a:solidFill>
                  <a:schemeClr val="accent1"/>
                </a:solidFill>
                <a:latin typeface="+mj-ea"/>
                <a:ea typeface="+mj-ea"/>
              </a:rPr>
              <a:t>标题内容</a:t>
            </a:r>
            <a:endParaRPr lang="zh-CN" altLang="en-US" sz="150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4932040" y="1369458"/>
            <a:ext cx="3043238" cy="553990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>
              <a:solidFill>
                <a:prstClr val="black"/>
              </a:solidFill>
              <a:latin typeface="+mj-ea"/>
              <a:ea typeface="+mj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00323" y="1737476"/>
            <a:ext cx="2259643" cy="2259643"/>
            <a:chOff x="1103084" y="2155824"/>
            <a:chExt cx="3176815" cy="3176815"/>
          </a:xfrm>
        </p:grpSpPr>
        <p:sp>
          <p:nvSpPr>
            <p:cNvPr id="12" name="椭圆 11"/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CCD0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blipFill dpi="0" rotWithShape="1">
              <a:blip r:embed="rId2"/>
              <a:stretch>
                <a:fillRect l="-20000" r="-2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14" name="椭圆 13"/>
          <p:cNvSpPr/>
          <p:nvPr/>
        </p:nvSpPr>
        <p:spPr>
          <a:xfrm>
            <a:off x="2339752" y="1275606"/>
            <a:ext cx="373310" cy="37331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prstClr val="white"/>
                </a:solidFill>
                <a:latin typeface="+mj-ea"/>
                <a:ea typeface="+mj-ea"/>
              </a:rPr>
              <a:t>1</a:t>
            </a:r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1840" y="2236528"/>
            <a:ext cx="373310" cy="37331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prstClr val="white"/>
                </a:solidFill>
                <a:latin typeface="+mj-ea"/>
                <a:ea typeface="+mj-ea"/>
              </a:rPr>
              <a:t>2</a:t>
            </a:r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110900" y="3218921"/>
            <a:ext cx="373310" cy="37331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prstClr val="white"/>
                </a:solidFill>
                <a:latin typeface="+mj-ea"/>
                <a:ea typeface="+mj-ea"/>
              </a:rPr>
              <a:t>3</a:t>
            </a:r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339752" y="4069127"/>
            <a:ext cx="373310" cy="37331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prstClr val="white"/>
                </a:solidFill>
                <a:latin typeface="+mj-ea"/>
                <a:ea typeface="+mj-ea"/>
              </a:rPr>
              <a:t>4</a:t>
            </a:r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9630" y="1064722"/>
            <a:ext cx="858956" cy="858956"/>
            <a:chOff x="3989630" y="984316"/>
            <a:chExt cx="858956" cy="858956"/>
          </a:xfrm>
        </p:grpSpPr>
        <p:grpSp>
          <p:nvGrpSpPr>
            <p:cNvPr id="19" name="组合 18"/>
            <p:cNvGrpSpPr/>
            <p:nvPr/>
          </p:nvGrpSpPr>
          <p:grpSpPr>
            <a:xfrm>
              <a:off x="3989630" y="98431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3" name="同心圆 2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392112" y="760412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" name="组合 54"/>
            <p:cNvGrpSpPr>
              <a:grpSpLocks noChangeAspect="1"/>
            </p:cNvGrpSpPr>
            <p:nvPr/>
          </p:nvGrpSpPr>
          <p:grpSpPr>
            <a:xfrm>
              <a:off x="4230408" y="1145668"/>
              <a:ext cx="389996" cy="469766"/>
              <a:chOff x="3452849" y="2667439"/>
              <a:chExt cx="239345" cy="288607"/>
            </a:xfrm>
          </p:grpSpPr>
          <p:sp>
            <p:nvSpPr>
              <p:cNvPr id="21" name="Freeform 846"/>
              <p:cNvSpPr/>
              <p:nvPr/>
            </p:nvSpPr>
            <p:spPr bwMode="auto">
              <a:xfrm>
                <a:off x="3452849" y="2721892"/>
                <a:ext cx="239345" cy="234154"/>
              </a:xfrm>
              <a:custGeom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9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  <p:sp>
            <p:nvSpPr>
              <p:cNvPr id="22" name="Freeform 847"/>
              <p:cNvSpPr/>
              <p:nvPr/>
            </p:nvSpPr>
            <p:spPr bwMode="auto">
              <a:xfrm>
                <a:off x="3547138" y="2667439"/>
                <a:ext cx="44424" cy="138859"/>
              </a:xfrm>
              <a:custGeom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121920" tIns="60960" rIns="121920" bIns="60960"/>
              <a:lstStyle/>
              <a:p>
                <a:pPr defTabSz="914400"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490">
                  <a:solidFill>
                    <a:prstClr val="black"/>
                  </a:solidFill>
                  <a:latin typeface="+mj-ea"/>
                  <a:ea typeface="+mj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4684712" y="1948340"/>
            <a:ext cx="858956" cy="858956"/>
            <a:chOff x="4684712" y="1948340"/>
            <a:chExt cx="858956" cy="858956"/>
          </a:xfrm>
        </p:grpSpPr>
        <p:grpSp>
          <p:nvGrpSpPr>
            <p:cNvPr id="26" name="组合 25"/>
            <p:cNvGrpSpPr/>
            <p:nvPr/>
          </p:nvGrpSpPr>
          <p:grpSpPr>
            <a:xfrm>
              <a:off x="4684712" y="1948340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" name="同心圆 2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Freeform 168"/>
            <p:cNvSpPr>
              <a:spLocks noChangeAspect="1" noEditPoints="1"/>
            </p:cNvSpPr>
            <p:nvPr/>
          </p:nvSpPr>
          <p:spPr bwMode="auto">
            <a:xfrm>
              <a:off x="4918327" y="2222412"/>
              <a:ext cx="425533" cy="364326"/>
            </a:xfrm>
            <a:custGeom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44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9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16016" y="2993953"/>
            <a:ext cx="858956" cy="858956"/>
            <a:chOff x="4716016" y="2993953"/>
            <a:chExt cx="858956" cy="858956"/>
          </a:xfrm>
        </p:grpSpPr>
        <p:grpSp>
          <p:nvGrpSpPr>
            <p:cNvPr id="31" name="组合 30"/>
            <p:cNvGrpSpPr/>
            <p:nvPr/>
          </p:nvGrpSpPr>
          <p:grpSpPr>
            <a:xfrm>
              <a:off x="4716016" y="2993953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Freeform 203"/>
            <p:cNvSpPr>
              <a:spLocks noChangeAspect="1" noEditPoints="1"/>
            </p:cNvSpPr>
            <p:nvPr/>
          </p:nvSpPr>
          <p:spPr bwMode="auto">
            <a:xfrm>
              <a:off x="4972990" y="3242045"/>
              <a:ext cx="370870" cy="356606"/>
            </a:xfrm>
            <a:custGeom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44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9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996846" y="3864636"/>
            <a:ext cx="858956" cy="858956"/>
            <a:chOff x="3996846" y="3864636"/>
            <a:chExt cx="858956" cy="858956"/>
          </a:xfrm>
        </p:grpSpPr>
        <p:grpSp>
          <p:nvGrpSpPr>
            <p:cNvPr id="36" name="组合 35"/>
            <p:cNvGrpSpPr/>
            <p:nvPr/>
          </p:nvGrpSpPr>
          <p:grpSpPr>
            <a:xfrm>
              <a:off x="3996846" y="3864636"/>
              <a:ext cx="858956" cy="858956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110"/>
            <p:cNvSpPr>
              <a:spLocks noChangeAspect="1" noEditPoints="1"/>
            </p:cNvSpPr>
            <p:nvPr/>
          </p:nvSpPr>
          <p:spPr bwMode="auto">
            <a:xfrm>
              <a:off x="4211960" y="4064356"/>
              <a:ext cx="424516" cy="376344"/>
            </a:xfrm>
            <a:custGeom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lIns="121920" tIns="60960" rIns="121920" bIns="60960"/>
            <a:lstStyle/>
            <a:p>
              <a:pPr defTabSz="9144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90">
                <a:solidFill>
                  <a:prstClr val="black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609454" y="1997065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smtClean="0">
                <a:solidFill>
                  <a:schemeClr val="accent2"/>
                </a:solidFill>
                <a:latin typeface="+mj-ea"/>
                <a:ea typeface="+mj-ea"/>
              </a:rPr>
              <a:t>标题内容</a:t>
            </a:r>
            <a:endParaRPr lang="zh-CN" altLang="en-US" sz="15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41" name="矩形 47"/>
          <p:cNvSpPr>
            <a:spLocks noChangeArrowheads="1"/>
          </p:cNvSpPr>
          <p:nvPr/>
        </p:nvSpPr>
        <p:spPr bwMode="auto">
          <a:xfrm>
            <a:off x="5580112" y="2229793"/>
            <a:ext cx="3043238" cy="553990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684012" y="3028040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smtClean="0">
                <a:solidFill>
                  <a:schemeClr val="accent3"/>
                </a:solidFill>
                <a:latin typeface="+mj-ea"/>
                <a:ea typeface="+mj-ea"/>
              </a:rPr>
              <a:t>标题内容</a:t>
            </a:r>
            <a:endParaRPr lang="zh-CN" altLang="en-US" sz="1500">
              <a:solidFill>
                <a:schemeClr val="accent3"/>
              </a:solidFill>
              <a:latin typeface="+mj-ea"/>
              <a:ea typeface="+mj-ea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5654670" y="3260768"/>
            <a:ext cx="3043238" cy="553990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009017" y="3972459"/>
            <a:ext cx="954089" cy="3231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1500" smtClean="0">
                <a:solidFill>
                  <a:schemeClr val="accent4"/>
                </a:solidFill>
                <a:latin typeface="+mj-ea"/>
                <a:ea typeface="+mj-ea"/>
              </a:rPr>
              <a:t>标题内容</a:t>
            </a:r>
            <a:endParaRPr lang="zh-CN" altLang="en-US" sz="150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4979675" y="4205187"/>
            <a:ext cx="3043238" cy="553990"/>
          </a:xfrm>
          <a:prstGeom prst="rect">
            <a:avLst/>
          </a:prstGeom>
          <a:noFill/>
          <a:ln>
            <a:noFill/>
          </a:ln>
        </p:spPr>
        <p:txBody>
          <a:bodyPr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点击输入简要文字内容，文字内容需概括精炼，不用多余的文字修饰，言简意赅的说明该项内容。</a:t>
            </a:r>
            <a:endParaRPr lang="en-US" altLang="zh-CN" sz="100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8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 animBg="1"/>
      <p:bldP spid="15" grpId="0" animBg="1"/>
      <p:bldP spid="16" grpId="0" animBg="1"/>
      <p:bldP spid="17" grpId="0" animBg="1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580112" y="1923678"/>
            <a:ext cx="1077905" cy="1077905"/>
            <a:chOff x="1695226" y="3321784"/>
            <a:chExt cx="1250759" cy="1250759"/>
          </a:xfrm>
        </p:grpSpPr>
        <p:sp>
          <p:nvSpPr>
            <p:cNvPr id="5" name="椭圆 4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66549" y="3263640"/>
            <a:ext cx="731620" cy="731620"/>
            <a:chOff x="1695226" y="3321784"/>
            <a:chExt cx="1250759" cy="1250759"/>
          </a:xfrm>
        </p:grpSpPr>
        <p:sp>
          <p:nvSpPr>
            <p:cNvPr id="8" name="椭圆 7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91150" y="3305163"/>
            <a:ext cx="731620" cy="731620"/>
            <a:chOff x="1695226" y="3321784"/>
            <a:chExt cx="1250759" cy="1250759"/>
          </a:xfrm>
        </p:grpSpPr>
        <p:sp>
          <p:nvSpPr>
            <p:cNvPr id="11" name="椭圆 10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81143" y="2277282"/>
            <a:ext cx="599656" cy="599656"/>
            <a:chOff x="1695226" y="3321784"/>
            <a:chExt cx="1250759" cy="1250759"/>
          </a:xfrm>
        </p:grpSpPr>
        <p:sp>
          <p:nvSpPr>
            <p:cNvPr id="14" name="椭圆 13"/>
            <p:cNvSpPr/>
            <p:nvPr/>
          </p:nvSpPr>
          <p:spPr>
            <a:xfrm>
              <a:off x="1695226" y="3321784"/>
              <a:ext cx="1250759" cy="1250759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chemeClr val="bg1">
                    <a:lumMod val="85000"/>
                  </a:schemeClr>
                </a:gs>
              </a:gsLst>
              <a:lin ang="7200000" scaled="0"/>
            </a:gradFill>
            <a:ln w="12700">
              <a:gradFill>
                <a:gsLst>
                  <a:gs pos="89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7200000" scaled="0"/>
              </a:gradFill>
            </a:ln>
            <a:effectLst>
              <a:outerShdw blurRad="127000" dist="38100" dir="8160000" algn="tr" rotWithShape="0">
                <a:prstClr val="black">
                  <a:alpha val="3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BC1DC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826937" y="3453495"/>
              <a:ext cx="987336" cy="98733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TextBox 1"/>
          <p:cNvSpPr txBox="1"/>
          <p:nvPr/>
        </p:nvSpPr>
        <p:spPr>
          <a:xfrm>
            <a:off x="989169" y="1392252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prstClr val="black"/>
                </a:solidFill>
                <a:latin typeface="+mj-ea"/>
                <a:ea typeface="+mj-ea"/>
              </a:rPr>
              <a:t>诚信铸就品质</a:t>
            </a:r>
            <a:endParaRPr lang="zh-CN" altLang="en-US" sz="20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7" name="TextBox 2"/>
          <p:cNvSpPr txBox="1"/>
          <p:nvPr/>
        </p:nvSpPr>
        <p:spPr>
          <a:xfrm>
            <a:off x="1611865" y="186521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smtClean="0">
                <a:solidFill>
                  <a:prstClr val="black"/>
                </a:solidFill>
                <a:latin typeface="+mj-ea"/>
                <a:ea typeface="+mj-ea"/>
              </a:rPr>
              <a:t>创新引领未来</a:t>
            </a:r>
            <a:endParaRPr lang="zh-CN" altLang="en-US" sz="20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8" name="TextBox 4"/>
          <p:cNvSpPr txBox="1"/>
          <p:nvPr/>
        </p:nvSpPr>
        <p:spPr>
          <a:xfrm>
            <a:off x="4786974" y="177966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080808"/>
                </a:solidFill>
                <a:latin typeface="+mj-ea"/>
                <a:ea typeface="+mj-ea"/>
              </a:rPr>
              <a:t>远见力</a:t>
            </a:r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5495248" y="392288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080808"/>
                </a:solidFill>
                <a:latin typeface="+mj-ea"/>
                <a:ea typeface="+mj-ea"/>
              </a:rPr>
              <a:t>执行力</a:t>
            </a:r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7152350" y="33073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080808"/>
                </a:solidFill>
                <a:latin typeface="+mj-ea"/>
                <a:ea typeface="+mj-ea"/>
              </a:rPr>
              <a:t>感召力</a:t>
            </a:r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1" name="TextBox 7"/>
          <p:cNvSpPr txBox="1"/>
          <p:nvPr/>
        </p:nvSpPr>
        <p:spPr>
          <a:xfrm>
            <a:off x="6675297" y="208709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080808"/>
                </a:solidFill>
                <a:latin typeface="+mj-ea"/>
                <a:ea typeface="+mj-ea"/>
              </a:rPr>
              <a:t>决策力</a:t>
            </a:r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4710337" y="284913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rgbClr val="080808"/>
                </a:solidFill>
                <a:latin typeface="+mj-ea"/>
                <a:ea typeface="+mj-ea"/>
              </a:rPr>
              <a:t>创新力</a:t>
            </a:r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043475" y="2916594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890718" y="4095043"/>
            <a:ext cx="219777" cy="219777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5" name="同心圆 2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15367" y="2518685"/>
            <a:ext cx="287919" cy="287919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28" name="同心圆 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6976660" y="1517585"/>
            <a:ext cx="274777" cy="27477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702994" y="4120170"/>
            <a:ext cx="137389" cy="13738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697525" y="1242808"/>
            <a:ext cx="274777" cy="27477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6407107" y="3105672"/>
            <a:ext cx="137389" cy="13738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4" name="TextBox 30"/>
          <p:cNvSpPr txBox="1"/>
          <p:nvPr/>
        </p:nvSpPr>
        <p:spPr>
          <a:xfrm>
            <a:off x="539552" y="2473670"/>
            <a:ext cx="3456384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mtClean="0">
                <a:solidFill>
                  <a:srgbClr val="484848"/>
                </a:solidFill>
                <a:latin typeface="+mj-ea"/>
                <a:ea typeface="+mj-ea"/>
              </a:rPr>
              <a:t>       点击</a:t>
            </a:r>
            <a:r>
              <a:rPr lang="zh-CN" altLang="en-US" sz="1100">
                <a:solidFill>
                  <a:srgbClr val="484848"/>
                </a:solidFill>
                <a:latin typeface="+mj-ea"/>
                <a:ea typeface="+mj-ea"/>
              </a:rPr>
              <a:t>输入简要文字内容，文字内容需概括精炼，不用多余的文字修饰，言简意赅的说明分项</a:t>
            </a:r>
            <a:r>
              <a:rPr lang="zh-CN" altLang="en-US" sz="1100" smtClean="0">
                <a:solidFill>
                  <a:srgbClr val="484848"/>
                </a:solidFill>
                <a:latin typeface="+mj-ea"/>
                <a:ea typeface="+mj-ea"/>
              </a:rPr>
              <a:t>内容。点击</a:t>
            </a:r>
            <a:r>
              <a:rPr lang="zh-CN" altLang="en-US" sz="1100">
                <a:solidFill>
                  <a:srgbClr val="484848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>
                <a:solidFill>
                  <a:srgbClr val="484848"/>
                </a:solidFill>
                <a:latin typeface="+mj-ea"/>
                <a:ea typeface="+mj-ea"/>
              </a:rPr>
              <a:t>……</a:t>
            </a:r>
            <a:endParaRPr lang="en-US" altLang="zh-CN" sz="1100">
              <a:solidFill>
                <a:srgbClr val="484848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100" smtClean="0">
                <a:solidFill>
                  <a:srgbClr val="484848"/>
                </a:solidFill>
                <a:latin typeface="+mj-ea"/>
                <a:ea typeface="+mj-ea"/>
              </a:rPr>
              <a:t>       点击</a:t>
            </a:r>
            <a:r>
              <a:rPr lang="zh-CN" altLang="en-US" sz="1100">
                <a:solidFill>
                  <a:srgbClr val="484848"/>
                </a:solidFill>
                <a:latin typeface="+mj-ea"/>
                <a:ea typeface="+mj-ea"/>
              </a:rPr>
              <a:t>输入简要文字内容，文字内容需概括精炼，不用多余的文字修饰，言简意赅的说明分项内容</a:t>
            </a:r>
            <a:r>
              <a:rPr lang="en-US" altLang="zh-CN" sz="1100">
                <a:solidFill>
                  <a:srgbClr val="484848"/>
                </a:solidFill>
                <a:latin typeface="+mj-ea"/>
                <a:ea typeface="+mj-ea"/>
              </a:rPr>
              <a:t>……</a:t>
            </a:r>
            <a:endParaRPr lang="en-US" altLang="zh-CN" sz="1100">
              <a:solidFill>
                <a:srgbClr val="484848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zh-CN" sz="1100">
              <a:solidFill>
                <a:srgbClr val="484848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8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9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10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0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0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0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 animBg="1"/>
      <p:bldP spid="30" grpId="0" animBg="1"/>
      <p:bldP spid="31" grpId="0" animBg="1"/>
      <p:bldP spid="32" grpId="0" animBg="1"/>
      <p:bldP spid="33" grpId="0" animBg="1"/>
      <p:bldP spid="34" grpId="0"/>
      <p:bldP spid="3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9"/>
          <p:cNvSpPr txBox="1"/>
          <p:nvPr/>
        </p:nvSpPr>
        <p:spPr>
          <a:xfrm>
            <a:off x="3748932" y="1804868"/>
            <a:ext cx="596012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82%</a:t>
            </a:r>
            <a:endParaRPr lang="zh-CN" altLang="en-US" spc="-114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TextBox 40"/>
          <p:cNvSpPr txBox="1"/>
          <p:nvPr/>
        </p:nvSpPr>
        <p:spPr>
          <a:xfrm>
            <a:off x="3058213" y="1920354"/>
            <a:ext cx="588246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73%</a:t>
            </a:r>
            <a:endParaRPr lang="zh-CN" altLang="en-US" spc="-114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TextBox 41"/>
          <p:cNvSpPr txBox="1"/>
          <p:nvPr/>
        </p:nvSpPr>
        <p:spPr>
          <a:xfrm>
            <a:off x="2430859" y="2237068"/>
            <a:ext cx="591353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56%</a:t>
            </a:r>
            <a:endParaRPr lang="zh-CN" altLang="en-US" spc="-114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Box 42"/>
          <p:cNvSpPr txBox="1"/>
          <p:nvPr/>
        </p:nvSpPr>
        <p:spPr>
          <a:xfrm>
            <a:off x="1873564" y="2602761"/>
            <a:ext cx="595985" cy="346957"/>
          </a:xfrm>
          <a:prstGeom prst="rect">
            <a:avLst/>
          </a:prstGeom>
          <a:noFill/>
        </p:spPr>
        <p:txBody>
          <a:bodyPr wrap="square" lIns="69284" tIns="34641" rIns="69284" bIns="34641" rtlCol="0">
            <a:spAutoFit/>
          </a:bodyPr>
          <a:lstStyle/>
          <a:p>
            <a:r>
              <a:rPr lang="en-US" altLang="zh-CN" spc="-114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32%</a:t>
            </a:r>
            <a:endParaRPr lang="zh-CN" altLang="en-US" spc="-114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 flipH="1">
            <a:off x="2231437" y="1936430"/>
            <a:ext cx="1674944" cy="2159770"/>
            <a:chOff x="8155995" y="3063800"/>
            <a:chExt cx="4110065" cy="2647126"/>
          </a:xfrm>
          <a:effectLst>
            <a:outerShdw blurRad="114300" dist="88900" algn="l" rotWithShape="0">
              <a:prstClr val="black">
                <a:alpha val="22000"/>
              </a:prstClr>
            </a:outerShdw>
          </a:effectLst>
        </p:grpSpPr>
        <p:sp>
          <p:nvSpPr>
            <p:cNvPr id="9" name="矩形 8"/>
            <p:cNvSpPr/>
            <p:nvPr/>
          </p:nvSpPr>
          <p:spPr>
            <a:xfrm>
              <a:off x="8156003" y="3063800"/>
              <a:ext cx="168079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9889504" y="3063800"/>
              <a:ext cx="2376556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8156001" y="3899089"/>
              <a:ext cx="155541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763824" y="3899089"/>
              <a:ext cx="2199274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155998" y="4671503"/>
              <a:ext cx="1174131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9381625" y="4671501"/>
              <a:ext cx="1660158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155995" y="5378253"/>
              <a:ext cx="810249" cy="33266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9018774" y="5378259"/>
              <a:ext cx="1145643" cy="3326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3683" tIns="51841" rIns="103683" bIns="51841"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32040" y="2228006"/>
            <a:ext cx="1302758" cy="1137185"/>
            <a:chOff x="1397291" y="3132277"/>
            <a:chExt cx="1948823" cy="1702026"/>
          </a:xfrm>
        </p:grpSpPr>
        <p:grpSp>
          <p:nvGrpSpPr>
            <p:cNvPr id="18" name="组合 17"/>
            <p:cNvGrpSpPr/>
            <p:nvPr/>
          </p:nvGrpSpPr>
          <p:grpSpPr>
            <a:xfrm>
              <a:off x="1397291" y="3132277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1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2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9" name="Freeform 7"/>
            <p:cNvSpPr/>
            <p:nvPr/>
          </p:nvSpPr>
          <p:spPr bwMode="auto">
            <a:xfrm>
              <a:off x="1650672" y="3357062"/>
              <a:ext cx="1442061" cy="1252455"/>
            </a:xfrm>
            <a:custGeom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0" name="TextBox 55"/>
            <p:cNvSpPr txBox="1"/>
            <p:nvPr/>
          </p:nvSpPr>
          <p:spPr>
            <a:xfrm>
              <a:off x="1907194" y="3791887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>
                  <a:solidFill>
                    <a:schemeClr val="bg1"/>
                  </a:solidFill>
                  <a:latin typeface="+mj-ea"/>
                  <a:ea typeface="+mj-ea"/>
                </a:rPr>
                <a:t>第一月</a:t>
              </a:r>
              <a:endParaRPr lang="zh-CN" altLang="en-US" sz="1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32033" y="2796598"/>
            <a:ext cx="1302758" cy="1137185"/>
            <a:chOff x="2893203" y="3983290"/>
            <a:chExt cx="1948823" cy="1702026"/>
          </a:xfrm>
        </p:grpSpPr>
        <p:grpSp>
          <p:nvGrpSpPr>
            <p:cNvPr id="24" name="组合 23"/>
            <p:cNvGrpSpPr/>
            <p:nvPr/>
          </p:nvGrpSpPr>
          <p:grpSpPr>
            <a:xfrm>
              <a:off x="2893203" y="398329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27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28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7"/>
            <p:cNvSpPr/>
            <p:nvPr/>
          </p:nvSpPr>
          <p:spPr bwMode="auto">
            <a:xfrm>
              <a:off x="3146586" y="4181609"/>
              <a:ext cx="1442061" cy="1252455"/>
            </a:xfrm>
            <a:custGeom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2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6" name="TextBox 61"/>
            <p:cNvSpPr txBox="1"/>
            <p:nvPr/>
          </p:nvSpPr>
          <p:spPr>
            <a:xfrm>
              <a:off x="3317006" y="456880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>
                  <a:solidFill>
                    <a:schemeClr val="bg1"/>
                  </a:solidFill>
                  <a:latin typeface="+mj-ea"/>
                  <a:ea typeface="+mj-ea"/>
                </a:rPr>
                <a:t>第二月</a:t>
              </a:r>
              <a:endParaRPr lang="zh-CN" altLang="en-US" sz="1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927254" y="2218600"/>
            <a:ext cx="1302758" cy="1137185"/>
            <a:chOff x="4381974" y="3118200"/>
            <a:chExt cx="1948823" cy="1702026"/>
          </a:xfrm>
        </p:grpSpPr>
        <p:grpSp>
          <p:nvGrpSpPr>
            <p:cNvPr id="30" name="组合 29"/>
            <p:cNvGrpSpPr/>
            <p:nvPr/>
          </p:nvGrpSpPr>
          <p:grpSpPr>
            <a:xfrm>
              <a:off x="4381974" y="3118200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3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34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1" name="Freeform 7"/>
            <p:cNvSpPr/>
            <p:nvPr/>
          </p:nvSpPr>
          <p:spPr bwMode="auto">
            <a:xfrm>
              <a:off x="4635357" y="3316519"/>
              <a:ext cx="1442061" cy="1252455"/>
            </a:xfrm>
            <a:custGeom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3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2" name="TextBox 67"/>
            <p:cNvSpPr txBox="1"/>
            <p:nvPr/>
          </p:nvSpPr>
          <p:spPr>
            <a:xfrm>
              <a:off x="4891878" y="3730069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>
                  <a:solidFill>
                    <a:schemeClr val="bg1"/>
                  </a:solidFill>
                  <a:latin typeface="+mj-ea"/>
                  <a:ea typeface="+mj-ea"/>
                </a:rPr>
                <a:t>第三月</a:t>
              </a:r>
              <a:endParaRPr lang="zh-CN" altLang="en-US" sz="1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23590" y="3376396"/>
            <a:ext cx="1302758" cy="1137185"/>
            <a:chOff x="4376494" y="4851074"/>
            <a:chExt cx="1948823" cy="1702026"/>
          </a:xfrm>
        </p:grpSpPr>
        <p:grpSp>
          <p:nvGrpSpPr>
            <p:cNvPr id="36" name="组合 35"/>
            <p:cNvGrpSpPr/>
            <p:nvPr/>
          </p:nvGrpSpPr>
          <p:grpSpPr>
            <a:xfrm>
              <a:off x="4376494" y="4851074"/>
              <a:ext cx="1948823" cy="1702026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39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40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37" name="Freeform 7"/>
            <p:cNvSpPr/>
            <p:nvPr/>
          </p:nvSpPr>
          <p:spPr bwMode="auto">
            <a:xfrm>
              <a:off x="4629876" y="5049394"/>
              <a:ext cx="1442061" cy="1252455"/>
            </a:xfrm>
            <a:custGeom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4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8" name="TextBox 73"/>
            <p:cNvSpPr txBox="1"/>
            <p:nvPr/>
          </p:nvSpPr>
          <p:spPr>
            <a:xfrm>
              <a:off x="4886398" y="5462945"/>
              <a:ext cx="1185538" cy="437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300">
                  <a:solidFill>
                    <a:schemeClr val="bg1"/>
                  </a:solidFill>
                  <a:latin typeface="+mj-ea"/>
                  <a:ea typeface="+mj-ea"/>
                </a:rPr>
                <a:t>第四月</a:t>
              </a:r>
              <a:endParaRPr lang="zh-CN" altLang="en-US" sz="13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0709" y="1743827"/>
            <a:ext cx="3656760" cy="2105541"/>
            <a:chOff x="7041153" y="3140803"/>
            <a:chExt cx="5470223" cy="3151364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8039682" y="6292167"/>
              <a:ext cx="4471694" cy="0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 flipH="1" flipV="1">
              <a:off x="8039039" y="3140803"/>
              <a:ext cx="0" cy="3130693"/>
            </a:xfrm>
            <a:prstGeom prst="straightConnector1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79"/>
            <p:cNvSpPr txBox="1"/>
            <p:nvPr/>
          </p:nvSpPr>
          <p:spPr>
            <a:xfrm>
              <a:off x="7041153" y="339859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第四月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5" name="TextBox 80"/>
            <p:cNvSpPr txBox="1"/>
            <p:nvPr/>
          </p:nvSpPr>
          <p:spPr>
            <a:xfrm>
              <a:off x="7041153" y="4232255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第三月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6" name="TextBox 81"/>
            <p:cNvSpPr txBox="1"/>
            <p:nvPr/>
          </p:nvSpPr>
          <p:spPr>
            <a:xfrm>
              <a:off x="7041153" y="5004668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第二月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7" name="TextBox 82"/>
            <p:cNvSpPr txBox="1"/>
            <p:nvPr/>
          </p:nvSpPr>
          <p:spPr>
            <a:xfrm>
              <a:off x="7041153" y="5677402"/>
              <a:ext cx="997887" cy="414570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rPr>
                <a:t>第一月</a:t>
              </a:r>
              <a:endParaRPr lang="zh-CN" altLang="en-US" sz="12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54986" y="1347614"/>
            <a:ext cx="2184598" cy="805283"/>
            <a:chOff x="6084168" y="1274556"/>
            <a:chExt cx="2317853" cy="830459"/>
          </a:xfrm>
        </p:grpSpPr>
        <p:sp>
          <p:nvSpPr>
            <p:cNvPr id="49" name="TextBox 84"/>
            <p:cNvSpPr txBox="1"/>
            <p:nvPr/>
          </p:nvSpPr>
          <p:spPr>
            <a:xfrm>
              <a:off x="6084168" y="1514664"/>
              <a:ext cx="2317853" cy="590351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rPr>
                <a:t>您的内容打在这里，或者通过您的内容打在这里，或者您的内容打在这里，或者您的内容打在这里，</a:t>
              </a:r>
              <a:endParaRPr lang="zh-CN" altLang="en-US" sz="8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0" name="TextBox 85"/>
            <p:cNvSpPr txBox="1"/>
            <p:nvPr/>
          </p:nvSpPr>
          <p:spPr>
            <a:xfrm>
              <a:off x="6109640" y="1274556"/>
              <a:ext cx="1008112" cy="333268"/>
            </a:xfrm>
            <a:prstGeom prst="rect">
              <a:avLst/>
            </a:prstGeom>
            <a:noFill/>
          </p:spPr>
          <p:txBody>
            <a:bodyPr wrap="square" lIns="91431" tIns="0" rIns="91431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cs typeface="华文黑体" pitchFamily="2" charset="-122"/>
                </a:rPr>
                <a:t>添加标题</a:t>
              </a:r>
              <a:endPara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华文黑体" pitchFamily="2" charset="-122"/>
              </a:endParaRPr>
            </a:p>
          </p:txBody>
        </p:sp>
      </p:grp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5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accel="5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accel="5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accel="5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Monito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448" y="1233331"/>
            <a:ext cx="3143817" cy="2620202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76254"/>
            <a:ext cx="2808311" cy="16435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effectLst>
            <a:innerShdw blurRad="63500" dist="25400" dir="13500000">
              <a:prstClr val="black">
                <a:alpha val="21000"/>
              </a:prstClr>
            </a:innerShdw>
          </a:effectLst>
        </p:spPr>
      </p:pic>
      <p:pic>
        <p:nvPicPr>
          <p:cNvPr id="6" name="Picture 4" descr="Monitor-Light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12198" y="1304794"/>
            <a:ext cx="1201618" cy="1470168"/>
          </a:xfrm>
          <a:prstGeom prst="rect">
            <a:avLst/>
          </a:prstGeom>
        </p:spPr>
      </p:pic>
      <p:pic>
        <p:nvPicPr>
          <p:cNvPr id="7" name="Picture 5" descr="ipa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23253" y="1738779"/>
            <a:ext cx="2980912" cy="2858402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277" y="1944999"/>
            <a:ext cx="1560546" cy="1880273"/>
          </a:xfrm>
          <a:prstGeom prst="rect">
            <a:avLst/>
          </a:prstGeom>
          <a:effectLst>
            <a:innerShdw blurRad="63500" dist="25400" dir="13500000">
              <a:prstClr val="black">
                <a:alpha val="26000"/>
              </a:prstClr>
            </a:innerShdw>
          </a:effectLst>
        </p:spPr>
      </p:pic>
      <p:pic>
        <p:nvPicPr>
          <p:cNvPr id="9" name="Picture 7" descr="ipad-light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7212318" y="1801792"/>
            <a:ext cx="915621" cy="2072317"/>
          </a:xfrm>
          <a:prstGeom prst="rect">
            <a:avLst/>
          </a:prstGeom>
        </p:spPr>
      </p:pic>
      <p:sp>
        <p:nvSpPr>
          <p:cNvPr id="10" name="TextBox 46"/>
          <p:cNvSpPr txBox="1"/>
          <p:nvPr/>
        </p:nvSpPr>
        <p:spPr>
          <a:xfrm>
            <a:off x="1551867" y="1548229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rPr>
              <a:t>项目分析</a:t>
            </a:r>
            <a:endParaRPr kumimoji="0" lang="zh-CN" altLang="en-US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TextBox 47"/>
          <p:cNvSpPr txBox="1"/>
          <p:nvPr/>
        </p:nvSpPr>
        <p:spPr>
          <a:xfrm>
            <a:off x="1654179" y="3019834"/>
            <a:ext cx="1061811" cy="346239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sz="1800">
                <a:solidFill>
                  <a:schemeClr val="accent2"/>
                </a:solidFill>
                <a:latin typeface="+mj-ea"/>
                <a:ea typeface="+mj-ea"/>
              </a:rPr>
              <a:t>项目分析</a:t>
            </a:r>
            <a:endParaRPr lang="zh-CN" altLang="en-US" sz="180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1051283" y="1956897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1168617" y="3428502"/>
            <a:ext cx="2197036" cy="623237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这里可以添加主要内容</a:t>
            </a:r>
            <a:r>
              <a: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这里可以添加主要</a:t>
            </a:r>
            <a:r>
              <a: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r>
              <a: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可以添加主要内容这里可以添加主要</a:t>
            </a:r>
            <a:r>
              <a:rPr kumimoji="0" lang="zh-CN" altLang="en-US" sz="800" b="0" i="0" u="none" strike="noStrike" kern="0" cap="none" spc="0" normalizeH="0" baseline="0" noProof="0" smtClean="0">
                <a:ln>
                  <a:noFill/>
                </a:ln>
                <a:solidFill>
                  <a:srgbClr val="484849"/>
                </a:solidFill>
                <a:effectLst/>
                <a:uLnTx/>
                <a:uFillTx/>
                <a:latin typeface="+mj-ea"/>
                <a:ea typeface="+mj-ea"/>
              </a:rPr>
              <a:t>内容</a:t>
            </a:r>
            <a:endParaRPr kumimoji="0" lang="zh-CN" altLang="en-US" sz="800" b="0" i="0" u="none" strike="noStrike" kern="0" cap="none" spc="0" normalizeH="0" baseline="0" noProof="0">
              <a:ln>
                <a:noFill/>
              </a:ln>
              <a:solidFill>
                <a:srgbClr val="484849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86952" y="853215"/>
            <a:ext cx="3192960" cy="3950783"/>
            <a:chOff x="865232" y="1286330"/>
            <a:chExt cx="4013321" cy="4966128"/>
          </a:xfrm>
        </p:grpSpPr>
        <p:pic>
          <p:nvPicPr>
            <p:cNvPr id="5" name="Picture 3"/>
            <p:cNvPicPr>
              <a:picLocks noChangeAspect="1"/>
            </p:cNvPicPr>
            <p:nvPr/>
          </p:nvPicPr>
          <p:blipFill>
            <a:blip r:embed="rId2"/>
            <a:srcRect l="5354" t="8440" r="6203" b="10136"/>
            <a:stretch>
              <a:fillRect/>
            </a:stretch>
          </p:blipFill>
          <p:spPr bwMode="auto">
            <a:xfrm>
              <a:off x="865232" y="1286330"/>
              <a:ext cx="4013321" cy="49661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</p:pic>
        <p:sp>
          <p:nvSpPr>
            <p:cNvPr id="6" name="Rectangle 4"/>
            <p:cNvSpPr/>
            <p:nvPr/>
          </p:nvSpPr>
          <p:spPr>
            <a:xfrm>
              <a:off x="1454212" y="1875344"/>
              <a:ext cx="2840124" cy="3699194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 fontAlgn="auto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3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08606" y="3534278"/>
            <a:ext cx="1083474" cy="30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  <a:endParaRPr lang="en-US" altLang="zh-CN" sz="14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4194319" y="3846285"/>
            <a:ext cx="1928420" cy="701729"/>
          </a:xfrm>
          <a:prstGeom prst="rect">
            <a:avLst/>
          </a:prstGeom>
          <a:noFill/>
          <a:ln>
            <a:noFill/>
          </a:ln>
        </p:spPr>
        <p:txBody>
          <a:bodyPr wrap="square" lIns="91435" tIns="45719" rIns="91435" bIns="45719">
            <a:spAutoFit/>
          </a:bodyPr>
          <a:lstStyle/>
          <a:p>
            <a:pPr defTabSz="914400" fontAlgn="auto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100">
                <a:solidFill>
                  <a:srgbClr val="080808"/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在此录入本图表的综合描述说明，在此录入本图表的综合描述说明。</a:t>
            </a:r>
            <a:endParaRPr lang="zh-CN" altLang="en-US" sz="1100">
              <a:solidFill>
                <a:srgbClr val="080808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402282" y="3534278"/>
            <a:ext cx="978029" cy="307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5" tIns="45719" rIns="91435" bIns="45719">
            <a:spAutoFit/>
          </a:bodyPr>
          <a:lstStyle/>
          <a:p>
            <a:r>
              <a:rPr lang="zh-CN" altLang="en-US" sz="1400" b="1">
                <a:solidFill>
                  <a:schemeClr val="accent2"/>
                </a:solidFill>
                <a:latin typeface="+mj-ea"/>
                <a:ea typeface="+mj-ea"/>
              </a:rPr>
              <a:t>添加标题</a:t>
            </a:r>
            <a:endParaRPr lang="en-US" altLang="zh-CN" sz="1400" b="1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387996" y="3846285"/>
            <a:ext cx="1928420" cy="701729"/>
          </a:xfrm>
          <a:prstGeom prst="rect">
            <a:avLst/>
          </a:prstGeom>
          <a:noFill/>
          <a:ln>
            <a:noFill/>
          </a:ln>
        </p:spPr>
        <p:txBody>
          <a:bodyPr wrap="square" lIns="91435" tIns="45719" rIns="91435" bIns="45719">
            <a:spAutoFit/>
          </a:bodyPr>
          <a:lstStyle/>
          <a:p>
            <a:pPr defTabSz="914400" fontAlgn="auto">
              <a:lnSpc>
                <a:spcPct val="120000"/>
              </a:lnSpc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100">
                <a:solidFill>
                  <a:srgbClr val="080808"/>
                </a:solidFill>
                <a:latin typeface="+mj-ea"/>
                <a:ea typeface="+mj-ea"/>
                <a:sym typeface="微软雅黑" panose="020b0503020204020204" pitchFamily="34" charset="-122"/>
              </a:rPr>
              <a:t>在此录入本图表的综合描述说明，在此录入本图表的综合描述说明。</a:t>
            </a:r>
            <a:endParaRPr lang="zh-CN" altLang="en-US" sz="1100">
              <a:solidFill>
                <a:srgbClr val="080808"/>
              </a:solidFill>
              <a:latin typeface="+mj-ea"/>
              <a:ea typeface="+mj-ea"/>
              <a:sym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390421" y="1357643"/>
            <a:ext cx="2263519" cy="350012"/>
            <a:chOff x="814328" y="3219334"/>
            <a:chExt cx="2797200" cy="432536"/>
          </a:xfrm>
        </p:grpSpPr>
        <p:grpSp>
          <p:nvGrpSpPr>
            <p:cNvPr id="12" name="组合 11"/>
            <p:cNvGrpSpPr/>
            <p:nvPr/>
          </p:nvGrpSpPr>
          <p:grpSpPr>
            <a:xfrm>
              <a:off x="814328" y="3219334"/>
              <a:ext cx="2797200" cy="432536"/>
              <a:chOff x="2173927" y="3285519"/>
              <a:chExt cx="3549387" cy="548848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2173927" y="3285519"/>
                <a:ext cx="3549387" cy="548848"/>
                <a:chOff x="4304043" y="1286668"/>
                <a:chExt cx="7914744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16" name="圆角矩形 15"/>
                <p:cNvSpPr/>
                <p:nvPr/>
              </p:nvSpPr>
              <p:spPr>
                <a:xfrm>
                  <a:off x="4304043" y="1286668"/>
                  <a:ext cx="7914744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7" name="圆角矩形 16"/>
                <p:cNvSpPr/>
                <p:nvPr/>
              </p:nvSpPr>
              <p:spPr>
                <a:xfrm>
                  <a:off x="4351924" y="1373342"/>
                  <a:ext cx="7812881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5" name="椭圆 14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3" name="TextBox 24"/>
            <p:cNvSpPr txBox="1"/>
            <p:nvPr/>
          </p:nvSpPr>
          <p:spPr>
            <a:xfrm>
              <a:off x="1224125" y="3331792"/>
              <a:ext cx="2191136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100" b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92304" y="1871726"/>
            <a:ext cx="2916000" cy="350012"/>
            <a:chOff x="814327" y="3219334"/>
            <a:chExt cx="3603522" cy="432536"/>
          </a:xfrm>
        </p:grpSpPr>
        <p:grpSp>
          <p:nvGrpSpPr>
            <p:cNvPr id="19" name="组合 18"/>
            <p:cNvGrpSpPr/>
            <p:nvPr/>
          </p:nvGrpSpPr>
          <p:grpSpPr>
            <a:xfrm>
              <a:off x="814327" y="3219334"/>
              <a:ext cx="3603522" cy="432536"/>
              <a:chOff x="2173926" y="3285519"/>
              <a:chExt cx="4572535" cy="548848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2173926" y="3285519"/>
                <a:ext cx="4572535" cy="548848"/>
                <a:chOff x="4304040" y="1286668"/>
                <a:chExt cx="10196250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4304040" y="1286668"/>
                  <a:ext cx="10196250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4351920" y="1373339"/>
                  <a:ext cx="10095546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2" name="椭圆 21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TextBox 31"/>
            <p:cNvSpPr txBox="1"/>
            <p:nvPr/>
          </p:nvSpPr>
          <p:spPr>
            <a:xfrm>
              <a:off x="1224125" y="3331792"/>
              <a:ext cx="2989681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100" b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smtClean="0">
                  <a:solidFill>
                    <a:srgbClr val="080808"/>
                  </a:solidFill>
                  <a:latin typeface="+mj-ea"/>
                  <a:ea typeface="+mj-ea"/>
                </a:rPr>
                <a:t>文本及描述说明</a:t>
              </a:r>
              <a:endParaRPr lang="zh-CN" altLang="en-US" sz="1100" b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03535" y="2365754"/>
            <a:ext cx="2401200" cy="350012"/>
            <a:chOff x="814328" y="3219334"/>
            <a:chExt cx="2967344" cy="432536"/>
          </a:xfrm>
        </p:grpSpPr>
        <p:grpSp>
          <p:nvGrpSpPr>
            <p:cNvPr id="26" name="组合 25"/>
            <p:cNvGrpSpPr/>
            <p:nvPr/>
          </p:nvGrpSpPr>
          <p:grpSpPr>
            <a:xfrm>
              <a:off x="814328" y="3219334"/>
              <a:ext cx="2967344" cy="432536"/>
              <a:chOff x="2173927" y="3285519"/>
              <a:chExt cx="3765284" cy="548848"/>
            </a:xfrm>
          </p:grpSpPr>
          <p:grpSp>
            <p:nvGrpSpPr>
              <p:cNvPr id="28" name="组合 27"/>
              <p:cNvGrpSpPr/>
              <p:nvPr/>
            </p:nvGrpSpPr>
            <p:grpSpPr>
              <a:xfrm>
                <a:off x="2173927" y="3285519"/>
                <a:ext cx="3765284" cy="548848"/>
                <a:chOff x="4304043" y="1286668"/>
                <a:chExt cx="8396171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0" name="圆角矩形 29"/>
                <p:cNvSpPr/>
                <p:nvPr/>
              </p:nvSpPr>
              <p:spPr>
                <a:xfrm>
                  <a:off x="4304043" y="1286668"/>
                  <a:ext cx="8396171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圆角矩形 30"/>
                <p:cNvSpPr/>
                <p:nvPr/>
              </p:nvSpPr>
              <p:spPr>
                <a:xfrm>
                  <a:off x="4351923" y="1373339"/>
                  <a:ext cx="8295467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9" name="椭圆 28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7" name="TextBox 38"/>
            <p:cNvSpPr txBox="1"/>
            <p:nvPr/>
          </p:nvSpPr>
          <p:spPr>
            <a:xfrm>
              <a:off x="1224125" y="3331792"/>
              <a:ext cx="2371197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100" b="0">
                  <a:solidFill>
                    <a:srgbClr val="080808"/>
                  </a:solidFill>
                  <a:latin typeface="+mj-ea"/>
                  <a:ea typeface="+mj-ea"/>
                </a:rPr>
                <a:t>点击输入标题</a:t>
              </a:r>
              <a:r>
                <a:rPr lang="zh-CN" altLang="en-US" sz="1100" b="0" smtClean="0">
                  <a:solidFill>
                    <a:srgbClr val="080808"/>
                  </a:solidFill>
                  <a:latin typeface="+mj-ea"/>
                  <a:ea typeface="+mj-ea"/>
                </a:rPr>
                <a:t>文本小标签</a:t>
              </a:r>
              <a:endParaRPr lang="zh-CN" altLang="en-US" sz="1100" b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401064" y="2869810"/>
            <a:ext cx="1972203" cy="350012"/>
            <a:chOff x="814328" y="3219334"/>
            <a:chExt cx="2437200" cy="432536"/>
          </a:xfrm>
        </p:grpSpPr>
        <p:grpSp>
          <p:nvGrpSpPr>
            <p:cNvPr id="33" name="组合 32"/>
            <p:cNvGrpSpPr/>
            <p:nvPr/>
          </p:nvGrpSpPr>
          <p:grpSpPr>
            <a:xfrm>
              <a:off x="814328" y="3219334"/>
              <a:ext cx="2437200" cy="432536"/>
              <a:chOff x="2173927" y="3285519"/>
              <a:chExt cx="3092581" cy="54884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2173927" y="3285519"/>
                <a:ext cx="3092581" cy="548848"/>
                <a:chOff x="4304043" y="1286668"/>
                <a:chExt cx="6896116" cy="2757793"/>
              </a:xfrm>
              <a:effectLst>
                <a:outerShdw blurRad="381000" dist="254000" dir="8100000" algn="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4304043" y="1286668"/>
                  <a:ext cx="6896116" cy="2757793"/>
                </a:xfrm>
                <a:prstGeom prst="roundRect">
                  <a:avLst/>
                </a:prstGeom>
                <a:gradFill>
                  <a:gsLst>
                    <a:gs pos="62000">
                      <a:schemeClr val="bg1">
                        <a:lumMod val="9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4351924" y="1373342"/>
                  <a:ext cx="6794253" cy="2584452"/>
                </a:xfrm>
                <a:prstGeom prst="roundRect">
                  <a:avLst/>
                </a:prstGeom>
                <a:gradFill>
                  <a:gsLst>
                    <a:gs pos="42000">
                      <a:srgbClr val="F0F0F0"/>
                    </a:gs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1100">
                    <a:solidFill>
                      <a:srgbClr val="080808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36" name="椭圆 35"/>
              <p:cNvSpPr/>
              <p:nvPr/>
            </p:nvSpPr>
            <p:spPr>
              <a:xfrm>
                <a:off x="2307128" y="3420211"/>
                <a:ext cx="279463" cy="27946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outerShdw blurRad="88900" dist="63500" dir="8100000" algn="tr" rotWithShape="0">
                  <a:prstClr val="black">
                    <a:alpha val="5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1100">
                  <a:solidFill>
                    <a:srgbClr val="080808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4" name="TextBox 45"/>
            <p:cNvSpPr txBox="1"/>
            <p:nvPr/>
          </p:nvSpPr>
          <p:spPr>
            <a:xfrm>
              <a:off x="1224126" y="3331792"/>
              <a:ext cx="1911028" cy="2091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100" b="0">
                  <a:solidFill>
                    <a:srgbClr val="080808"/>
                  </a:solidFill>
                  <a:latin typeface="+mj-ea"/>
                  <a:ea typeface="+mj-ea"/>
                </a:rPr>
                <a:t>点击输入标题文本</a:t>
              </a:r>
              <a:endParaRPr lang="zh-CN" altLang="en-US" sz="1100" b="0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5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3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15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2590627" y="1059582"/>
            <a:ext cx="3949472" cy="3949472"/>
          </a:xfrm>
          <a:prstGeom prst="ellipse">
            <a:avLst/>
          </a:prstGeom>
          <a:noFill/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sp>
        <p:nvSpPr>
          <p:cNvPr id="5" name="椭圆 34"/>
          <p:cNvSpPr/>
          <p:nvPr/>
        </p:nvSpPr>
        <p:spPr>
          <a:xfrm rot="18900000">
            <a:off x="4760671" y="2596062"/>
            <a:ext cx="1471761" cy="1892771"/>
          </a:xfrm>
          <a:custGeom>
            <a:rect l="l" t="t" r="r" b="b"/>
            <a:pathLst>
              <a:path w="1118836" h="1438889">
                <a:moveTo>
                  <a:pt x="548270" y="0"/>
                </a:moveTo>
                <a:lnTo>
                  <a:pt x="721662" y="346785"/>
                </a:lnTo>
                <a:cubicBezTo>
                  <a:pt x="951885" y="413972"/>
                  <a:pt x="1118836" y="627225"/>
                  <a:pt x="1118836" y="879471"/>
                </a:cubicBezTo>
                <a:cubicBezTo>
                  <a:pt x="1118836" y="1188429"/>
                  <a:pt x="868376" y="1438889"/>
                  <a:pt x="559418" y="1438889"/>
                </a:cubicBezTo>
                <a:cubicBezTo>
                  <a:pt x="250460" y="1438889"/>
                  <a:pt x="0" y="1188429"/>
                  <a:pt x="0" y="879471"/>
                </a:cubicBezTo>
                <a:cubicBezTo>
                  <a:pt x="0" y="636984"/>
                  <a:pt x="154283" y="430531"/>
                  <a:pt x="370781" y="35497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 rot="8100000">
            <a:off x="3049362" y="1282724"/>
            <a:ext cx="1807574" cy="2348461"/>
            <a:chOff x="4020870" y="2194485"/>
            <a:chExt cx="1102258" cy="143209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等腰三角形 43"/>
            <p:cNvSpPr/>
            <p:nvPr/>
          </p:nvSpPr>
          <p:spPr>
            <a:xfrm>
              <a:off x="4020870" y="2194485"/>
              <a:ext cx="1102258" cy="1432090"/>
            </a:xfrm>
            <a:custGeom>
              <a:rect l="l" t="t" r="r" b="b"/>
              <a:pathLst>
                <a:path w="1102258" h="1432090">
                  <a:moveTo>
                    <a:pt x="761620" y="431870"/>
                  </a:moveTo>
                  <a:lnTo>
                    <a:pt x="856659" y="621949"/>
                  </a:lnTo>
                  <a:lnTo>
                    <a:pt x="234710" y="621949"/>
                  </a:lnTo>
                  <a:lnTo>
                    <a:pt x="325695" y="439980"/>
                  </a:lnTo>
                  <a:cubicBezTo>
                    <a:pt x="163858" y="520416"/>
                    <a:pt x="53779" y="687834"/>
                    <a:pt x="53779" y="880961"/>
                  </a:cubicBezTo>
                  <a:cubicBezTo>
                    <a:pt x="53779" y="1155639"/>
                    <a:pt x="276450" y="1378310"/>
                    <a:pt x="551128" y="1378310"/>
                  </a:cubicBezTo>
                  <a:cubicBezTo>
                    <a:pt x="825806" y="1378310"/>
                    <a:pt x="1048477" y="1155639"/>
                    <a:pt x="1048477" y="880961"/>
                  </a:cubicBezTo>
                  <a:cubicBezTo>
                    <a:pt x="1048477" y="681767"/>
                    <a:pt x="931374" y="509923"/>
                    <a:pt x="761620" y="431870"/>
                  </a:cubicBezTo>
                  <a:close/>
                  <a:moveTo>
                    <a:pt x="545685" y="0"/>
                  </a:moveTo>
                  <a:lnTo>
                    <a:pt x="726120" y="360871"/>
                  </a:lnTo>
                  <a:cubicBezTo>
                    <a:pt x="945108" y="431845"/>
                    <a:pt x="1102258" y="638051"/>
                    <a:pt x="1102258" y="880961"/>
                  </a:cubicBezTo>
                  <a:cubicBezTo>
                    <a:pt x="1102258" y="1185341"/>
                    <a:pt x="855509" y="1432090"/>
                    <a:pt x="551129" y="1432090"/>
                  </a:cubicBezTo>
                  <a:cubicBezTo>
                    <a:pt x="246749" y="1432090"/>
                    <a:pt x="0" y="1185341"/>
                    <a:pt x="0" y="880961"/>
                  </a:cubicBezTo>
                  <a:cubicBezTo>
                    <a:pt x="0" y="642821"/>
                    <a:pt x="151038" y="439958"/>
                    <a:pt x="363249" y="364872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latin typeface="+mj-ea"/>
                <a:ea typeface="+mj-ea"/>
              </a:endParaRPr>
            </a:p>
          </p:txBody>
        </p:sp>
        <p:sp>
          <p:nvSpPr>
            <p:cNvPr id="8" name="等腰三角形 42"/>
            <p:cNvSpPr/>
            <p:nvPr/>
          </p:nvSpPr>
          <p:spPr>
            <a:xfrm>
              <a:off x="4044928" y="2251925"/>
              <a:ext cx="1054142" cy="1350592"/>
            </a:xfrm>
            <a:custGeom>
              <a:rect l="l" t="t" r="r" b="b"/>
              <a:pathLst>
                <a:path w="1054142" h="1350592">
                  <a:moveTo>
                    <a:pt x="521627" y="0"/>
                  </a:moveTo>
                  <a:lnTo>
                    <a:pt x="682907" y="322559"/>
                  </a:lnTo>
                  <a:cubicBezTo>
                    <a:pt x="898294" y="386795"/>
                    <a:pt x="1054142" y="586958"/>
                    <a:pt x="1054142" y="823521"/>
                  </a:cubicBezTo>
                  <a:cubicBezTo>
                    <a:pt x="1054142" y="1114614"/>
                    <a:pt x="818164" y="1350592"/>
                    <a:pt x="527071" y="1350592"/>
                  </a:cubicBezTo>
                  <a:cubicBezTo>
                    <a:pt x="235978" y="1350592"/>
                    <a:pt x="0" y="1114614"/>
                    <a:pt x="0" y="823521"/>
                  </a:cubicBezTo>
                  <a:cubicBezTo>
                    <a:pt x="0" y="591722"/>
                    <a:pt x="149634" y="394871"/>
                    <a:pt x="358347" y="32656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4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779187" y="1131590"/>
            <a:ext cx="928717" cy="928717"/>
            <a:chOff x="2779187" y="1131590"/>
            <a:chExt cx="928717" cy="928717"/>
          </a:xfrm>
        </p:grpSpPr>
        <p:sp>
          <p:nvSpPr>
            <p:cNvPr id="10" name="椭圆 9"/>
            <p:cNvSpPr/>
            <p:nvPr/>
          </p:nvSpPr>
          <p:spPr>
            <a:xfrm>
              <a:off x="2779187" y="1131590"/>
              <a:ext cx="928717" cy="9287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TextBox 6"/>
            <p:cNvSpPr txBox="1"/>
            <p:nvPr/>
          </p:nvSpPr>
          <p:spPr>
            <a:xfrm>
              <a:off x="2799460" y="1347614"/>
              <a:ext cx="878001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  <a:endParaRPr lang="zh-CN" altLang="en-US" sz="1700" b="1" smtClean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24120" y="3698016"/>
            <a:ext cx="899617" cy="889958"/>
            <a:chOff x="5736633" y="2828278"/>
            <a:chExt cx="938798" cy="928717"/>
          </a:xfrm>
        </p:grpSpPr>
        <p:sp>
          <p:nvSpPr>
            <p:cNvPr id="13" name="椭圆 12"/>
            <p:cNvSpPr/>
            <p:nvPr/>
          </p:nvSpPr>
          <p:spPr>
            <a:xfrm>
              <a:off x="5736633" y="2828278"/>
              <a:ext cx="928717" cy="9287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TextBox 8"/>
            <p:cNvSpPr txBox="1"/>
            <p:nvPr/>
          </p:nvSpPr>
          <p:spPr>
            <a:xfrm>
              <a:off x="5797430" y="3036559"/>
              <a:ext cx="878001" cy="5460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700" b="1" smtClean="0">
                  <a:solidFill>
                    <a:prstClr val="white"/>
                  </a:solidFill>
                  <a:latin typeface="+mj-ea"/>
                  <a:ea typeface="+mj-ea"/>
                </a:rPr>
                <a:t>标题</a:t>
              </a:r>
              <a:endParaRPr lang="en-US" altLang="zh-CN" sz="1700" b="1" smtClean="0">
                <a:solidFill>
                  <a:prstClr val="white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1700" b="1" smtClean="0">
                  <a:solidFill>
                    <a:prstClr val="white"/>
                  </a:solidFill>
                  <a:latin typeface="+mj-ea"/>
                  <a:ea typeface="+mj-ea"/>
                </a:rPr>
                <a:t>内容</a:t>
              </a:r>
              <a:endParaRPr lang="zh-CN" altLang="en-US" sz="1700" b="1" smtClean="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5" name="TextBox 9"/>
          <p:cNvSpPr txBox="1"/>
          <p:nvPr/>
        </p:nvSpPr>
        <p:spPr>
          <a:xfrm>
            <a:off x="911921" y="1947133"/>
            <a:ext cx="1440160" cy="12396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10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点击输入简要文字内容，文字内容需概括精炼，不用多余的文字修饰，言简意赅的说明分项内容。</a:t>
            </a:r>
            <a:endParaRPr lang="en-US" altLang="zh-CN" sz="11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6" name="TextBox 10"/>
          <p:cNvSpPr txBox="1"/>
          <p:nvPr/>
        </p:nvSpPr>
        <p:spPr>
          <a:xfrm>
            <a:off x="6888585" y="2861888"/>
            <a:ext cx="1429544" cy="7318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100">
                <a:solidFill>
                  <a:prstClr val="black"/>
                </a:solidFill>
                <a:latin typeface="+mj-ea"/>
                <a:ea typeface="+mj-ea"/>
              </a:rPr>
              <a:t>点击输入简要文字内容，文字内容需概括精炼，不用多余的文字修饰。</a:t>
            </a:r>
            <a:endParaRPr lang="en-US" altLang="zh-CN" sz="110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3340954" y="2139702"/>
            <a:ext cx="95410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smtClean="0">
                <a:solidFill>
                  <a:schemeClr val="accent1"/>
                </a:solidFill>
                <a:latin typeface="+mj-ea"/>
                <a:ea typeface="+mj-ea"/>
              </a:rPr>
              <a:t>已完成</a:t>
            </a:r>
            <a:endParaRPr lang="zh-CN" altLang="en-US" sz="2000" b="1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277228" y="3507854"/>
            <a:ext cx="800220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smtClean="0">
                <a:solidFill>
                  <a:srgbClr val="FCFCFC"/>
                </a:solidFill>
                <a:latin typeface="+mj-ea"/>
                <a:ea typeface="+mj-ea"/>
              </a:rPr>
              <a:t>未完成</a:t>
            </a:r>
            <a:endParaRPr lang="zh-CN" altLang="en-US" sz="1600" b="1">
              <a:solidFill>
                <a:srgbClr val="FCFCFC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5" grpId="0"/>
      <p:bldP spid="16" grpId="0"/>
      <p:bldP spid="17" grpId="0"/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en-US" altLang="zh-CN" sz="2800" b="1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algn="ctr"/>
            <a:r>
              <a:rPr lang="zh-CN" altLang="en-US" sz="3600" b="1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标题文字内容</a:t>
            </a:r>
            <a:endParaRPr lang="en-US" altLang="zh-CN" sz="3600" b="1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01</a:t>
            </a:r>
            <a:endParaRPr lang="zh-CN" altLang="en-US" sz="1600" smtClean="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1200">
              <a:solidFill>
                <a:srgbClr val="08080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5000" b="1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:blinds dir="vert"/>
      </p:transition>
    </mc:Choice>
    <mc:Fallback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5"/>
          <p:cNvSpPr txBox="1"/>
          <p:nvPr/>
        </p:nvSpPr>
        <p:spPr>
          <a:xfrm>
            <a:off x="1547665" y="1009640"/>
            <a:ext cx="468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83569" y="911533"/>
            <a:ext cx="687215" cy="68721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71600" y="1635646"/>
            <a:ext cx="677033" cy="677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" name="同心圆 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smtClean="0">
                  <a:solidFill>
                    <a:srgbClr val="0808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椭圆 8"/>
          <p:cNvSpPr/>
          <p:nvPr/>
        </p:nvSpPr>
        <p:spPr>
          <a:xfrm>
            <a:off x="1259632" y="2355726"/>
            <a:ext cx="687215" cy="687215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mtClean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47664" y="3075806"/>
            <a:ext cx="677033" cy="67703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smtClean="0">
                  <a:solidFill>
                    <a:srgbClr val="08080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>
                <a:solidFill>
                  <a:srgbClr val="08080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1835696" y="3806685"/>
            <a:ext cx="687215" cy="68721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200">
              <a:solidFill>
                <a:srgbClr val="FCFCF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21"/>
          <p:cNvSpPr txBox="1"/>
          <p:nvPr/>
        </p:nvSpPr>
        <p:spPr>
          <a:xfrm>
            <a:off x="1763688" y="1724086"/>
            <a:ext cx="5472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22"/>
          <p:cNvSpPr txBox="1"/>
          <p:nvPr/>
        </p:nvSpPr>
        <p:spPr>
          <a:xfrm>
            <a:off x="2051720" y="2449662"/>
            <a:ext cx="55446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2411760" y="3147814"/>
            <a:ext cx="56886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2699791" y="3939902"/>
            <a:ext cx="58326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点击输入简要文字内容，文字内容需概括精炼，不用多余的文字修饰。点击输入简要文字内容，文字内容需概括精炼，不用多余的文字修饰</a:t>
            </a:r>
            <a:r>
              <a:rPr lang="zh-CN" altLang="en-US" sz="100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9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258772" y="1379423"/>
            <a:ext cx="1902058" cy="1282133"/>
            <a:chOff x="3237545" y="4561747"/>
            <a:chExt cx="1146960" cy="1146960"/>
          </a:xfrm>
        </p:grpSpPr>
        <p:sp>
          <p:nvSpPr>
            <p:cNvPr id="5" name="圆角矩形 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0972" y="1379423"/>
            <a:ext cx="1902058" cy="128213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983173" y="1379423"/>
            <a:ext cx="1902058" cy="1282133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58772" y="2931998"/>
            <a:ext cx="1902058" cy="128213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4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620972" y="2931998"/>
            <a:ext cx="1902058" cy="128213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1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983173" y="2931998"/>
            <a:ext cx="1902058" cy="128213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2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294838" y="4642031"/>
              <a:ext cx="103236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70588" y="1704468"/>
            <a:ext cx="271519" cy="241276"/>
            <a:chOff x="3843406" y="5497220"/>
            <a:chExt cx="438051" cy="389258"/>
          </a:xfrm>
          <a:solidFill>
            <a:schemeClr val="accent1"/>
          </a:solidFill>
        </p:grpSpPr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3843406" y="5497220"/>
              <a:ext cx="438051" cy="389258"/>
            </a:xfrm>
            <a:custGeom>
              <a:gdLst>
                <a:gd name="T0" fmla="*/ 165 w 171"/>
                <a:gd name="T1" fmla="*/ 0 h 152"/>
                <a:gd name="T2" fmla="*/ 5 w 171"/>
                <a:gd name="T3" fmla="*/ 0 h 152"/>
                <a:gd name="T4" fmla="*/ 0 w 171"/>
                <a:gd name="T5" fmla="*/ 5 h 152"/>
                <a:gd name="T6" fmla="*/ 0 w 171"/>
                <a:gd name="T7" fmla="*/ 146 h 152"/>
                <a:gd name="T8" fmla="*/ 5 w 171"/>
                <a:gd name="T9" fmla="*/ 152 h 152"/>
                <a:gd name="T10" fmla="*/ 165 w 171"/>
                <a:gd name="T11" fmla="*/ 152 h 152"/>
                <a:gd name="T12" fmla="*/ 171 w 171"/>
                <a:gd name="T13" fmla="*/ 146 h 152"/>
                <a:gd name="T14" fmla="*/ 171 w 171"/>
                <a:gd name="T15" fmla="*/ 5 h 152"/>
                <a:gd name="T16" fmla="*/ 165 w 171"/>
                <a:gd name="T17" fmla="*/ 0 h 152"/>
                <a:gd name="T18" fmla="*/ 132 w 171"/>
                <a:gd name="T19" fmla="*/ 12 h 152"/>
                <a:gd name="T20" fmla="*/ 139 w 171"/>
                <a:gd name="T21" fmla="*/ 19 h 152"/>
                <a:gd name="T22" fmla="*/ 132 w 171"/>
                <a:gd name="T23" fmla="*/ 26 h 152"/>
                <a:gd name="T24" fmla="*/ 124 w 171"/>
                <a:gd name="T25" fmla="*/ 19 h 152"/>
                <a:gd name="T26" fmla="*/ 132 w 171"/>
                <a:gd name="T27" fmla="*/ 12 h 152"/>
                <a:gd name="T28" fmla="*/ 110 w 171"/>
                <a:gd name="T29" fmla="*/ 12 h 152"/>
                <a:gd name="T30" fmla="*/ 118 w 171"/>
                <a:gd name="T31" fmla="*/ 19 h 152"/>
                <a:gd name="T32" fmla="*/ 110 w 171"/>
                <a:gd name="T33" fmla="*/ 26 h 152"/>
                <a:gd name="T34" fmla="*/ 103 w 171"/>
                <a:gd name="T35" fmla="*/ 19 h 152"/>
                <a:gd name="T36" fmla="*/ 110 w 171"/>
                <a:gd name="T37" fmla="*/ 12 h 152"/>
                <a:gd name="T38" fmla="*/ 160 w 171"/>
                <a:gd name="T39" fmla="*/ 141 h 152"/>
                <a:gd name="T40" fmla="*/ 11 w 171"/>
                <a:gd name="T41" fmla="*/ 141 h 152"/>
                <a:gd name="T42" fmla="*/ 11 w 171"/>
                <a:gd name="T43" fmla="*/ 38 h 152"/>
                <a:gd name="T44" fmla="*/ 160 w 171"/>
                <a:gd name="T45" fmla="*/ 38 h 152"/>
                <a:gd name="T46" fmla="*/ 160 w 171"/>
                <a:gd name="T47" fmla="*/ 141 h 152"/>
                <a:gd name="T48" fmla="*/ 153 w 171"/>
                <a:gd name="T49" fmla="*/ 26 h 152"/>
                <a:gd name="T50" fmla="*/ 146 w 171"/>
                <a:gd name="T51" fmla="*/ 19 h 152"/>
                <a:gd name="T52" fmla="*/ 153 w 171"/>
                <a:gd name="T53" fmla="*/ 12 h 152"/>
                <a:gd name="T54" fmla="*/ 160 w 171"/>
                <a:gd name="T55" fmla="*/ 19 h 152"/>
                <a:gd name="T56" fmla="*/ 153 w 171"/>
                <a:gd name="T57" fmla="*/ 26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1" h="152">
                  <a:moveTo>
                    <a:pt x="16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9"/>
                    <a:pt x="2" y="152"/>
                    <a:pt x="5" y="152"/>
                  </a:cubicBezTo>
                  <a:cubicBezTo>
                    <a:pt x="165" y="152"/>
                    <a:pt x="165" y="152"/>
                    <a:pt x="165" y="152"/>
                  </a:cubicBezTo>
                  <a:cubicBezTo>
                    <a:pt x="168" y="152"/>
                    <a:pt x="171" y="149"/>
                    <a:pt x="171" y="146"/>
                  </a:cubicBezTo>
                  <a:cubicBezTo>
                    <a:pt x="171" y="5"/>
                    <a:pt x="171" y="5"/>
                    <a:pt x="171" y="5"/>
                  </a:cubicBezTo>
                  <a:cubicBezTo>
                    <a:pt x="171" y="2"/>
                    <a:pt x="168" y="0"/>
                    <a:pt x="165" y="0"/>
                  </a:cubicBezTo>
                  <a:close/>
                  <a:moveTo>
                    <a:pt x="132" y="12"/>
                  </a:moveTo>
                  <a:cubicBezTo>
                    <a:pt x="136" y="12"/>
                    <a:pt x="139" y="15"/>
                    <a:pt x="139" y="19"/>
                  </a:cubicBezTo>
                  <a:cubicBezTo>
                    <a:pt x="139" y="23"/>
                    <a:pt x="136" y="26"/>
                    <a:pt x="132" y="26"/>
                  </a:cubicBezTo>
                  <a:cubicBezTo>
                    <a:pt x="128" y="26"/>
                    <a:pt x="124" y="23"/>
                    <a:pt x="124" y="19"/>
                  </a:cubicBezTo>
                  <a:cubicBezTo>
                    <a:pt x="124" y="15"/>
                    <a:pt x="128" y="12"/>
                    <a:pt x="132" y="12"/>
                  </a:cubicBezTo>
                  <a:close/>
                  <a:moveTo>
                    <a:pt x="110" y="12"/>
                  </a:moveTo>
                  <a:cubicBezTo>
                    <a:pt x="114" y="12"/>
                    <a:pt x="118" y="15"/>
                    <a:pt x="118" y="19"/>
                  </a:cubicBezTo>
                  <a:cubicBezTo>
                    <a:pt x="118" y="23"/>
                    <a:pt x="114" y="26"/>
                    <a:pt x="110" y="26"/>
                  </a:cubicBezTo>
                  <a:cubicBezTo>
                    <a:pt x="106" y="26"/>
                    <a:pt x="103" y="23"/>
                    <a:pt x="103" y="19"/>
                  </a:cubicBezTo>
                  <a:cubicBezTo>
                    <a:pt x="103" y="15"/>
                    <a:pt x="106" y="12"/>
                    <a:pt x="110" y="12"/>
                  </a:cubicBezTo>
                  <a:close/>
                  <a:moveTo>
                    <a:pt x="160" y="141"/>
                  </a:moveTo>
                  <a:cubicBezTo>
                    <a:pt x="11" y="141"/>
                    <a:pt x="11" y="141"/>
                    <a:pt x="11" y="1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60" y="38"/>
                    <a:pt x="160" y="38"/>
                    <a:pt x="160" y="38"/>
                  </a:cubicBezTo>
                  <a:lnTo>
                    <a:pt x="160" y="141"/>
                  </a:lnTo>
                  <a:close/>
                  <a:moveTo>
                    <a:pt x="153" y="26"/>
                  </a:moveTo>
                  <a:cubicBezTo>
                    <a:pt x="149" y="26"/>
                    <a:pt x="146" y="23"/>
                    <a:pt x="146" y="19"/>
                  </a:cubicBezTo>
                  <a:cubicBezTo>
                    <a:pt x="146" y="15"/>
                    <a:pt x="149" y="12"/>
                    <a:pt x="153" y="12"/>
                  </a:cubicBezTo>
                  <a:cubicBezTo>
                    <a:pt x="157" y="12"/>
                    <a:pt x="160" y="15"/>
                    <a:pt x="160" y="19"/>
                  </a:cubicBezTo>
                  <a:cubicBezTo>
                    <a:pt x="160" y="23"/>
                    <a:pt x="157" y="26"/>
                    <a:pt x="1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Freeform 64"/>
            <p:cNvSpPr>
              <a:spLocks noEditPoints="1"/>
            </p:cNvSpPr>
            <p:nvPr/>
          </p:nvSpPr>
          <p:spPr bwMode="auto">
            <a:xfrm>
              <a:off x="3864007" y="5619744"/>
              <a:ext cx="394679" cy="249385"/>
            </a:xfrm>
            <a:custGeom>
              <a:gdLst>
                <a:gd name="T0" fmla="*/ 0 w 154"/>
                <a:gd name="T1" fmla="*/ 76 h 97"/>
                <a:gd name="T2" fmla="*/ 12 w 154"/>
                <a:gd name="T3" fmla="*/ 97 h 97"/>
                <a:gd name="T4" fmla="*/ 9 w 154"/>
                <a:gd name="T5" fmla="*/ 66 h 97"/>
                <a:gd name="T6" fmla="*/ 8 w 154"/>
                <a:gd name="T7" fmla="*/ 64 h 97"/>
                <a:gd name="T8" fmla="*/ 24 w 154"/>
                <a:gd name="T9" fmla="*/ 32 h 97"/>
                <a:gd name="T10" fmla="*/ 27 w 154"/>
                <a:gd name="T11" fmla="*/ 30 h 97"/>
                <a:gd name="T12" fmla="*/ 27 w 154"/>
                <a:gd name="T13" fmla="*/ 28 h 97"/>
                <a:gd name="T14" fmla="*/ 30 w 154"/>
                <a:gd name="T15" fmla="*/ 26 h 97"/>
                <a:gd name="T16" fmla="*/ 31 w 154"/>
                <a:gd name="T17" fmla="*/ 25 h 97"/>
                <a:gd name="T18" fmla="*/ 30 w 154"/>
                <a:gd name="T19" fmla="*/ 25 h 97"/>
                <a:gd name="T20" fmla="*/ 31 w 154"/>
                <a:gd name="T21" fmla="*/ 23 h 97"/>
                <a:gd name="T22" fmla="*/ 33 w 154"/>
                <a:gd name="T23" fmla="*/ 24 h 97"/>
                <a:gd name="T24" fmla="*/ 44 w 154"/>
                <a:gd name="T25" fmla="*/ 14 h 97"/>
                <a:gd name="T26" fmla="*/ 42 w 154"/>
                <a:gd name="T27" fmla="*/ 16 h 97"/>
                <a:gd name="T28" fmla="*/ 77 w 154"/>
                <a:gd name="T29" fmla="*/ 8 h 97"/>
                <a:gd name="T30" fmla="*/ 114 w 154"/>
                <a:gd name="T31" fmla="*/ 19 h 97"/>
                <a:gd name="T32" fmla="*/ 118 w 154"/>
                <a:gd name="T33" fmla="*/ 22 h 97"/>
                <a:gd name="T34" fmla="*/ 122 w 154"/>
                <a:gd name="T35" fmla="*/ 23 h 97"/>
                <a:gd name="T36" fmla="*/ 123 w 154"/>
                <a:gd name="T37" fmla="*/ 25 h 97"/>
                <a:gd name="T38" fmla="*/ 124 w 154"/>
                <a:gd name="T39" fmla="*/ 26 h 97"/>
                <a:gd name="T40" fmla="*/ 139 w 154"/>
                <a:gd name="T41" fmla="*/ 44 h 97"/>
                <a:gd name="T42" fmla="*/ 140 w 154"/>
                <a:gd name="T43" fmla="*/ 45 h 97"/>
                <a:gd name="T44" fmla="*/ 141 w 154"/>
                <a:gd name="T45" fmla="*/ 52 h 97"/>
                <a:gd name="T46" fmla="*/ 142 w 154"/>
                <a:gd name="T47" fmla="*/ 55 h 97"/>
                <a:gd name="T48" fmla="*/ 143 w 154"/>
                <a:gd name="T49" fmla="*/ 54 h 97"/>
                <a:gd name="T50" fmla="*/ 144 w 154"/>
                <a:gd name="T51" fmla="*/ 57 h 97"/>
                <a:gd name="T52" fmla="*/ 142 w 154"/>
                <a:gd name="T53" fmla="*/ 56 h 97"/>
                <a:gd name="T54" fmla="*/ 143 w 154"/>
                <a:gd name="T55" fmla="*/ 57 h 97"/>
                <a:gd name="T56" fmla="*/ 144 w 154"/>
                <a:gd name="T57" fmla="*/ 62 h 97"/>
                <a:gd name="T58" fmla="*/ 145 w 154"/>
                <a:gd name="T59" fmla="*/ 76 h 97"/>
                <a:gd name="T60" fmla="*/ 144 w 154"/>
                <a:gd name="T61" fmla="*/ 89 h 97"/>
                <a:gd name="T62" fmla="*/ 144 w 154"/>
                <a:gd name="T63" fmla="*/ 95 h 97"/>
                <a:gd name="T64" fmla="*/ 143 w 154"/>
                <a:gd name="T65" fmla="*/ 93 h 97"/>
                <a:gd name="T66" fmla="*/ 151 w 154"/>
                <a:gd name="T67" fmla="*/ 97 h 97"/>
                <a:gd name="T68" fmla="*/ 77 w 154"/>
                <a:gd name="T69" fmla="*/ 0 h 97"/>
                <a:gd name="T70" fmla="*/ 142 w 154"/>
                <a:gd name="T71" fmla="*/ 50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4" h="97">
                  <a:moveTo>
                    <a:pt x="77" y="0"/>
                  </a:moveTo>
                  <a:cubicBezTo>
                    <a:pt x="35" y="0"/>
                    <a:pt x="0" y="34"/>
                    <a:pt x="0" y="76"/>
                  </a:cubicBezTo>
                  <a:cubicBezTo>
                    <a:pt x="0" y="83"/>
                    <a:pt x="1" y="90"/>
                    <a:pt x="3" y="97"/>
                  </a:cubicBezTo>
                  <a:cubicBezTo>
                    <a:pt x="12" y="97"/>
                    <a:pt x="12" y="97"/>
                    <a:pt x="12" y="97"/>
                  </a:cubicBezTo>
                  <a:cubicBezTo>
                    <a:pt x="10" y="91"/>
                    <a:pt x="8" y="84"/>
                    <a:pt x="8" y="76"/>
                  </a:cubicBezTo>
                  <a:cubicBezTo>
                    <a:pt x="8" y="73"/>
                    <a:pt x="9" y="70"/>
                    <a:pt x="9" y="66"/>
                  </a:cubicBezTo>
                  <a:cubicBezTo>
                    <a:pt x="9" y="66"/>
                    <a:pt x="9" y="65"/>
                    <a:pt x="9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0" y="52"/>
                    <a:pt x="15" y="41"/>
                    <a:pt x="23" y="32"/>
                  </a:cubicBezTo>
                  <a:cubicBezTo>
                    <a:pt x="23" y="32"/>
                    <a:pt x="24" y="32"/>
                    <a:pt x="24" y="32"/>
                  </a:cubicBezTo>
                  <a:cubicBezTo>
                    <a:pt x="25" y="32"/>
                    <a:pt x="25" y="31"/>
                    <a:pt x="26" y="31"/>
                  </a:cubicBezTo>
                  <a:cubicBezTo>
                    <a:pt x="26" y="31"/>
                    <a:pt x="26" y="30"/>
                    <a:pt x="27" y="30"/>
                  </a:cubicBezTo>
                  <a:cubicBezTo>
                    <a:pt x="27" y="30"/>
                    <a:pt x="27" y="29"/>
                    <a:pt x="26" y="29"/>
                  </a:cubicBezTo>
                  <a:cubicBezTo>
                    <a:pt x="26" y="28"/>
                    <a:pt x="27" y="29"/>
                    <a:pt x="27" y="28"/>
                  </a:cubicBezTo>
                  <a:cubicBezTo>
                    <a:pt x="27" y="28"/>
                    <a:pt x="28" y="28"/>
                    <a:pt x="28" y="28"/>
                  </a:cubicBezTo>
                  <a:cubicBezTo>
                    <a:pt x="29" y="28"/>
                    <a:pt x="30" y="27"/>
                    <a:pt x="30" y="26"/>
                  </a:cubicBezTo>
                  <a:cubicBezTo>
                    <a:pt x="31" y="26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0" y="25"/>
                  </a:cubicBezTo>
                  <a:cubicBezTo>
                    <a:pt x="30" y="25"/>
                    <a:pt x="30" y="24"/>
                    <a:pt x="30" y="24"/>
                  </a:cubicBezTo>
                  <a:cubicBezTo>
                    <a:pt x="30" y="24"/>
                    <a:pt x="31" y="24"/>
                    <a:pt x="31" y="23"/>
                  </a:cubicBezTo>
                  <a:cubicBezTo>
                    <a:pt x="31" y="24"/>
                    <a:pt x="32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3"/>
                    <a:pt x="32" y="23"/>
                    <a:pt x="32" y="23"/>
                  </a:cubicBezTo>
                  <a:cubicBezTo>
                    <a:pt x="36" y="19"/>
                    <a:pt x="40" y="17"/>
                    <a:pt x="44" y="14"/>
                  </a:cubicBezTo>
                  <a:cubicBezTo>
                    <a:pt x="44" y="15"/>
                    <a:pt x="45" y="14"/>
                    <a:pt x="45" y="15"/>
                  </a:cubicBezTo>
                  <a:cubicBezTo>
                    <a:pt x="45" y="16"/>
                    <a:pt x="43" y="16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52" y="11"/>
                    <a:pt x="64" y="8"/>
                    <a:pt x="77" y="8"/>
                  </a:cubicBezTo>
                  <a:cubicBezTo>
                    <a:pt x="90" y="8"/>
                    <a:pt x="102" y="11"/>
                    <a:pt x="112" y="17"/>
                  </a:cubicBezTo>
                  <a:cubicBezTo>
                    <a:pt x="113" y="18"/>
                    <a:pt x="114" y="18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7" y="21"/>
                    <a:pt x="118" y="22"/>
                  </a:cubicBezTo>
                  <a:cubicBezTo>
                    <a:pt x="119" y="22"/>
                    <a:pt x="120" y="22"/>
                    <a:pt x="120" y="22"/>
                  </a:cubicBezTo>
                  <a:cubicBezTo>
                    <a:pt x="121" y="22"/>
                    <a:pt x="121" y="23"/>
                    <a:pt x="122" y="23"/>
                  </a:cubicBezTo>
                  <a:cubicBezTo>
                    <a:pt x="122" y="24"/>
                    <a:pt x="122" y="24"/>
                    <a:pt x="121" y="24"/>
                  </a:cubicBezTo>
                  <a:cubicBezTo>
                    <a:pt x="122" y="25"/>
                    <a:pt x="122" y="25"/>
                    <a:pt x="123" y="25"/>
                  </a:cubicBezTo>
                  <a:cubicBezTo>
                    <a:pt x="123" y="25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6" y="26"/>
                  </a:cubicBezTo>
                  <a:cubicBezTo>
                    <a:pt x="131" y="31"/>
                    <a:pt x="136" y="37"/>
                    <a:pt x="139" y="44"/>
                  </a:cubicBezTo>
                  <a:cubicBezTo>
                    <a:pt x="139" y="44"/>
                    <a:pt x="138" y="44"/>
                    <a:pt x="138" y="45"/>
                  </a:cubicBezTo>
                  <a:cubicBezTo>
                    <a:pt x="138" y="46"/>
                    <a:pt x="139" y="46"/>
                    <a:pt x="140" y="45"/>
                  </a:cubicBezTo>
                  <a:cubicBezTo>
                    <a:pt x="140" y="46"/>
                    <a:pt x="141" y="47"/>
                    <a:pt x="141" y="48"/>
                  </a:cubicBezTo>
                  <a:cubicBezTo>
                    <a:pt x="141" y="49"/>
                    <a:pt x="141" y="51"/>
                    <a:pt x="141" y="52"/>
                  </a:cubicBezTo>
                  <a:cubicBezTo>
                    <a:pt x="141" y="52"/>
                    <a:pt x="141" y="52"/>
                    <a:pt x="141" y="52"/>
                  </a:cubicBezTo>
                  <a:cubicBezTo>
                    <a:pt x="141" y="53"/>
                    <a:pt x="142" y="54"/>
                    <a:pt x="142" y="55"/>
                  </a:cubicBezTo>
                  <a:cubicBezTo>
                    <a:pt x="142" y="54"/>
                    <a:pt x="142" y="54"/>
                    <a:pt x="142" y="53"/>
                  </a:cubicBezTo>
                  <a:cubicBezTo>
                    <a:pt x="143" y="53"/>
                    <a:pt x="143" y="53"/>
                    <a:pt x="143" y="54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4" y="57"/>
                  </a:cubicBezTo>
                  <a:cubicBezTo>
                    <a:pt x="143" y="57"/>
                    <a:pt x="144" y="56"/>
                    <a:pt x="143" y="56"/>
                  </a:cubicBezTo>
                  <a:cubicBezTo>
                    <a:pt x="143" y="56"/>
                    <a:pt x="143" y="56"/>
                    <a:pt x="142" y="56"/>
                  </a:cubicBezTo>
                  <a:cubicBezTo>
                    <a:pt x="143" y="56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7"/>
                    <a:pt x="143" y="57"/>
                    <a:pt x="143" y="57"/>
                  </a:cubicBezTo>
                  <a:cubicBezTo>
                    <a:pt x="143" y="59"/>
                    <a:pt x="144" y="60"/>
                    <a:pt x="144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5" y="67"/>
                    <a:pt x="145" y="71"/>
                    <a:pt x="145" y="76"/>
                  </a:cubicBezTo>
                  <a:cubicBezTo>
                    <a:pt x="145" y="81"/>
                    <a:pt x="145" y="85"/>
                    <a:pt x="144" y="89"/>
                  </a:cubicBezTo>
                  <a:cubicBezTo>
                    <a:pt x="144" y="89"/>
                    <a:pt x="144" y="89"/>
                    <a:pt x="144" y="89"/>
                  </a:cubicBezTo>
                  <a:cubicBezTo>
                    <a:pt x="145" y="90"/>
                    <a:pt x="145" y="90"/>
                    <a:pt x="146" y="90"/>
                  </a:cubicBezTo>
                  <a:cubicBezTo>
                    <a:pt x="145" y="92"/>
                    <a:pt x="145" y="94"/>
                    <a:pt x="144" y="95"/>
                  </a:cubicBezTo>
                  <a:cubicBezTo>
                    <a:pt x="144" y="95"/>
                    <a:pt x="144" y="94"/>
                    <a:pt x="144" y="94"/>
                  </a:cubicBezTo>
                  <a:cubicBezTo>
                    <a:pt x="144" y="93"/>
                    <a:pt x="144" y="93"/>
                    <a:pt x="143" y="93"/>
                  </a:cubicBezTo>
                  <a:cubicBezTo>
                    <a:pt x="143" y="94"/>
                    <a:pt x="143" y="96"/>
                    <a:pt x="142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53" y="90"/>
                    <a:pt x="154" y="83"/>
                    <a:pt x="154" y="76"/>
                  </a:cubicBezTo>
                  <a:cubicBezTo>
                    <a:pt x="154" y="34"/>
                    <a:pt x="119" y="0"/>
                    <a:pt x="77" y="0"/>
                  </a:cubicBezTo>
                  <a:close/>
                  <a:moveTo>
                    <a:pt x="143" y="53"/>
                  </a:moveTo>
                  <a:cubicBezTo>
                    <a:pt x="142" y="52"/>
                    <a:pt x="142" y="51"/>
                    <a:pt x="142" y="50"/>
                  </a:cubicBezTo>
                  <a:cubicBezTo>
                    <a:pt x="142" y="51"/>
                    <a:pt x="143" y="52"/>
                    <a:pt x="1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Freeform 65"/>
            <p:cNvSpPr/>
            <p:nvPr/>
          </p:nvSpPr>
          <p:spPr bwMode="auto">
            <a:xfrm>
              <a:off x="3961592" y="5668537"/>
              <a:ext cx="5422" cy="3253"/>
            </a:xfrm>
            <a:custGeom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  <a:gd name="T6" fmla="*/ 0 w 2"/>
                <a:gd name="T7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1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Freeform 66"/>
            <p:cNvSpPr/>
            <p:nvPr/>
          </p:nvSpPr>
          <p:spPr bwMode="auto">
            <a:xfrm>
              <a:off x="3969183" y="5666368"/>
              <a:ext cx="2169" cy="0"/>
            </a:xfrm>
            <a:custGeom>
              <a:gdLst>
                <a:gd name="T0" fmla="*/ 0 w 1"/>
                <a:gd name="T1" fmla="*/ 1 w 1"/>
                <a:gd name="T2" fmla="*/ 0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Freeform 67"/>
            <p:cNvSpPr>
              <a:spLocks noEditPoints="1"/>
            </p:cNvSpPr>
            <p:nvPr/>
          </p:nvSpPr>
          <p:spPr bwMode="auto">
            <a:xfrm>
              <a:off x="3884608" y="5683717"/>
              <a:ext cx="114934" cy="185413"/>
            </a:xfrm>
            <a:custGeom>
              <a:gdLst>
                <a:gd name="T0" fmla="*/ 23 w 45"/>
                <a:gd name="T1" fmla="*/ 6 h 72"/>
                <a:gd name="T2" fmla="*/ 20 w 45"/>
                <a:gd name="T3" fmla="*/ 3 h 72"/>
                <a:gd name="T4" fmla="*/ 18 w 45"/>
                <a:gd name="T5" fmla="*/ 4 h 72"/>
                <a:gd name="T6" fmla="*/ 18 w 45"/>
                <a:gd name="T7" fmla="*/ 6 h 72"/>
                <a:gd name="T8" fmla="*/ 15 w 45"/>
                <a:gd name="T9" fmla="*/ 7 h 72"/>
                <a:gd name="T10" fmla="*/ 1 w 45"/>
                <a:gd name="T11" fmla="*/ 41 h 72"/>
                <a:gd name="T12" fmla="*/ 3 w 45"/>
                <a:gd name="T13" fmla="*/ 47 h 72"/>
                <a:gd name="T14" fmla="*/ 4 w 45"/>
                <a:gd name="T15" fmla="*/ 44 h 72"/>
                <a:gd name="T16" fmla="*/ 7 w 45"/>
                <a:gd name="T17" fmla="*/ 47 h 72"/>
                <a:gd name="T18" fmla="*/ 14 w 45"/>
                <a:gd name="T19" fmla="*/ 55 h 72"/>
                <a:gd name="T20" fmla="*/ 17 w 45"/>
                <a:gd name="T21" fmla="*/ 57 h 72"/>
                <a:gd name="T22" fmla="*/ 21 w 45"/>
                <a:gd name="T23" fmla="*/ 61 h 72"/>
                <a:gd name="T24" fmla="*/ 20 w 45"/>
                <a:gd name="T25" fmla="*/ 68 h 72"/>
                <a:gd name="T26" fmla="*/ 21 w 45"/>
                <a:gd name="T27" fmla="*/ 72 h 72"/>
                <a:gd name="T28" fmla="*/ 45 w 45"/>
                <a:gd name="T29" fmla="*/ 70 h 72"/>
                <a:gd name="T30" fmla="*/ 42 w 45"/>
                <a:gd name="T31" fmla="*/ 66 h 72"/>
                <a:gd name="T32" fmla="*/ 36 w 45"/>
                <a:gd name="T33" fmla="*/ 64 h 72"/>
                <a:gd name="T34" fmla="*/ 29 w 45"/>
                <a:gd name="T35" fmla="*/ 56 h 72"/>
                <a:gd name="T36" fmla="*/ 26 w 45"/>
                <a:gd name="T37" fmla="*/ 55 h 72"/>
                <a:gd name="T38" fmla="*/ 21 w 45"/>
                <a:gd name="T39" fmla="*/ 58 h 72"/>
                <a:gd name="T40" fmla="*/ 19 w 45"/>
                <a:gd name="T41" fmla="*/ 53 h 72"/>
                <a:gd name="T42" fmla="*/ 14 w 45"/>
                <a:gd name="T43" fmla="*/ 48 h 72"/>
                <a:gd name="T44" fmla="*/ 14 w 45"/>
                <a:gd name="T45" fmla="*/ 43 h 72"/>
                <a:gd name="T46" fmla="*/ 20 w 45"/>
                <a:gd name="T47" fmla="*/ 43 h 72"/>
                <a:gd name="T48" fmla="*/ 20 w 45"/>
                <a:gd name="T49" fmla="*/ 42 h 72"/>
                <a:gd name="T50" fmla="*/ 25 w 45"/>
                <a:gd name="T51" fmla="*/ 37 h 72"/>
                <a:gd name="T52" fmla="*/ 27 w 45"/>
                <a:gd name="T53" fmla="*/ 31 h 72"/>
                <a:gd name="T54" fmla="*/ 32 w 45"/>
                <a:gd name="T55" fmla="*/ 29 h 72"/>
                <a:gd name="T56" fmla="*/ 32 w 45"/>
                <a:gd name="T57" fmla="*/ 25 h 72"/>
                <a:gd name="T58" fmla="*/ 35 w 45"/>
                <a:gd name="T59" fmla="*/ 27 h 72"/>
                <a:gd name="T60" fmla="*/ 37 w 45"/>
                <a:gd name="T61" fmla="*/ 27 h 72"/>
                <a:gd name="T62" fmla="*/ 34 w 45"/>
                <a:gd name="T63" fmla="*/ 21 h 72"/>
                <a:gd name="T64" fmla="*/ 31 w 45"/>
                <a:gd name="T65" fmla="*/ 15 h 72"/>
                <a:gd name="T66" fmla="*/ 30 w 45"/>
                <a:gd name="T67" fmla="*/ 14 h 72"/>
                <a:gd name="T68" fmla="*/ 25 w 45"/>
                <a:gd name="T69" fmla="*/ 13 h 72"/>
                <a:gd name="T70" fmla="*/ 24 w 45"/>
                <a:gd name="T71" fmla="*/ 20 h 72"/>
                <a:gd name="T72" fmla="*/ 21 w 45"/>
                <a:gd name="T73" fmla="*/ 20 h 72"/>
                <a:gd name="T74" fmla="*/ 17 w 45"/>
                <a:gd name="T75" fmla="*/ 16 h 72"/>
                <a:gd name="T76" fmla="*/ 22 w 45"/>
                <a:gd name="T77" fmla="*/ 11 h 72"/>
                <a:gd name="T78" fmla="*/ 25 w 45"/>
                <a:gd name="T79" fmla="*/ 6 h 72"/>
                <a:gd name="T80" fmla="*/ 28 w 45"/>
                <a:gd name="T81" fmla="*/ 6 h 72"/>
                <a:gd name="T82" fmla="*/ 28 w 45"/>
                <a:gd name="T83" fmla="*/ 11 h 72"/>
                <a:gd name="T84" fmla="*/ 32 w 45"/>
                <a:gd name="T85" fmla="*/ 9 h 72"/>
                <a:gd name="T86" fmla="*/ 35 w 45"/>
                <a:gd name="T87" fmla="*/ 8 h 72"/>
                <a:gd name="T88" fmla="*/ 32 w 45"/>
                <a:gd name="T89" fmla="*/ 5 h 72"/>
                <a:gd name="T90" fmla="*/ 29 w 45"/>
                <a:gd name="T91" fmla="*/ 2 h 72"/>
                <a:gd name="T92" fmla="*/ 23 w 45"/>
                <a:gd name="T93" fmla="*/ 0 h 72"/>
                <a:gd name="T94" fmla="*/ 34 w 45"/>
                <a:gd name="T95" fmla="*/ 22 h 72"/>
                <a:gd name="T96" fmla="*/ 3 w 45"/>
                <a:gd name="T97" fmla="*/ 42 h 72"/>
                <a:gd name="T98" fmla="*/ 3 w 45"/>
                <a:gd name="T99" fmla="*/ 42 h 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5" h="72">
                  <a:moveTo>
                    <a:pt x="22" y="1"/>
                  </a:moveTo>
                  <a:cubicBezTo>
                    <a:pt x="21" y="2"/>
                    <a:pt x="21" y="4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ubicBezTo>
                    <a:pt x="23" y="6"/>
                    <a:pt x="23" y="7"/>
                    <a:pt x="22" y="8"/>
                  </a:cubicBezTo>
                  <a:cubicBezTo>
                    <a:pt x="22" y="7"/>
                    <a:pt x="23" y="7"/>
                    <a:pt x="22" y="6"/>
                  </a:cubicBezTo>
                  <a:cubicBezTo>
                    <a:pt x="22" y="5"/>
                    <a:pt x="21" y="5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19" y="3"/>
                    <a:pt x="19" y="3"/>
                  </a:cubicBezTo>
                  <a:cubicBezTo>
                    <a:pt x="19" y="4"/>
                    <a:pt x="18" y="3"/>
                    <a:pt x="18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19" y="6"/>
                    <a:pt x="19" y="7"/>
                    <a:pt x="18" y="7"/>
                  </a:cubicBezTo>
                  <a:cubicBezTo>
                    <a:pt x="18" y="7"/>
                    <a:pt x="18" y="7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7" y="16"/>
                    <a:pt x="2" y="27"/>
                    <a:pt x="0" y="39"/>
                  </a:cubicBezTo>
                  <a:cubicBezTo>
                    <a:pt x="0" y="39"/>
                    <a:pt x="0" y="39"/>
                    <a:pt x="1" y="39"/>
                  </a:cubicBezTo>
                  <a:cubicBezTo>
                    <a:pt x="1" y="40"/>
                    <a:pt x="1" y="41"/>
                    <a:pt x="1" y="41"/>
                  </a:cubicBezTo>
                  <a:cubicBezTo>
                    <a:pt x="1" y="42"/>
                    <a:pt x="2" y="43"/>
                    <a:pt x="2" y="43"/>
                  </a:cubicBezTo>
                  <a:cubicBezTo>
                    <a:pt x="2" y="43"/>
                    <a:pt x="2" y="44"/>
                    <a:pt x="2" y="44"/>
                  </a:cubicBezTo>
                  <a:cubicBezTo>
                    <a:pt x="3" y="44"/>
                    <a:pt x="3" y="46"/>
                    <a:pt x="3" y="47"/>
                  </a:cubicBezTo>
                  <a:cubicBezTo>
                    <a:pt x="4" y="46"/>
                    <a:pt x="4" y="47"/>
                    <a:pt x="5" y="47"/>
                  </a:cubicBezTo>
                  <a:cubicBezTo>
                    <a:pt x="5" y="46"/>
                    <a:pt x="4" y="46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4"/>
                    <a:pt x="5" y="45"/>
                    <a:pt x="5" y="45"/>
                  </a:cubicBezTo>
                  <a:cubicBezTo>
                    <a:pt x="5" y="46"/>
                    <a:pt x="6" y="47"/>
                    <a:pt x="7" y="47"/>
                  </a:cubicBezTo>
                  <a:cubicBezTo>
                    <a:pt x="6" y="49"/>
                    <a:pt x="7" y="50"/>
                    <a:pt x="8" y="52"/>
                  </a:cubicBezTo>
                  <a:cubicBezTo>
                    <a:pt x="10" y="52"/>
                    <a:pt x="11" y="54"/>
                    <a:pt x="13" y="53"/>
                  </a:cubicBezTo>
                  <a:cubicBezTo>
                    <a:pt x="13" y="54"/>
                    <a:pt x="14" y="54"/>
                    <a:pt x="14" y="55"/>
                  </a:cubicBezTo>
                  <a:cubicBezTo>
                    <a:pt x="15" y="55"/>
                    <a:pt x="15" y="55"/>
                    <a:pt x="16" y="55"/>
                  </a:cubicBezTo>
                  <a:cubicBezTo>
                    <a:pt x="16" y="56"/>
                    <a:pt x="16" y="56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9" y="59"/>
                    <a:pt x="20" y="59"/>
                  </a:cubicBezTo>
                  <a:cubicBezTo>
                    <a:pt x="20" y="59"/>
                    <a:pt x="20" y="58"/>
                    <a:pt x="20" y="58"/>
                  </a:cubicBezTo>
                  <a:cubicBezTo>
                    <a:pt x="21" y="59"/>
                    <a:pt x="21" y="60"/>
                    <a:pt x="21" y="61"/>
                  </a:cubicBezTo>
                  <a:cubicBezTo>
                    <a:pt x="21" y="61"/>
                    <a:pt x="21" y="61"/>
                    <a:pt x="21" y="62"/>
                  </a:cubicBezTo>
                  <a:cubicBezTo>
                    <a:pt x="21" y="63"/>
                    <a:pt x="20" y="63"/>
                    <a:pt x="20" y="64"/>
                  </a:cubicBezTo>
                  <a:cubicBezTo>
                    <a:pt x="19" y="66"/>
                    <a:pt x="21" y="67"/>
                    <a:pt x="20" y="68"/>
                  </a:cubicBezTo>
                  <a:cubicBezTo>
                    <a:pt x="20" y="69"/>
                    <a:pt x="21" y="69"/>
                    <a:pt x="21" y="69"/>
                  </a:cubicBezTo>
                  <a:cubicBezTo>
                    <a:pt x="21" y="70"/>
                    <a:pt x="21" y="70"/>
                    <a:pt x="20" y="70"/>
                  </a:cubicBezTo>
                  <a:cubicBezTo>
                    <a:pt x="20" y="71"/>
                    <a:pt x="20" y="72"/>
                    <a:pt x="21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69"/>
                    <a:pt x="45" y="68"/>
                    <a:pt x="45" y="67"/>
                  </a:cubicBezTo>
                  <a:cubicBezTo>
                    <a:pt x="44" y="67"/>
                    <a:pt x="44" y="67"/>
                    <a:pt x="44" y="67"/>
                  </a:cubicBezTo>
                  <a:cubicBezTo>
                    <a:pt x="43" y="67"/>
                    <a:pt x="42" y="66"/>
                    <a:pt x="42" y="66"/>
                  </a:cubicBezTo>
                  <a:cubicBezTo>
                    <a:pt x="41" y="66"/>
                    <a:pt x="40" y="66"/>
                    <a:pt x="40" y="66"/>
                  </a:cubicBezTo>
                  <a:cubicBezTo>
                    <a:pt x="39" y="65"/>
                    <a:pt x="38" y="66"/>
                    <a:pt x="38" y="64"/>
                  </a:cubicBezTo>
                  <a:cubicBezTo>
                    <a:pt x="37" y="64"/>
                    <a:pt x="36" y="65"/>
                    <a:pt x="36" y="64"/>
                  </a:cubicBezTo>
                  <a:cubicBezTo>
                    <a:pt x="37" y="63"/>
                    <a:pt x="36" y="59"/>
                    <a:pt x="34" y="60"/>
                  </a:cubicBezTo>
                  <a:cubicBezTo>
                    <a:pt x="33" y="60"/>
                    <a:pt x="32" y="59"/>
                    <a:pt x="32" y="58"/>
                  </a:cubicBezTo>
                  <a:cubicBezTo>
                    <a:pt x="31" y="57"/>
                    <a:pt x="30" y="57"/>
                    <a:pt x="29" y="56"/>
                  </a:cubicBezTo>
                  <a:cubicBezTo>
                    <a:pt x="29" y="56"/>
                    <a:pt x="29" y="57"/>
                    <a:pt x="28" y="57"/>
                  </a:cubicBezTo>
                  <a:cubicBezTo>
                    <a:pt x="28" y="56"/>
                    <a:pt x="27" y="56"/>
                    <a:pt x="27" y="55"/>
                  </a:cubicBezTo>
                  <a:cubicBezTo>
                    <a:pt x="26" y="54"/>
                    <a:pt x="26" y="55"/>
                    <a:pt x="26" y="55"/>
                  </a:cubicBezTo>
                  <a:cubicBezTo>
                    <a:pt x="25" y="55"/>
                    <a:pt x="25" y="55"/>
                    <a:pt x="24" y="54"/>
                  </a:cubicBezTo>
                  <a:cubicBezTo>
                    <a:pt x="24" y="55"/>
                    <a:pt x="24" y="55"/>
                    <a:pt x="23" y="55"/>
                  </a:cubicBezTo>
                  <a:cubicBezTo>
                    <a:pt x="23" y="56"/>
                    <a:pt x="22" y="57"/>
                    <a:pt x="21" y="58"/>
                  </a:cubicBezTo>
                  <a:cubicBezTo>
                    <a:pt x="21" y="57"/>
                    <a:pt x="21" y="56"/>
                    <a:pt x="20" y="56"/>
                  </a:cubicBezTo>
                  <a:cubicBezTo>
                    <a:pt x="20" y="57"/>
                    <a:pt x="20" y="57"/>
                    <a:pt x="19" y="57"/>
                  </a:cubicBezTo>
                  <a:cubicBezTo>
                    <a:pt x="18" y="56"/>
                    <a:pt x="19" y="55"/>
                    <a:pt x="19" y="53"/>
                  </a:cubicBezTo>
                  <a:cubicBezTo>
                    <a:pt x="18" y="52"/>
                    <a:pt x="17" y="52"/>
                    <a:pt x="16" y="52"/>
                  </a:cubicBezTo>
                  <a:cubicBezTo>
                    <a:pt x="16" y="51"/>
                    <a:pt x="17" y="50"/>
                    <a:pt x="17" y="48"/>
                  </a:cubicBezTo>
                  <a:cubicBezTo>
                    <a:pt x="16" y="48"/>
                    <a:pt x="16" y="48"/>
                    <a:pt x="14" y="48"/>
                  </a:cubicBezTo>
                  <a:cubicBezTo>
                    <a:pt x="14" y="49"/>
                    <a:pt x="14" y="50"/>
                    <a:pt x="13" y="50"/>
                  </a:cubicBezTo>
                  <a:cubicBezTo>
                    <a:pt x="10" y="51"/>
                    <a:pt x="12" y="46"/>
                    <a:pt x="12" y="44"/>
                  </a:cubicBezTo>
                  <a:cubicBezTo>
                    <a:pt x="12" y="43"/>
                    <a:pt x="13" y="43"/>
                    <a:pt x="14" y="43"/>
                  </a:cubicBezTo>
                  <a:cubicBezTo>
                    <a:pt x="15" y="42"/>
                    <a:pt x="15" y="43"/>
                    <a:pt x="16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9" y="42"/>
                    <a:pt x="20" y="43"/>
                  </a:cubicBezTo>
                  <a:cubicBezTo>
                    <a:pt x="19" y="45"/>
                    <a:pt x="20" y="46"/>
                    <a:pt x="21" y="46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2"/>
                    <a:pt x="20" y="42"/>
                  </a:cubicBezTo>
                  <a:cubicBezTo>
                    <a:pt x="21" y="40"/>
                    <a:pt x="22" y="39"/>
                    <a:pt x="23" y="38"/>
                  </a:cubicBezTo>
                  <a:cubicBezTo>
                    <a:pt x="24" y="38"/>
                    <a:pt x="24" y="38"/>
                    <a:pt x="23" y="37"/>
                  </a:cubicBezTo>
                  <a:cubicBezTo>
                    <a:pt x="24" y="37"/>
                    <a:pt x="24" y="37"/>
                    <a:pt x="25" y="37"/>
                  </a:cubicBezTo>
                  <a:cubicBezTo>
                    <a:pt x="24" y="35"/>
                    <a:pt x="25" y="35"/>
                    <a:pt x="25" y="34"/>
                  </a:cubicBezTo>
                  <a:cubicBezTo>
                    <a:pt x="26" y="33"/>
                    <a:pt x="27" y="33"/>
                    <a:pt x="27" y="32"/>
                  </a:cubicBezTo>
                  <a:cubicBezTo>
                    <a:pt x="28" y="32"/>
                    <a:pt x="27" y="32"/>
                    <a:pt x="27" y="31"/>
                  </a:cubicBezTo>
                  <a:cubicBezTo>
                    <a:pt x="28" y="30"/>
                    <a:pt x="29" y="30"/>
                    <a:pt x="30" y="29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2" y="29"/>
                  </a:cubicBezTo>
                  <a:cubicBezTo>
                    <a:pt x="32" y="28"/>
                    <a:pt x="31" y="28"/>
                    <a:pt x="31" y="27"/>
                  </a:cubicBezTo>
                  <a:cubicBezTo>
                    <a:pt x="31" y="26"/>
                    <a:pt x="32" y="26"/>
                    <a:pt x="32" y="26"/>
                  </a:cubicBezTo>
                  <a:cubicBezTo>
                    <a:pt x="32" y="25"/>
                    <a:pt x="32" y="26"/>
                    <a:pt x="32" y="25"/>
                  </a:cubicBezTo>
                  <a:cubicBezTo>
                    <a:pt x="33" y="26"/>
                    <a:pt x="34" y="23"/>
                    <a:pt x="35" y="24"/>
                  </a:cubicBezTo>
                  <a:cubicBezTo>
                    <a:pt x="35" y="25"/>
                    <a:pt x="34" y="26"/>
                    <a:pt x="33" y="28"/>
                  </a:cubicBezTo>
                  <a:cubicBezTo>
                    <a:pt x="34" y="28"/>
                    <a:pt x="34" y="27"/>
                    <a:pt x="35" y="27"/>
                  </a:cubicBezTo>
                  <a:cubicBezTo>
                    <a:pt x="35" y="28"/>
                    <a:pt x="35" y="29"/>
                    <a:pt x="35" y="29"/>
                  </a:cubicBezTo>
                  <a:cubicBezTo>
                    <a:pt x="35" y="28"/>
                    <a:pt x="36" y="29"/>
                    <a:pt x="37" y="29"/>
                  </a:cubicBezTo>
                  <a:cubicBezTo>
                    <a:pt x="37" y="28"/>
                    <a:pt x="36" y="27"/>
                    <a:pt x="37" y="27"/>
                  </a:cubicBezTo>
                  <a:cubicBezTo>
                    <a:pt x="36" y="27"/>
                    <a:pt x="36" y="26"/>
                    <a:pt x="35" y="25"/>
                  </a:cubicBezTo>
                  <a:cubicBezTo>
                    <a:pt x="36" y="23"/>
                    <a:pt x="36" y="23"/>
                    <a:pt x="35" y="21"/>
                  </a:cubicBezTo>
                  <a:cubicBezTo>
                    <a:pt x="35" y="21"/>
                    <a:pt x="35" y="21"/>
                    <a:pt x="34" y="21"/>
                  </a:cubicBezTo>
                  <a:cubicBezTo>
                    <a:pt x="34" y="20"/>
                    <a:pt x="33" y="20"/>
                    <a:pt x="33" y="19"/>
                  </a:cubicBezTo>
                  <a:cubicBezTo>
                    <a:pt x="33" y="19"/>
                    <a:pt x="33" y="18"/>
                    <a:pt x="33" y="18"/>
                  </a:cubicBezTo>
                  <a:cubicBezTo>
                    <a:pt x="32" y="17"/>
                    <a:pt x="33" y="15"/>
                    <a:pt x="31" y="15"/>
                  </a:cubicBezTo>
                  <a:cubicBezTo>
                    <a:pt x="31" y="16"/>
                    <a:pt x="32" y="17"/>
                    <a:pt x="31" y="17"/>
                  </a:cubicBezTo>
                  <a:cubicBezTo>
                    <a:pt x="31" y="16"/>
                    <a:pt x="30" y="17"/>
                    <a:pt x="30" y="16"/>
                  </a:cubicBezTo>
                  <a:cubicBezTo>
                    <a:pt x="30" y="15"/>
                    <a:pt x="30" y="14"/>
                    <a:pt x="30" y="14"/>
                  </a:cubicBezTo>
                  <a:cubicBezTo>
                    <a:pt x="28" y="14"/>
                    <a:pt x="29" y="13"/>
                    <a:pt x="27" y="13"/>
                  </a:cubicBezTo>
                  <a:cubicBezTo>
                    <a:pt x="27" y="13"/>
                    <a:pt x="27" y="12"/>
                    <a:pt x="26" y="12"/>
                  </a:cubicBezTo>
                  <a:cubicBezTo>
                    <a:pt x="26" y="12"/>
                    <a:pt x="26" y="13"/>
                    <a:pt x="25" y="13"/>
                  </a:cubicBezTo>
                  <a:cubicBezTo>
                    <a:pt x="25" y="15"/>
                    <a:pt x="24" y="17"/>
                    <a:pt x="25" y="19"/>
                  </a:cubicBezTo>
                  <a:cubicBezTo>
                    <a:pt x="24" y="19"/>
                    <a:pt x="24" y="18"/>
                    <a:pt x="23" y="19"/>
                  </a:cubicBezTo>
                  <a:cubicBezTo>
                    <a:pt x="24" y="20"/>
                    <a:pt x="24" y="19"/>
                    <a:pt x="24" y="20"/>
                  </a:cubicBezTo>
                  <a:cubicBezTo>
                    <a:pt x="24" y="20"/>
                    <a:pt x="24" y="22"/>
                    <a:pt x="23" y="23"/>
                  </a:cubicBezTo>
                  <a:cubicBezTo>
                    <a:pt x="23" y="22"/>
                    <a:pt x="23" y="21"/>
                    <a:pt x="22" y="20"/>
                  </a:cubicBezTo>
                  <a:cubicBezTo>
                    <a:pt x="22" y="19"/>
                    <a:pt x="22" y="20"/>
                    <a:pt x="21" y="20"/>
                  </a:cubicBezTo>
                  <a:cubicBezTo>
                    <a:pt x="21" y="19"/>
                    <a:pt x="21" y="20"/>
                    <a:pt x="20" y="20"/>
                  </a:cubicBezTo>
                  <a:cubicBezTo>
                    <a:pt x="20" y="19"/>
                    <a:pt x="19" y="18"/>
                    <a:pt x="18" y="18"/>
                  </a:cubicBezTo>
                  <a:cubicBezTo>
                    <a:pt x="18" y="16"/>
                    <a:pt x="17" y="17"/>
                    <a:pt x="17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8" y="14"/>
                    <a:pt x="19" y="13"/>
                    <a:pt x="20" y="13"/>
                  </a:cubicBezTo>
                  <a:cubicBezTo>
                    <a:pt x="20" y="12"/>
                    <a:pt x="20" y="11"/>
                    <a:pt x="22" y="11"/>
                  </a:cubicBezTo>
                  <a:cubicBezTo>
                    <a:pt x="22" y="10"/>
                    <a:pt x="21" y="10"/>
                    <a:pt x="21" y="10"/>
                  </a:cubicBezTo>
                  <a:cubicBezTo>
                    <a:pt x="23" y="9"/>
                    <a:pt x="24" y="9"/>
                    <a:pt x="25" y="9"/>
                  </a:cubicBezTo>
                  <a:cubicBezTo>
                    <a:pt x="25" y="8"/>
                    <a:pt x="25" y="7"/>
                    <a:pt x="25" y="6"/>
                  </a:cubicBezTo>
                  <a:cubicBezTo>
                    <a:pt x="25" y="5"/>
                    <a:pt x="24" y="5"/>
                    <a:pt x="24" y="5"/>
                  </a:cubicBezTo>
                  <a:cubicBezTo>
                    <a:pt x="25" y="5"/>
                    <a:pt x="26" y="5"/>
                    <a:pt x="26" y="6"/>
                  </a:cubicBezTo>
                  <a:cubicBezTo>
                    <a:pt x="27" y="5"/>
                    <a:pt x="27" y="6"/>
                    <a:pt x="28" y="6"/>
                  </a:cubicBezTo>
                  <a:cubicBezTo>
                    <a:pt x="28" y="7"/>
                    <a:pt x="29" y="6"/>
                    <a:pt x="29" y="8"/>
                  </a:cubicBezTo>
                  <a:cubicBezTo>
                    <a:pt x="29" y="10"/>
                    <a:pt x="26" y="9"/>
                    <a:pt x="26" y="11"/>
                  </a:cubicBezTo>
                  <a:cubicBezTo>
                    <a:pt x="26" y="11"/>
                    <a:pt x="27" y="11"/>
                    <a:pt x="28" y="11"/>
                  </a:cubicBezTo>
                  <a:cubicBezTo>
                    <a:pt x="30" y="12"/>
                    <a:pt x="30" y="14"/>
                    <a:pt x="32" y="14"/>
                  </a:cubicBezTo>
                  <a:cubicBezTo>
                    <a:pt x="32" y="13"/>
                    <a:pt x="33" y="13"/>
                    <a:pt x="32" y="11"/>
                  </a:cubicBezTo>
                  <a:cubicBezTo>
                    <a:pt x="32" y="10"/>
                    <a:pt x="32" y="10"/>
                    <a:pt x="32" y="9"/>
                  </a:cubicBezTo>
                  <a:cubicBezTo>
                    <a:pt x="33" y="9"/>
                    <a:pt x="33" y="10"/>
                    <a:pt x="34" y="11"/>
                  </a:cubicBezTo>
                  <a:cubicBezTo>
                    <a:pt x="34" y="10"/>
                    <a:pt x="33" y="9"/>
                    <a:pt x="34" y="9"/>
                  </a:cubicBezTo>
                  <a:cubicBezTo>
                    <a:pt x="34" y="9"/>
                    <a:pt x="35" y="8"/>
                    <a:pt x="35" y="8"/>
                  </a:cubicBezTo>
                  <a:cubicBezTo>
                    <a:pt x="34" y="8"/>
                    <a:pt x="34" y="7"/>
                    <a:pt x="34" y="7"/>
                  </a:cubicBezTo>
                  <a:cubicBezTo>
                    <a:pt x="33" y="7"/>
                    <a:pt x="32" y="6"/>
                    <a:pt x="32" y="6"/>
                  </a:cubicBezTo>
                  <a:cubicBezTo>
                    <a:pt x="32" y="6"/>
                    <a:pt x="32" y="6"/>
                    <a:pt x="32" y="5"/>
                  </a:cubicBezTo>
                  <a:cubicBezTo>
                    <a:pt x="32" y="4"/>
                    <a:pt x="31" y="4"/>
                    <a:pt x="31" y="3"/>
                  </a:cubicBezTo>
                  <a:cubicBezTo>
                    <a:pt x="31" y="3"/>
                    <a:pt x="30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6" y="0"/>
                    <a:pt x="24" y="1"/>
                    <a:pt x="24" y="2"/>
                  </a:cubicBezTo>
                  <a:cubicBezTo>
                    <a:pt x="24" y="1"/>
                    <a:pt x="24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1"/>
                    <a:pt x="22" y="1"/>
                  </a:cubicBezTo>
                  <a:close/>
                  <a:moveTo>
                    <a:pt x="34" y="22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lose/>
                  <a:moveTo>
                    <a:pt x="3" y="42"/>
                  </a:moveTo>
                  <a:cubicBezTo>
                    <a:pt x="3" y="41"/>
                    <a:pt x="3" y="42"/>
                    <a:pt x="3" y="42"/>
                  </a:cubicBezTo>
                  <a:cubicBezTo>
                    <a:pt x="3" y="42"/>
                    <a:pt x="3" y="42"/>
                    <a:pt x="3" y="42"/>
                  </a:cubicBezTo>
                  <a:close/>
                  <a:moveTo>
                    <a:pt x="3" y="42"/>
                  </a:moveTo>
                  <a:cubicBezTo>
                    <a:pt x="4" y="42"/>
                    <a:pt x="4" y="43"/>
                    <a:pt x="4" y="43"/>
                  </a:cubicBezTo>
                  <a:cubicBezTo>
                    <a:pt x="4" y="44"/>
                    <a:pt x="3" y="43"/>
                    <a:pt x="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8" name="Freeform 68"/>
            <p:cNvSpPr>
              <a:spLocks noEditPoints="1"/>
            </p:cNvSpPr>
            <p:nvPr/>
          </p:nvSpPr>
          <p:spPr bwMode="auto">
            <a:xfrm>
              <a:off x="3940991" y="5655525"/>
              <a:ext cx="37950" cy="31445"/>
            </a:xfrm>
            <a:custGeom>
              <a:gdLst>
                <a:gd name="T0" fmla="*/ 12 w 15"/>
                <a:gd name="T1" fmla="*/ 2 h 12"/>
                <a:gd name="T2" fmla="*/ 15 w 15"/>
                <a:gd name="T3" fmla="*/ 1 h 12"/>
                <a:gd name="T4" fmla="*/ 14 w 15"/>
                <a:gd name="T5" fmla="*/ 0 h 12"/>
                <a:gd name="T6" fmla="*/ 2 w 15"/>
                <a:gd name="T7" fmla="*/ 9 h 12"/>
                <a:gd name="T8" fmla="*/ 3 w 15"/>
                <a:gd name="T9" fmla="*/ 10 h 12"/>
                <a:gd name="T10" fmla="*/ 3 w 15"/>
                <a:gd name="T11" fmla="*/ 10 h 12"/>
                <a:gd name="T12" fmla="*/ 3 w 15"/>
                <a:gd name="T13" fmla="*/ 10 h 12"/>
                <a:gd name="T14" fmla="*/ 1 w 15"/>
                <a:gd name="T15" fmla="*/ 9 h 12"/>
                <a:gd name="T16" fmla="*/ 0 w 15"/>
                <a:gd name="T17" fmla="*/ 10 h 12"/>
                <a:gd name="T18" fmla="*/ 0 w 15"/>
                <a:gd name="T19" fmla="*/ 11 h 12"/>
                <a:gd name="T20" fmla="*/ 2 w 15"/>
                <a:gd name="T21" fmla="*/ 11 h 12"/>
                <a:gd name="T22" fmla="*/ 5 w 15"/>
                <a:gd name="T23" fmla="*/ 10 h 12"/>
                <a:gd name="T24" fmla="*/ 6 w 15"/>
                <a:gd name="T25" fmla="*/ 9 h 12"/>
                <a:gd name="T26" fmla="*/ 5 w 15"/>
                <a:gd name="T27" fmla="*/ 9 h 12"/>
                <a:gd name="T28" fmla="*/ 7 w 15"/>
                <a:gd name="T29" fmla="*/ 9 h 12"/>
                <a:gd name="T30" fmla="*/ 8 w 15"/>
                <a:gd name="T31" fmla="*/ 6 h 12"/>
                <a:gd name="T32" fmla="*/ 8 w 15"/>
                <a:gd name="T33" fmla="*/ 6 h 12"/>
                <a:gd name="T34" fmla="*/ 10 w 15"/>
                <a:gd name="T35" fmla="*/ 5 h 12"/>
                <a:gd name="T36" fmla="*/ 11 w 15"/>
                <a:gd name="T37" fmla="*/ 5 h 12"/>
                <a:gd name="T38" fmla="*/ 11 w 15"/>
                <a:gd name="T39" fmla="*/ 4 h 12"/>
                <a:gd name="T40" fmla="*/ 12 w 15"/>
                <a:gd name="T41" fmla="*/ 4 h 12"/>
                <a:gd name="T42" fmla="*/ 12 w 15"/>
                <a:gd name="T43" fmla="*/ 3 h 12"/>
                <a:gd name="T44" fmla="*/ 12 w 15"/>
                <a:gd name="T45" fmla="*/ 3 h 12"/>
                <a:gd name="T46" fmla="*/ 12 w 15"/>
                <a:gd name="T47" fmla="*/ 2 h 12"/>
                <a:gd name="T48" fmla="*/ 4 w 15"/>
                <a:gd name="T49" fmla="*/ 10 h 12"/>
                <a:gd name="T50" fmla="*/ 4 w 15"/>
                <a:gd name="T51" fmla="*/ 10 h 12"/>
                <a:gd name="T52" fmla="*/ 4 w 15"/>
                <a:gd name="T53" fmla="*/ 1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" h="12">
                  <a:moveTo>
                    <a:pt x="12" y="2"/>
                  </a:moveTo>
                  <a:cubicBezTo>
                    <a:pt x="13" y="2"/>
                    <a:pt x="15" y="2"/>
                    <a:pt x="15" y="1"/>
                  </a:cubicBezTo>
                  <a:cubicBezTo>
                    <a:pt x="15" y="0"/>
                    <a:pt x="14" y="1"/>
                    <a:pt x="14" y="0"/>
                  </a:cubicBezTo>
                  <a:cubicBezTo>
                    <a:pt x="10" y="3"/>
                    <a:pt x="6" y="5"/>
                    <a:pt x="2" y="9"/>
                  </a:cubicBezTo>
                  <a:cubicBezTo>
                    <a:pt x="2" y="9"/>
                    <a:pt x="3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3" y="11"/>
                    <a:pt x="5" y="12"/>
                    <a:pt x="5" y="10"/>
                  </a:cubicBezTo>
                  <a:cubicBezTo>
                    <a:pt x="6" y="10"/>
                    <a:pt x="6" y="10"/>
                    <a:pt x="6" y="9"/>
                  </a:cubicBezTo>
                  <a:cubicBezTo>
                    <a:pt x="6" y="8"/>
                    <a:pt x="5" y="9"/>
                    <a:pt x="5" y="9"/>
                  </a:cubicBezTo>
                  <a:cubicBezTo>
                    <a:pt x="6" y="9"/>
                    <a:pt x="6" y="9"/>
                    <a:pt x="7" y="9"/>
                  </a:cubicBezTo>
                  <a:cubicBezTo>
                    <a:pt x="7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10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2" y="4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2"/>
                    <a:pt x="12" y="2"/>
                  </a:cubicBezTo>
                  <a:close/>
                  <a:moveTo>
                    <a:pt x="4" y="10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29" name="Freeform 69"/>
            <p:cNvSpPr/>
            <p:nvPr/>
          </p:nvSpPr>
          <p:spPr bwMode="auto">
            <a:xfrm>
              <a:off x="4192545" y="5812747"/>
              <a:ext cx="2169" cy="4337"/>
            </a:xfrm>
            <a:custGeom>
              <a:gdLst>
                <a:gd name="T0" fmla="*/ 0 w 1"/>
                <a:gd name="T1" fmla="*/ 2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Freeform 70"/>
            <p:cNvSpPr/>
            <p:nvPr/>
          </p:nvSpPr>
          <p:spPr bwMode="auto">
            <a:xfrm>
              <a:off x="4072189" y="5779134"/>
              <a:ext cx="2169" cy="2169"/>
            </a:xfrm>
            <a:custGeom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1" y="0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71"/>
            <p:cNvSpPr/>
            <p:nvPr/>
          </p:nvSpPr>
          <p:spPr bwMode="auto">
            <a:xfrm>
              <a:off x="4030986" y="5724920"/>
              <a:ext cx="9759" cy="22770"/>
            </a:xfrm>
            <a:custGeom>
              <a:gdLst>
                <a:gd name="T0" fmla="*/ 3 w 4"/>
                <a:gd name="T1" fmla="*/ 5 h 9"/>
                <a:gd name="T2" fmla="*/ 3 w 4"/>
                <a:gd name="T3" fmla="*/ 2 h 9"/>
                <a:gd name="T4" fmla="*/ 2 w 4"/>
                <a:gd name="T5" fmla="*/ 1 h 9"/>
                <a:gd name="T6" fmla="*/ 2 w 4"/>
                <a:gd name="T7" fmla="*/ 0 h 9"/>
                <a:gd name="T8" fmla="*/ 1 w 4"/>
                <a:gd name="T9" fmla="*/ 0 h 9"/>
                <a:gd name="T10" fmla="*/ 0 w 4"/>
                <a:gd name="T11" fmla="*/ 4 h 9"/>
                <a:gd name="T12" fmla="*/ 2 w 4"/>
                <a:gd name="T13" fmla="*/ 4 h 9"/>
                <a:gd name="T14" fmla="*/ 0 w 4"/>
                <a:gd name="T15" fmla="*/ 5 h 9"/>
                <a:gd name="T16" fmla="*/ 1 w 4"/>
                <a:gd name="T17" fmla="*/ 8 h 9"/>
                <a:gd name="T18" fmla="*/ 0 w 4"/>
                <a:gd name="T19" fmla="*/ 9 h 9"/>
                <a:gd name="T20" fmla="*/ 3 w 4"/>
                <a:gd name="T21" fmla="*/ 8 h 9"/>
                <a:gd name="T22" fmla="*/ 4 w 4"/>
                <a:gd name="T23" fmla="*/ 6 h 9"/>
                <a:gd name="T24" fmla="*/ 3 w 4"/>
                <a:gd name="T25" fmla="*/ 5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9">
                  <a:moveTo>
                    <a:pt x="3" y="5"/>
                  </a:moveTo>
                  <a:cubicBezTo>
                    <a:pt x="4" y="3"/>
                    <a:pt x="2" y="3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2"/>
                    <a:pt x="0" y="2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1" y="6"/>
                    <a:pt x="0" y="5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1" y="9"/>
                    <a:pt x="2" y="8"/>
                    <a:pt x="3" y="8"/>
                  </a:cubicBezTo>
                  <a:cubicBezTo>
                    <a:pt x="4" y="7"/>
                    <a:pt x="3" y="7"/>
                    <a:pt x="4" y="6"/>
                  </a:cubicBezTo>
                  <a:cubicBezTo>
                    <a:pt x="4" y="5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72"/>
            <p:cNvSpPr>
              <a:spLocks noEditPoints="1"/>
            </p:cNvSpPr>
            <p:nvPr/>
          </p:nvSpPr>
          <p:spPr bwMode="auto">
            <a:xfrm>
              <a:off x="4015806" y="5673959"/>
              <a:ext cx="209267" cy="195171"/>
            </a:xfrm>
            <a:custGeom>
              <a:gdLst>
                <a:gd name="T0" fmla="*/ 80 w 82"/>
                <a:gd name="T1" fmla="*/ 23 h 76"/>
                <a:gd name="T2" fmla="*/ 64 w 82"/>
                <a:gd name="T3" fmla="*/ 4 h 76"/>
                <a:gd name="T4" fmla="*/ 61 w 82"/>
                <a:gd name="T5" fmla="*/ 1 h 76"/>
                <a:gd name="T6" fmla="*/ 56 w 82"/>
                <a:gd name="T7" fmla="*/ 2 h 76"/>
                <a:gd name="T8" fmla="*/ 50 w 82"/>
                <a:gd name="T9" fmla="*/ 4 h 76"/>
                <a:gd name="T10" fmla="*/ 46 w 82"/>
                <a:gd name="T11" fmla="*/ 6 h 76"/>
                <a:gd name="T12" fmla="*/ 43 w 82"/>
                <a:gd name="T13" fmla="*/ 6 h 76"/>
                <a:gd name="T14" fmla="*/ 35 w 82"/>
                <a:gd name="T15" fmla="*/ 10 h 76"/>
                <a:gd name="T16" fmla="*/ 29 w 82"/>
                <a:gd name="T17" fmla="*/ 13 h 76"/>
                <a:gd name="T18" fmla="*/ 29 w 82"/>
                <a:gd name="T19" fmla="*/ 13 h 76"/>
                <a:gd name="T20" fmla="*/ 21 w 82"/>
                <a:gd name="T21" fmla="*/ 7 h 76"/>
                <a:gd name="T22" fmla="*/ 15 w 82"/>
                <a:gd name="T23" fmla="*/ 15 h 76"/>
                <a:gd name="T24" fmla="*/ 12 w 82"/>
                <a:gd name="T25" fmla="*/ 21 h 76"/>
                <a:gd name="T26" fmla="*/ 11 w 82"/>
                <a:gd name="T27" fmla="*/ 25 h 76"/>
                <a:gd name="T28" fmla="*/ 7 w 82"/>
                <a:gd name="T29" fmla="*/ 30 h 76"/>
                <a:gd name="T30" fmla="*/ 8 w 82"/>
                <a:gd name="T31" fmla="*/ 35 h 76"/>
                <a:gd name="T32" fmla="*/ 7 w 82"/>
                <a:gd name="T33" fmla="*/ 41 h 76"/>
                <a:gd name="T34" fmla="*/ 14 w 82"/>
                <a:gd name="T35" fmla="*/ 34 h 76"/>
                <a:gd name="T36" fmla="*/ 15 w 82"/>
                <a:gd name="T37" fmla="*/ 36 h 76"/>
                <a:gd name="T38" fmla="*/ 18 w 82"/>
                <a:gd name="T39" fmla="*/ 40 h 76"/>
                <a:gd name="T40" fmla="*/ 17 w 82"/>
                <a:gd name="T41" fmla="*/ 34 h 76"/>
                <a:gd name="T42" fmla="*/ 20 w 82"/>
                <a:gd name="T43" fmla="*/ 41 h 76"/>
                <a:gd name="T44" fmla="*/ 23 w 82"/>
                <a:gd name="T45" fmla="*/ 40 h 76"/>
                <a:gd name="T46" fmla="*/ 28 w 82"/>
                <a:gd name="T47" fmla="*/ 41 h 76"/>
                <a:gd name="T48" fmla="*/ 20 w 82"/>
                <a:gd name="T49" fmla="*/ 45 h 76"/>
                <a:gd name="T50" fmla="*/ 12 w 82"/>
                <a:gd name="T51" fmla="*/ 41 h 76"/>
                <a:gd name="T52" fmla="*/ 3 w 82"/>
                <a:gd name="T53" fmla="*/ 47 h 76"/>
                <a:gd name="T54" fmla="*/ 2 w 82"/>
                <a:gd name="T55" fmla="*/ 64 h 76"/>
                <a:gd name="T56" fmla="*/ 10 w 82"/>
                <a:gd name="T57" fmla="*/ 65 h 76"/>
                <a:gd name="T58" fmla="*/ 15 w 82"/>
                <a:gd name="T59" fmla="*/ 74 h 76"/>
                <a:gd name="T60" fmla="*/ 32 w 82"/>
                <a:gd name="T61" fmla="*/ 69 h 76"/>
                <a:gd name="T62" fmla="*/ 35 w 82"/>
                <a:gd name="T63" fmla="*/ 60 h 76"/>
                <a:gd name="T64" fmla="*/ 29 w 82"/>
                <a:gd name="T65" fmla="*/ 51 h 76"/>
                <a:gd name="T66" fmla="*/ 34 w 82"/>
                <a:gd name="T67" fmla="*/ 59 h 76"/>
                <a:gd name="T68" fmla="*/ 42 w 82"/>
                <a:gd name="T69" fmla="*/ 52 h 76"/>
                <a:gd name="T70" fmla="*/ 37 w 82"/>
                <a:gd name="T71" fmla="*/ 46 h 76"/>
                <a:gd name="T72" fmla="*/ 44 w 82"/>
                <a:gd name="T73" fmla="*/ 50 h 76"/>
                <a:gd name="T74" fmla="*/ 48 w 82"/>
                <a:gd name="T75" fmla="*/ 53 h 76"/>
                <a:gd name="T76" fmla="*/ 51 w 82"/>
                <a:gd name="T77" fmla="*/ 62 h 76"/>
                <a:gd name="T78" fmla="*/ 55 w 82"/>
                <a:gd name="T79" fmla="*/ 56 h 76"/>
                <a:gd name="T80" fmla="*/ 60 w 82"/>
                <a:gd name="T81" fmla="*/ 55 h 76"/>
                <a:gd name="T82" fmla="*/ 63 w 82"/>
                <a:gd name="T83" fmla="*/ 60 h 76"/>
                <a:gd name="T84" fmla="*/ 66 w 82"/>
                <a:gd name="T85" fmla="*/ 63 h 76"/>
                <a:gd name="T86" fmla="*/ 67 w 82"/>
                <a:gd name="T87" fmla="*/ 62 h 76"/>
                <a:gd name="T88" fmla="*/ 69 w 82"/>
                <a:gd name="T89" fmla="*/ 54 h 76"/>
                <a:gd name="T90" fmla="*/ 75 w 82"/>
                <a:gd name="T91" fmla="*/ 45 h 76"/>
                <a:gd name="T92" fmla="*/ 75 w 82"/>
                <a:gd name="T93" fmla="*/ 40 h 76"/>
                <a:gd name="T94" fmla="*/ 78 w 82"/>
                <a:gd name="T95" fmla="*/ 36 h 76"/>
                <a:gd name="T96" fmla="*/ 82 w 82"/>
                <a:gd name="T97" fmla="*/ 27 h 76"/>
                <a:gd name="T98" fmla="*/ 19 w 82"/>
                <a:gd name="T99" fmla="*/ 24 h 76"/>
                <a:gd name="T100" fmla="*/ 15 w 82"/>
                <a:gd name="T101" fmla="*/ 24 h 76"/>
                <a:gd name="T102" fmla="*/ 18 w 82"/>
                <a:gd name="T103" fmla="*/ 19 h 76"/>
                <a:gd name="T104" fmla="*/ 21 w 82"/>
                <a:gd name="T105" fmla="*/ 19 h 76"/>
                <a:gd name="T106" fmla="*/ 24 w 82"/>
                <a:gd name="T107" fmla="*/ 9 h 76"/>
                <a:gd name="T108" fmla="*/ 28 w 82"/>
                <a:gd name="T109" fmla="*/ 48 h 76"/>
                <a:gd name="T110" fmla="*/ 28 w 82"/>
                <a:gd name="T111" fmla="*/ 15 h 76"/>
                <a:gd name="T112" fmla="*/ 45 w 82"/>
                <a:gd name="T113" fmla="*/ 9 h 76"/>
                <a:gd name="T114" fmla="*/ 61 w 82"/>
                <a:gd name="T115" fmla="*/ 5 h 76"/>
                <a:gd name="T116" fmla="*/ 62 w 82"/>
                <a:gd name="T117" fmla="*/ 4 h 76"/>
                <a:gd name="T118" fmla="*/ 74 w 82"/>
                <a:gd name="T119" fmla="*/ 39 h 7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82" h="76">
                  <a:moveTo>
                    <a:pt x="82" y="27"/>
                  </a:moveTo>
                  <a:cubicBezTo>
                    <a:pt x="82" y="26"/>
                    <a:pt x="81" y="25"/>
                    <a:pt x="81" y="24"/>
                  </a:cubicBezTo>
                  <a:cubicBezTo>
                    <a:pt x="80" y="25"/>
                    <a:pt x="79" y="25"/>
                    <a:pt x="79" y="24"/>
                  </a:cubicBezTo>
                  <a:cubicBezTo>
                    <a:pt x="79" y="23"/>
                    <a:pt x="80" y="23"/>
                    <a:pt x="80" y="23"/>
                  </a:cubicBezTo>
                  <a:cubicBezTo>
                    <a:pt x="77" y="16"/>
                    <a:pt x="72" y="10"/>
                    <a:pt x="67" y="5"/>
                  </a:cubicBezTo>
                  <a:cubicBezTo>
                    <a:pt x="66" y="5"/>
                    <a:pt x="66" y="5"/>
                    <a:pt x="65" y="5"/>
                  </a:cubicBezTo>
                  <a:cubicBezTo>
                    <a:pt x="65" y="5"/>
                    <a:pt x="65" y="5"/>
                    <a:pt x="64" y="5"/>
                  </a:cubicBezTo>
                  <a:cubicBezTo>
                    <a:pt x="64" y="5"/>
                    <a:pt x="64" y="4"/>
                    <a:pt x="64" y="4"/>
                  </a:cubicBezTo>
                  <a:cubicBezTo>
                    <a:pt x="63" y="4"/>
                    <a:pt x="63" y="4"/>
                    <a:pt x="62" y="4"/>
                  </a:cubicBezTo>
                  <a:cubicBezTo>
                    <a:pt x="62" y="4"/>
                    <a:pt x="62" y="4"/>
                    <a:pt x="62" y="3"/>
                  </a:cubicBezTo>
                  <a:cubicBezTo>
                    <a:pt x="63" y="3"/>
                    <a:pt x="63" y="3"/>
                    <a:pt x="63" y="2"/>
                  </a:cubicBezTo>
                  <a:cubicBezTo>
                    <a:pt x="62" y="2"/>
                    <a:pt x="62" y="1"/>
                    <a:pt x="61" y="1"/>
                  </a:cubicBezTo>
                  <a:cubicBezTo>
                    <a:pt x="61" y="1"/>
                    <a:pt x="60" y="1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7" y="0"/>
                    <a:pt x="56" y="1"/>
                    <a:pt x="56" y="2"/>
                  </a:cubicBezTo>
                  <a:cubicBezTo>
                    <a:pt x="55" y="1"/>
                    <a:pt x="56" y="3"/>
                    <a:pt x="55" y="2"/>
                  </a:cubicBezTo>
                  <a:cubicBezTo>
                    <a:pt x="54" y="2"/>
                    <a:pt x="55" y="1"/>
                    <a:pt x="54" y="2"/>
                  </a:cubicBezTo>
                  <a:cubicBezTo>
                    <a:pt x="53" y="2"/>
                    <a:pt x="52" y="3"/>
                    <a:pt x="51" y="3"/>
                  </a:cubicBezTo>
                  <a:cubicBezTo>
                    <a:pt x="51" y="3"/>
                    <a:pt x="50" y="4"/>
                    <a:pt x="50" y="4"/>
                  </a:cubicBezTo>
                  <a:cubicBezTo>
                    <a:pt x="49" y="4"/>
                    <a:pt x="50" y="5"/>
                    <a:pt x="49" y="5"/>
                  </a:cubicBezTo>
                  <a:cubicBezTo>
                    <a:pt x="48" y="5"/>
                    <a:pt x="47" y="4"/>
                    <a:pt x="48" y="5"/>
                  </a:cubicBezTo>
                  <a:cubicBezTo>
                    <a:pt x="48" y="6"/>
                    <a:pt x="49" y="6"/>
                    <a:pt x="49" y="7"/>
                  </a:cubicBezTo>
                  <a:cubicBezTo>
                    <a:pt x="48" y="7"/>
                    <a:pt x="48" y="6"/>
                    <a:pt x="46" y="6"/>
                  </a:cubicBezTo>
                  <a:cubicBezTo>
                    <a:pt x="46" y="7"/>
                    <a:pt x="46" y="8"/>
                    <a:pt x="46" y="8"/>
                  </a:cubicBezTo>
                  <a:cubicBezTo>
                    <a:pt x="46" y="7"/>
                    <a:pt x="46" y="7"/>
                    <a:pt x="46" y="6"/>
                  </a:cubicBezTo>
                  <a:cubicBezTo>
                    <a:pt x="45" y="6"/>
                    <a:pt x="45" y="7"/>
                    <a:pt x="44" y="7"/>
                  </a:cubicBezTo>
                  <a:cubicBezTo>
                    <a:pt x="44" y="6"/>
                    <a:pt x="44" y="5"/>
                    <a:pt x="43" y="6"/>
                  </a:cubicBezTo>
                  <a:cubicBezTo>
                    <a:pt x="42" y="7"/>
                    <a:pt x="41" y="8"/>
                    <a:pt x="40" y="9"/>
                  </a:cubicBezTo>
                  <a:cubicBezTo>
                    <a:pt x="39" y="9"/>
                    <a:pt x="39" y="8"/>
                    <a:pt x="37" y="8"/>
                  </a:cubicBezTo>
                  <a:cubicBezTo>
                    <a:pt x="37" y="10"/>
                    <a:pt x="39" y="9"/>
                    <a:pt x="38" y="10"/>
                  </a:cubicBezTo>
                  <a:cubicBezTo>
                    <a:pt x="37" y="10"/>
                    <a:pt x="36" y="10"/>
                    <a:pt x="35" y="10"/>
                  </a:cubicBezTo>
                  <a:cubicBezTo>
                    <a:pt x="34" y="10"/>
                    <a:pt x="33" y="11"/>
                    <a:pt x="32" y="12"/>
                  </a:cubicBezTo>
                  <a:cubicBezTo>
                    <a:pt x="32" y="11"/>
                    <a:pt x="32" y="11"/>
                    <a:pt x="32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3"/>
                    <a:pt x="29" y="13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7" y="14"/>
                    <a:pt x="28" y="15"/>
                    <a:pt x="28" y="15"/>
                  </a:cubicBezTo>
                  <a:cubicBezTo>
                    <a:pt x="26" y="15"/>
                    <a:pt x="26" y="13"/>
                    <a:pt x="26" y="12"/>
                  </a:cubicBezTo>
                  <a:cubicBezTo>
                    <a:pt x="27" y="12"/>
                    <a:pt x="29" y="12"/>
                    <a:pt x="29" y="13"/>
                  </a:cubicBezTo>
                  <a:cubicBezTo>
                    <a:pt x="30" y="11"/>
                    <a:pt x="28" y="10"/>
                    <a:pt x="26" y="10"/>
                  </a:cubicBezTo>
                  <a:cubicBezTo>
                    <a:pt x="26" y="9"/>
                    <a:pt x="25" y="9"/>
                    <a:pt x="25" y="9"/>
                  </a:cubicBezTo>
                  <a:cubicBezTo>
                    <a:pt x="24" y="8"/>
                    <a:pt x="24" y="8"/>
                    <a:pt x="23" y="7"/>
                  </a:cubicBezTo>
                  <a:cubicBezTo>
                    <a:pt x="23" y="7"/>
                    <a:pt x="22" y="7"/>
                    <a:pt x="21" y="7"/>
                  </a:cubicBezTo>
                  <a:cubicBezTo>
                    <a:pt x="21" y="8"/>
                    <a:pt x="20" y="8"/>
                    <a:pt x="19" y="9"/>
                  </a:cubicBezTo>
                  <a:cubicBezTo>
                    <a:pt x="19" y="8"/>
                    <a:pt x="19" y="9"/>
                    <a:pt x="19" y="9"/>
                  </a:cubicBezTo>
                  <a:cubicBezTo>
                    <a:pt x="18" y="10"/>
                    <a:pt x="17" y="11"/>
                    <a:pt x="16" y="12"/>
                  </a:cubicBezTo>
                  <a:cubicBezTo>
                    <a:pt x="16" y="13"/>
                    <a:pt x="15" y="14"/>
                    <a:pt x="15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5"/>
                    <a:pt x="12" y="17"/>
                    <a:pt x="12" y="18"/>
                  </a:cubicBezTo>
                  <a:cubicBezTo>
                    <a:pt x="12" y="19"/>
                    <a:pt x="12" y="20"/>
                    <a:pt x="12" y="21"/>
                  </a:cubicBezTo>
                  <a:cubicBezTo>
                    <a:pt x="12" y="22"/>
                    <a:pt x="14" y="22"/>
                    <a:pt x="14" y="22"/>
                  </a:cubicBezTo>
                  <a:cubicBezTo>
                    <a:pt x="14" y="23"/>
                    <a:pt x="13" y="23"/>
                    <a:pt x="13" y="24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0" y="27"/>
                    <a:pt x="10" y="29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30"/>
                    <a:pt x="7" y="30"/>
                  </a:cubicBezTo>
                  <a:cubicBezTo>
                    <a:pt x="7" y="30"/>
                    <a:pt x="6" y="30"/>
                    <a:pt x="6" y="31"/>
                  </a:cubicBezTo>
                  <a:cubicBezTo>
                    <a:pt x="6" y="32"/>
                    <a:pt x="7" y="31"/>
                    <a:pt x="8" y="31"/>
                  </a:cubicBezTo>
                  <a:cubicBezTo>
                    <a:pt x="8" y="33"/>
                    <a:pt x="9" y="32"/>
                    <a:pt x="9" y="34"/>
                  </a:cubicBezTo>
                  <a:cubicBezTo>
                    <a:pt x="8" y="34"/>
                    <a:pt x="8" y="35"/>
                    <a:pt x="8" y="35"/>
                  </a:cubicBezTo>
                  <a:cubicBezTo>
                    <a:pt x="7" y="34"/>
                    <a:pt x="6" y="35"/>
                    <a:pt x="4" y="35"/>
                  </a:cubicBezTo>
                  <a:cubicBezTo>
                    <a:pt x="4" y="36"/>
                    <a:pt x="5" y="38"/>
                    <a:pt x="4" y="38"/>
                  </a:cubicBezTo>
                  <a:cubicBezTo>
                    <a:pt x="4" y="39"/>
                    <a:pt x="5" y="39"/>
                    <a:pt x="4" y="40"/>
                  </a:cubicBezTo>
                  <a:cubicBezTo>
                    <a:pt x="6" y="40"/>
                    <a:pt x="6" y="41"/>
                    <a:pt x="7" y="41"/>
                  </a:cubicBezTo>
                  <a:cubicBezTo>
                    <a:pt x="7" y="40"/>
                    <a:pt x="8" y="40"/>
                    <a:pt x="8" y="41"/>
                  </a:cubicBezTo>
                  <a:cubicBezTo>
                    <a:pt x="9" y="40"/>
                    <a:pt x="10" y="39"/>
                    <a:pt x="10" y="37"/>
                  </a:cubicBezTo>
                  <a:cubicBezTo>
                    <a:pt x="11" y="37"/>
                    <a:pt x="10" y="35"/>
                    <a:pt x="12" y="35"/>
                  </a:cubicBezTo>
                  <a:cubicBezTo>
                    <a:pt x="13" y="35"/>
                    <a:pt x="13" y="35"/>
                    <a:pt x="14" y="34"/>
                  </a:cubicBezTo>
                  <a:cubicBezTo>
                    <a:pt x="13" y="36"/>
                    <a:pt x="14" y="37"/>
                    <a:pt x="14" y="39"/>
                  </a:cubicBezTo>
                  <a:cubicBezTo>
                    <a:pt x="16" y="38"/>
                    <a:pt x="15" y="37"/>
                    <a:pt x="15" y="36"/>
                  </a:cubicBezTo>
                  <a:cubicBezTo>
                    <a:pt x="15" y="36"/>
                    <a:pt x="14" y="35"/>
                    <a:pt x="15" y="35"/>
                  </a:cubicBezTo>
                  <a:cubicBezTo>
                    <a:pt x="15" y="35"/>
                    <a:pt x="15" y="35"/>
                    <a:pt x="15" y="36"/>
                  </a:cubicBezTo>
                  <a:cubicBezTo>
                    <a:pt x="15" y="36"/>
                    <a:pt x="15" y="36"/>
                    <a:pt x="15" y="37"/>
                  </a:cubicBezTo>
                  <a:cubicBezTo>
                    <a:pt x="17" y="37"/>
                    <a:pt x="17" y="37"/>
                    <a:pt x="18" y="38"/>
                  </a:cubicBezTo>
                  <a:cubicBezTo>
                    <a:pt x="18" y="39"/>
                    <a:pt x="17" y="39"/>
                    <a:pt x="16" y="39"/>
                  </a:cubicBezTo>
                  <a:cubicBezTo>
                    <a:pt x="16" y="40"/>
                    <a:pt x="17" y="40"/>
                    <a:pt x="18" y="40"/>
                  </a:cubicBezTo>
                  <a:cubicBezTo>
                    <a:pt x="17" y="39"/>
                    <a:pt x="18" y="39"/>
                    <a:pt x="19" y="38"/>
                  </a:cubicBezTo>
                  <a:cubicBezTo>
                    <a:pt x="19" y="38"/>
                    <a:pt x="18" y="38"/>
                    <a:pt x="18" y="38"/>
                  </a:cubicBezTo>
                  <a:cubicBezTo>
                    <a:pt x="19" y="37"/>
                    <a:pt x="19" y="38"/>
                    <a:pt x="19" y="38"/>
                  </a:cubicBezTo>
                  <a:cubicBezTo>
                    <a:pt x="19" y="36"/>
                    <a:pt x="16" y="36"/>
                    <a:pt x="17" y="34"/>
                  </a:cubicBezTo>
                  <a:cubicBezTo>
                    <a:pt x="17" y="35"/>
                    <a:pt x="19" y="36"/>
                    <a:pt x="19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38"/>
                    <a:pt x="20" y="38"/>
                    <a:pt x="20" y="39"/>
                  </a:cubicBezTo>
                  <a:cubicBezTo>
                    <a:pt x="20" y="39"/>
                    <a:pt x="20" y="40"/>
                    <a:pt x="20" y="41"/>
                  </a:cubicBezTo>
                  <a:cubicBezTo>
                    <a:pt x="21" y="41"/>
                    <a:pt x="21" y="41"/>
                    <a:pt x="22" y="41"/>
                  </a:cubicBezTo>
                  <a:cubicBezTo>
                    <a:pt x="22" y="40"/>
                    <a:pt x="22" y="39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3" y="39"/>
                    <a:pt x="23" y="39"/>
                    <a:pt x="23" y="40"/>
                  </a:cubicBezTo>
                  <a:cubicBezTo>
                    <a:pt x="23" y="40"/>
                    <a:pt x="23" y="40"/>
                    <a:pt x="23" y="41"/>
                  </a:cubicBezTo>
                  <a:cubicBezTo>
                    <a:pt x="24" y="41"/>
                    <a:pt x="26" y="41"/>
                    <a:pt x="26" y="41"/>
                  </a:cubicBezTo>
                  <a:cubicBezTo>
                    <a:pt x="27" y="41"/>
                    <a:pt x="26" y="42"/>
                    <a:pt x="27" y="42"/>
                  </a:cubicBezTo>
                  <a:cubicBezTo>
                    <a:pt x="28" y="42"/>
                    <a:pt x="27" y="40"/>
                    <a:pt x="28" y="41"/>
                  </a:cubicBezTo>
                  <a:cubicBezTo>
                    <a:pt x="28" y="41"/>
                    <a:pt x="28" y="42"/>
                    <a:pt x="28" y="42"/>
                  </a:cubicBezTo>
                  <a:cubicBezTo>
                    <a:pt x="27" y="43"/>
                    <a:pt x="28" y="45"/>
                    <a:pt x="27" y="45"/>
                  </a:cubicBezTo>
                  <a:cubicBezTo>
                    <a:pt x="25" y="44"/>
                    <a:pt x="23" y="44"/>
                    <a:pt x="21" y="44"/>
                  </a:cubicBezTo>
                  <a:cubicBezTo>
                    <a:pt x="20" y="44"/>
                    <a:pt x="20" y="45"/>
                    <a:pt x="20" y="45"/>
                  </a:cubicBezTo>
                  <a:cubicBezTo>
                    <a:pt x="19" y="44"/>
                    <a:pt x="16" y="44"/>
                    <a:pt x="15" y="43"/>
                  </a:cubicBezTo>
                  <a:cubicBezTo>
                    <a:pt x="16" y="42"/>
                    <a:pt x="15" y="42"/>
                    <a:pt x="15" y="41"/>
                  </a:cubicBezTo>
                  <a:cubicBezTo>
                    <a:pt x="16" y="41"/>
                    <a:pt x="16" y="40"/>
                    <a:pt x="15" y="40"/>
                  </a:cubicBezTo>
                  <a:cubicBezTo>
                    <a:pt x="14" y="40"/>
                    <a:pt x="13" y="40"/>
                    <a:pt x="12" y="41"/>
                  </a:cubicBezTo>
                  <a:cubicBezTo>
                    <a:pt x="10" y="41"/>
                    <a:pt x="8" y="41"/>
                    <a:pt x="7" y="42"/>
                  </a:cubicBezTo>
                  <a:cubicBezTo>
                    <a:pt x="7" y="41"/>
                    <a:pt x="7" y="41"/>
                    <a:pt x="6" y="41"/>
                  </a:cubicBezTo>
                  <a:cubicBezTo>
                    <a:pt x="6" y="42"/>
                    <a:pt x="5" y="42"/>
                    <a:pt x="4" y="43"/>
                  </a:cubicBezTo>
                  <a:cubicBezTo>
                    <a:pt x="4" y="44"/>
                    <a:pt x="4" y="46"/>
                    <a:pt x="3" y="47"/>
                  </a:cubicBezTo>
                  <a:cubicBezTo>
                    <a:pt x="3" y="48"/>
                    <a:pt x="2" y="48"/>
                    <a:pt x="1" y="49"/>
                  </a:cubicBezTo>
                  <a:cubicBezTo>
                    <a:pt x="1" y="51"/>
                    <a:pt x="1" y="52"/>
                    <a:pt x="0" y="53"/>
                  </a:cubicBezTo>
                  <a:cubicBezTo>
                    <a:pt x="0" y="55"/>
                    <a:pt x="0" y="57"/>
                    <a:pt x="0" y="60"/>
                  </a:cubicBezTo>
                  <a:cubicBezTo>
                    <a:pt x="1" y="61"/>
                    <a:pt x="2" y="62"/>
                    <a:pt x="2" y="64"/>
                  </a:cubicBezTo>
                  <a:cubicBezTo>
                    <a:pt x="3" y="64"/>
                    <a:pt x="4" y="65"/>
                    <a:pt x="5" y="66"/>
                  </a:cubicBezTo>
                  <a:cubicBezTo>
                    <a:pt x="6" y="65"/>
                    <a:pt x="7" y="65"/>
                    <a:pt x="8" y="65"/>
                  </a:cubicBezTo>
                  <a:cubicBezTo>
                    <a:pt x="9" y="65"/>
                    <a:pt x="9" y="64"/>
                    <a:pt x="10" y="64"/>
                  </a:cubicBezTo>
                  <a:cubicBezTo>
                    <a:pt x="10" y="64"/>
                    <a:pt x="10" y="65"/>
                    <a:pt x="10" y="65"/>
                  </a:cubicBezTo>
                  <a:cubicBezTo>
                    <a:pt x="11" y="65"/>
                    <a:pt x="12" y="66"/>
                    <a:pt x="13" y="66"/>
                  </a:cubicBezTo>
                  <a:cubicBezTo>
                    <a:pt x="13" y="65"/>
                    <a:pt x="13" y="65"/>
                    <a:pt x="14" y="65"/>
                  </a:cubicBezTo>
                  <a:cubicBezTo>
                    <a:pt x="14" y="67"/>
                    <a:pt x="14" y="68"/>
                    <a:pt x="14" y="70"/>
                  </a:cubicBezTo>
                  <a:cubicBezTo>
                    <a:pt x="14" y="71"/>
                    <a:pt x="15" y="73"/>
                    <a:pt x="15" y="74"/>
                  </a:cubicBezTo>
                  <a:cubicBezTo>
                    <a:pt x="15" y="75"/>
                    <a:pt x="15" y="75"/>
                    <a:pt x="16" y="76"/>
                  </a:cubicBezTo>
                  <a:cubicBezTo>
                    <a:pt x="31" y="76"/>
                    <a:pt x="31" y="76"/>
                    <a:pt x="31" y="76"/>
                  </a:cubicBezTo>
                  <a:cubicBezTo>
                    <a:pt x="31" y="75"/>
                    <a:pt x="31" y="74"/>
                    <a:pt x="31" y="73"/>
                  </a:cubicBezTo>
                  <a:cubicBezTo>
                    <a:pt x="32" y="72"/>
                    <a:pt x="32" y="71"/>
                    <a:pt x="32" y="69"/>
                  </a:cubicBezTo>
                  <a:cubicBezTo>
                    <a:pt x="33" y="69"/>
                    <a:pt x="33" y="68"/>
                    <a:pt x="34" y="68"/>
                  </a:cubicBezTo>
                  <a:cubicBezTo>
                    <a:pt x="35" y="66"/>
                    <a:pt x="36" y="64"/>
                    <a:pt x="37" y="62"/>
                  </a:cubicBezTo>
                  <a:cubicBezTo>
                    <a:pt x="37" y="61"/>
                    <a:pt x="38" y="60"/>
                    <a:pt x="37" y="59"/>
                  </a:cubicBezTo>
                  <a:cubicBezTo>
                    <a:pt x="36" y="59"/>
                    <a:pt x="36" y="60"/>
                    <a:pt x="35" y="60"/>
                  </a:cubicBezTo>
                  <a:cubicBezTo>
                    <a:pt x="34" y="60"/>
                    <a:pt x="34" y="60"/>
                    <a:pt x="33" y="60"/>
                  </a:cubicBezTo>
                  <a:cubicBezTo>
                    <a:pt x="33" y="58"/>
                    <a:pt x="32" y="57"/>
                    <a:pt x="31" y="56"/>
                  </a:cubicBezTo>
                  <a:cubicBezTo>
                    <a:pt x="31" y="55"/>
                    <a:pt x="30" y="55"/>
                    <a:pt x="30" y="53"/>
                  </a:cubicBezTo>
                  <a:cubicBezTo>
                    <a:pt x="30" y="52"/>
                    <a:pt x="29" y="52"/>
                    <a:pt x="29" y="51"/>
                  </a:cubicBezTo>
                  <a:cubicBezTo>
                    <a:pt x="29" y="50"/>
                    <a:pt x="28" y="49"/>
                    <a:pt x="29" y="49"/>
                  </a:cubicBezTo>
                  <a:cubicBezTo>
                    <a:pt x="29" y="49"/>
                    <a:pt x="30" y="51"/>
                    <a:pt x="30" y="51"/>
                  </a:cubicBezTo>
                  <a:cubicBezTo>
                    <a:pt x="30" y="53"/>
                    <a:pt x="31" y="54"/>
                    <a:pt x="32" y="55"/>
                  </a:cubicBezTo>
                  <a:cubicBezTo>
                    <a:pt x="33" y="56"/>
                    <a:pt x="33" y="58"/>
                    <a:pt x="34" y="59"/>
                  </a:cubicBezTo>
                  <a:cubicBezTo>
                    <a:pt x="35" y="59"/>
                    <a:pt x="36" y="57"/>
                    <a:pt x="38" y="57"/>
                  </a:cubicBezTo>
                  <a:cubicBezTo>
                    <a:pt x="39" y="57"/>
                    <a:pt x="38" y="56"/>
                    <a:pt x="39" y="56"/>
                  </a:cubicBezTo>
                  <a:cubicBezTo>
                    <a:pt x="40" y="56"/>
                    <a:pt x="40" y="55"/>
                    <a:pt x="41" y="54"/>
                  </a:cubicBezTo>
                  <a:cubicBezTo>
                    <a:pt x="41" y="53"/>
                    <a:pt x="42" y="53"/>
                    <a:pt x="42" y="52"/>
                  </a:cubicBezTo>
                  <a:cubicBezTo>
                    <a:pt x="42" y="51"/>
                    <a:pt x="40" y="51"/>
                    <a:pt x="40" y="50"/>
                  </a:cubicBezTo>
                  <a:cubicBezTo>
                    <a:pt x="40" y="49"/>
                    <a:pt x="39" y="50"/>
                    <a:pt x="39" y="50"/>
                  </a:cubicBezTo>
                  <a:cubicBezTo>
                    <a:pt x="38" y="49"/>
                    <a:pt x="38" y="49"/>
                    <a:pt x="38" y="47"/>
                  </a:cubicBezTo>
                  <a:cubicBezTo>
                    <a:pt x="37" y="47"/>
                    <a:pt x="37" y="47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7"/>
                    <a:pt x="38" y="50"/>
                    <a:pt x="41" y="49"/>
                  </a:cubicBezTo>
                  <a:cubicBezTo>
                    <a:pt x="41" y="50"/>
                    <a:pt x="41" y="50"/>
                    <a:pt x="41" y="51"/>
                  </a:cubicBezTo>
                  <a:cubicBezTo>
                    <a:pt x="42" y="51"/>
                    <a:pt x="42" y="50"/>
                    <a:pt x="44" y="5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6" y="50"/>
                    <a:pt x="46" y="51"/>
                    <a:pt x="47" y="52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3"/>
                    <a:pt x="48" y="53"/>
                    <a:pt x="48" y="53"/>
                  </a:cubicBezTo>
                  <a:cubicBezTo>
                    <a:pt x="48" y="54"/>
                    <a:pt x="49" y="54"/>
                    <a:pt x="48" y="55"/>
                  </a:cubicBezTo>
                  <a:cubicBezTo>
                    <a:pt x="49" y="56"/>
                    <a:pt x="49" y="57"/>
                    <a:pt x="50" y="59"/>
                  </a:cubicBezTo>
                  <a:cubicBezTo>
                    <a:pt x="50" y="59"/>
                    <a:pt x="51" y="60"/>
                    <a:pt x="51" y="61"/>
                  </a:cubicBezTo>
                  <a:cubicBezTo>
                    <a:pt x="51" y="61"/>
                    <a:pt x="51" y="62"/>
                    <a:pt x="51" y="62"/>
                  </a:cubicBezTo>
                  <a:cubicBezTo>
                    <a:pt x="51" y="63"/>
                    <a:pt x="52" y="62"/>
                    <a:pt x="53" y="62"/>
                  </a:cubicBezTo>
                  <a:cubicBezTo>
                    <a:pt x="53" y="61"/>
                    <a:pt x="54" y="60"/>
                    <a:pt x="54" y="57"/>
                  </a:cubicBezTo>
                  <a:cubicBezTo>
                    <a:pt x="54" y="57"/>
                    <a:pt x="54" y="57"/>
                    <a:pt x="55" y="57"/>
                  </a:cubicBezTo>
                  <a:cubicBezTo>
                    <a:pt x="55" y="57"/>
                    <a:pt x="55" y="56"/>
                    <a:pt x="55" y="56"/>
                  </a:cubicBezTo>
                  <a:cubicBezTo>
                    <a:pt x="55" y="57"/>
                    <a:pt x="55" y="55"/>
                    <a:pt x="56" y="56"/>
                  </a:cubicBezTo>
                  <a:cubicBezTo>
                    <a:pt x="56" y="54"/>
                    <a:pt x="57" y="54"/>
                    <a:pt x="57" y="53"/>
                  </a:cubicBezTo>
                  <a:cubicBezTo>
                    <a:pt x="57" y="53"/>
                    <a:pt x="58" y="52"/>
                    <a:pt x="59" y="52"/>
                  </a:cubicBezTo>
                  <a:cubicBezTo>
                    <a:pt x="60" y="53"/>
                    <a:pt x="60" y="54"/>
                    <a:pt x="60" y="55"/>
                  </a:cubicBezTo>
                  <a:cubicBezTo>
                    <a:pt x="60" y="55"/>
                    <a:pt x="60" y="55"/>
                    <a:pt x="60" y="56"/>
                  </a:cubicBezTo>
                  <a:cubicBezTo>
                    <a:pt x="60" y="57"/>
                    <a:pt x="62" y="56"/>
                    <a:pt x="63" y="57"/>
                  </a:cubicBezTo>
                  <a:cubicBezTo>
                    <a:pt x="62" y="58"/>
                    <a:pt x="63" y="58"/>
                    <a:pt x="62" y="59"/>
                  </a:cubicBezTo>
                  <a:cubicBezTo>
                    <a:pt x="63" y="59"/>
                    <a:pt x="63" y="59"/>
                    <a:pt x="63" y="60"/>
                  </a:cubicBezTo>
                  <a:cubicBezTo>
                    <a:pt x="63" y="61"/>
                    <a:pt x="63" y="61"/>
                    <a:pt x="63" y="62"/>
                  </a:cubicBezTo>
                  <a:cubicBezTo>
                    <a:pt x="63" y="62"/>
                    <a:pt x="64" y="63"/>
                    <a:pt x="63" y="64"/>
                  </a:cubicBezTo>
                  <a:cubicBezTo>
                    <a:pt x="65" y="65"/>
                    <a:pt x="66" y="66"/>
                    <a:pt x="67" y="67"/>
                  </a:cubicBezTo>
                  <a:cubicBezTo>
                    <a:pt x="67" y="65"/>
                    <a:pt x="66" y="65"/>
                    <a:pt x="66" y="63"/>
                  </a:cubicBezTo>
                  <a:cubicBezTo>
                    <a:pt x="65" y="63"/>
                    <a:pt x="64" y="62"/>
                    <a:pt x="64" y="61"/>
                  </a:cubicBezTo>
                  <a:cubicBezTo>
                    <a:pt x="64" y="60"/>
                    <a:pt x="64" y="59"/>
                    <a:pt x="65" y="59"/>
                  </a:cubicBezTo>
                  <a:cubicBezTo>
                    <a:pt x="65" y="60"/>
                    <a:pt x="65" y="61"/>
                    <a:pt x="66" y="61"/>
                  </a:cubicBezTo>
                  <a:cubicBezTo>
                    <a:pt x="67" y="61"/>
                    <a:pt x="67" y="61"/>
                    <a:pt x="67" y="62"/>
                  </a:cubicBezTo>
                  <a:cubicBezTo>
                    <a:pt x="69" y="62"/>
                    <a:pt x="70" y="59"/>
                    <a:pt x="69" y="56"/>
                  </a:cubicBezTo>
                  <a:cubicBezTo>
                    <a:pt x="69" y="56"/>
                    <a:pt x="68" y="56"/>
                    <a:pt x="68" y="55"/>
                  </a:cubicBezTo>
                  <a:cubicBezTo>
                    <a:pt x="68" y="54"/>
                    <a:pt x="67" y="54"/>
                    <a:pt x="68" y="53"/>
                  </a:cubicBezTo>
                  <a:cubicBezTo>
                    <a:pt x="68" y="53"/>
                    <a:pt x="68" y="54"/>
                    <a:pt x="69" y="54"/>
                  </a:cubicBezTo>
                  <a:cubicBezTo>
                    <a:pt x="69" y="53"/>
                    <a:pt x="71" y="53"/>
                    <a:pt x="72" y="53"/>
                  </a:cubicBezTo>
                  <a:cubicBezTo>
                    <a:pt x="73" y="52"/>
                    <a:pt x="74" y="51"/>
                    <a:pt x="74" y="49"/>
                  </a:cubicBezTo>
                  <a:cubicBezTo>
                    <a:pt x="74" y="49"/>
                    <a:pt x="74" y="48"/>
                    <a:pt x="75" y="48"/>
                  </a:cubicBezTo>
                  <a:cubicBezTo>
                    <a:pt x="75" y="47"/>
                    <a:pt x="75" y="45"/>
                    <a:pt x="75" y="45"/>
                  </a:cubicBezTo>
                  <a:cubicBezTo>
                    <a:pt x="75" y="44"/>
                    <a:pt x="75" y="44"/>
                    <a:pt x="75" y="43"/>
                  </a:cubicBezTo>
                  <a:cubicBezTo>
                    <a:pt x="74" y="43"/>
                    <a:pt x="74" y="42"/>
                    <a:pt x="74" y="42"/>
                  </a:cubicBezTo>
                  <a:cubicBezTo>
                    <a:pt x="74" y="41"/>
                    <a:pt x="74" y="41"/>
                    <a:pt x="74" y="40"/>
                  </a:cubicBezTo>
                  <a:cubicBezTo>
                    <a:pt x="74" y="40"/>
                    <a:pt x="75" y="40"/>
                    <a:pt x="75" y="40"/>
                  </a:cubicBezTo>
                  <a:cubicBezTo>
                    <a:pt x="75" y="39"/>
                    <a:pt x="74" y="38"/>
                    <a:pt x="75" y="38"/>
                  </a:cubicBezTo>
                  <a:cubicBezTo>
                    <a:pt x="75" y="39"/>
                    <a:pt x="76" y="39"/>
                    <a:pt x="77" y="40"/>
                  </a:cubicBezTo>
                  <a:cubicBezTo>
                    <a:pt x="76" y="41"/>
                    <a:pt x="77" y="42"/>
                    <a:pt x="78" y="42"/>
                  </a:cubicBezTo>
                  <a:cubicBezTo>
                    <a:pt x="79" y="41"/>
                    <a:pt x="78" y="38"/>
                    <a:pt x="78" y="36"/>
                  </a:cubicBezTo>
                  <a:cubicBezTo>
                    <a:pt x="79" y="35"/>
                    <a:pt x="80" y="35"/>
                    <a:pt x="80" y="35"/>
                  </a:cubicBezTo>
                  <a:cubicBezTo>
                    <a:pt x="81" y="34"/>
                    <a:pt x="81" y="32"/>
                    <a:pt x="82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0"/>
                    <a:pt x="82" y="28"/>
                    <a:pt x="82" y="27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1"/>
                    <a:pt x="21" y="22"/>
                  </a:cubicBezTo>
                  <a:cubicBezTo>
                    <a:pt x="21" y="22"/>
                    <a:pt x="21" y="20"/>
                    <a:pt x="20" y="21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9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5"/>
                  </a:cubicBezTo>
                  <a:cubicBezTo>
                    <a:pt x="16" y="25"/>
                    <a:pt x="15" y="24"/>
                    <a:pt x="15" y="25"/>
                  </a:cubicBezTo>
                  <a:cubicBezTo>
                    <a:pt x="15" y="25"/>
                    <a:pt x="15" y="24"/>
                    <a:pt x="15" y="24"/>
                  </a:cubicBezTo>
                  <a:cubicBezTo>
                    <a:pt x="15" y="23"/>
                    <a:pt x="15" y="22"/>
                    <a:pt x="15" y="21"/>
                  </a:cubicBezTo>
                  <a:cubicBezTo>
                    <a:pt x="16" y="21"/>
                    <a:pt x="15" y="25"/>
                    <a:pt x="17" y="24"/>
                  </a:cubicBezTo>
                  <a:cubicBezTo>
                    <a:pt x="18" y="23"/>
                    <a:pt x="18" y="21"/>
                    <a:pt x="19" y="20"/>
                  </a:cubicBezTo>
                  <a:cubicBezTo>
                    <a:pt x="19" y="20"/>
                    <a:pt x="18" y="19"/>
                    <a:pt x="18" y="19"/>
                  </a:cubicBezTo>
                  <a:cubicBezTo>
                    <a:pt x="18" y="16"/>
                    <a:pt x="20" y="15"/>
                    <a:pt x="21" y="13"/>
                  </a:cubicBezTo>
                  <a:cubicBezTo>
                    <a:pt x="21" y="13"/>
                    <a:pt x="21" y="13"/>
                    <a:pt x="21" y="14"/>
                  </a:cubicBezTo>
                  <a:cubicBezTo>
                    <a:pt x="21" y="16"/>
                    <a:pt x="19" y="15"/>
                    <a:pt x="19" y="18"/>
                  </a:cubicBezTo>
                  <a:cubicBezTo>
                    <a:pt x="20" y="18"/>
                    <a:pt x="21" y="19"/>
                    <a:pt x="21" y="19"/>
                  </a:cubicBezTo>
                  <a:close/>
                  <a:moveTo>
                    <a:pt x="22" y="20"/>
                  </a:moveTo>
                  <a:cubicBezTo>
                    <a:pt x="22" y="19"/>
                    <a:pt x="23" y="19"/>
                    <a:pt x="23" y="19"/>
                  </a:cubicBezTo>
                  <a:cubicBezTo>
                    <a:pt x="23" y="20"/>
                    <a:pt x="23" y="20"/>
                    <a:pt x="22" y="20"/>
                  </a:cubicBezTo>
                  <a:close/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  <a:moveTo>
                    <a:pt x="28" y="4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9"/>
                    <a:pt x="28" y="48"/>
                  </a:cubicBezTo>
                  <a:close/>
                  <a:moveTo>
                    <a:pt x="28" y="15"/>
                  </a:move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8" y="15"/>
                    <a:pt x="28" y="15"/>
                  </a:cubicBezTo>
                  <a:close/>
                  <a:moveTo>
                    <a:pt x="45" y="9"/>
                  </a:moveTo>
                  <a:cubicBezTo>
                    <a:pt x="44" y="9"/>
                    <a:pt x="45" y="8"/>
                    <a:pt x="45" y="9"/>
                  </a:cubicBezTo>
                  <a:cubicBezTo>
                    <a:pt x="45" y="10"/>
                    <a:pt x="46" y="9"/>
                    <a:pt x="46" y="10"/>
                  </a:cubicBezTo>
                  <a:cubicBezTo>
                    <a:pt x="45" y="10"/>
                    <a:pt x="45" y="10"/>
                    <a:pt x="45" y="9"/>
                  </a:cubicBezTo>
                  <a:close/>
                  <a:moveTo>
                    <a:pt x="60" y="5"/>
                  </a:move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0" y="5"/>
                    <a:pt x="60" y="5"/>
                  </a:cubicBezTo>
                  <a:close/>
                  <a:moveTo>
                    <a:pt x="61" y="5"/>
                  </a:move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5"/>
                  </a:cubicBezTo>
                  <a:close/>
                  <a:moveTo>
                    <a:pt x="62" y="4"/>
                  </a:moveTo>
                  <a:cubicBezTo>
                    <a:pt x="61" y="4"/>
                    <a:pt x="62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lose/>
                  <a:moveTo>
                    <a:pt x="72" y="39"/>
                  </a:moveTo>
                  <a:cubicBezTo>
                    <a:pt x="72" y="38"/>
                    <a:pt x="73" y="38"/>
                    <a:pt x="74" y="38"/>
                  </a:cubicBezTo>
                  <a:cubicBezTo>
                    <a:pt x="74" y="38"/>
                    <a:pt x="73" y="39"/>
                    <a:pt x="74" y="39"/>
                  </a:cubicBezTo>
                  <a:cubicBezTo>
                    <a:pt x="73" y="40"/>
                    <a:pt x="73" y="39"/>
                    <a:pt x="72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73"/>
            <p:cNvSpPr/>
            <p:nvPr/>
          </p:nvSpPr>
          <p:spPr bwMode="auto">
            <a:xfrm>
              <a:off x="4228326" y="5756364"/>
              <a:ext cx="4337" cy="9759"/>
            </a:xfrm>
            <a:custGeom>
              <a:gdLst>
                <a:gd name="T0" fmla="*/ 1 w 2"/>
                <a:gd name="T1" fmla="*/ 3 h 4"/>
                <a:gd name="T2" fmla="*/ 2 w 2"/>
                <a:gd name="T3" fmla="*/ 4 h 4"/>
                <a:gd name="T4" fmla="*/ 2 w 2"/>
                <a:gd name="T5" fmla="*/ 3 h 4"/>
                <a:gd name="T6" fmla="*/ 1 w 2"/>
                <a:gd name="T7" fmla="*/ 1 h 4"/>
                <a:gd name="T8" fmla="*/ 0 w 2"/>
                <a:gd name="T9" fmla="*/ 0 h 4"/>
                <a:gd name="T10" fmla="*/ 0 w 2"/>
                <a:gd name="T11" fmla="*/ 2 h 4"/>
                <a:gd name="T12" fmla="*/ 0 w 2"/>
                <a:gd name="T13" fmla="*/ 3 h 4"/>
                <a:gd name="T14" fmla="*/ 0 w 2"/>
                <a:gd name="T15" fmla="*/ 3 h 4"/>
                <a:gd name="T16" fmla="*/ 1 w 2"/>
                <a:gd name="T17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3"/>
                    <a:pt x="1" y="4"/>
                    <a:pt x="2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74"/>
            <p:cNvSpPr/>
            <p:nvPr/>
          </p:nvSpPr>
          <p:spPr bwMode="auto">
            <a:xfrm>
              <a:off x="4213146" y="5820337"/>
              <a:ext cx="9759" cy="9759"/>
            </a:xfrm>
            <a:custGeom>
              <a:gdLst>
                <a:gd name="T0" fmla="*/ 0 w 4"/>
                <a:gd name="T1" fmla="*/ 3 h 4"/>
                <a:gd name="T2" fmla="*/ 1 w 4"/>
                <a:gd name="T3" fmla="*/ 3 h 4"/>
                <a:gd name="T4" fmla="*/ 1 w 4"/>
                <a:gd name="T5" fmla="*/ 4 h 4"/>
                <a:gd name="T6" fmla="*/ 4 w 4"/>
                <a:gd name="T7" fmla="*/ 3 h 4"/>
                <a:gd name="T8" fmla="*/ 2 w 4"/>
                <a:gd name="T9" fmla="*/ 2 h 4"/>
                <a:gd name="T10" fmla="*/ 1 w 4"/>
                <a:gd name="T11" fmla="*/ 0 h 4"/>
                <a:gd name="T12" fmla="*/ 1 w 4"/>
                <a:gd name="T13" fmla="*/ 2 h 4"/>
                <a:gd name="T14" fmla="*/ 0 w 4"/>
                <a:gd name="T15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75"/>
            <p:cNvSpPr/>
            <p:nvPr/>
          </p:nvSpPr>
          <p:spPr bwMode="auto">
            <a:xfrm>
              <a:off x="4204472" y="5845275"/>
              <a:ext cx="10843" cy="13011"/>
            </a:xfrm>
            <a:custGeom>
              <a:gdLst>
                <a:gd name="T0" fmla="*/ 4 w 4"/>
                <a:gd name="T1" fmla="*/ 1 h 5"/>
                <a:gd name="T2" fmla="*/ 2 w 4"/>
                <a:gd name="T3" fmla="*/ 0 h 5"/>
                <a:gd name="T4" fmla="*/ 2 w 4"/>
                <a:gd name="T5" fmla="*/ 5 h 5"/>
                <a:gd name="T6" fmla="*/ 2 w 4"/>
                <a:gd name="T7" fmla="*/ 3 h 5"/>
                <a:gd name="T8" fmla="*/ 3 w 4"/>
                <a:gd name="T9" fmla="*/ 4 h 5"/>
                <a:gd name="T10" fmla="*/ 3 w 4"/>
                <a:gd name="T11" fmla="*/ 1 h 5"/>
                <a:gd name="T12" fmla="*/ 4 w 4"/>
                <a:gd name="T13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4" y="1"/>
                  </a:moveTo>
                  <a:cubicBezTo>
                    <a:pt x="4" y="0"/>
                    <a:pt x="2" y="1"/>
                    <a:pt x="2" y="0"/>
                  </a:cubicBezTo>
                  <a:cubicBezTo>
                    <a:pt x="1" y="1"/>
                    <a:pt x="0" y="4"/>
                    <a:pt x="2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4"/>
                    <a:pt x="3" y="5"/>
                    <a:pt x="3" y="4"/>
                  </a:cubicBezTo>
                  <a:cubicBezTo>
                    <a:pt x="3" y="3"/>
                    <a:pt x="3" y="3"/>
                    <a:pt x="3" y="1"/>
                  </a:cubicBezTo>
                  <a:cubicBezTo>
                    <a:pt x="3" y="2"/>
                    <a:pt x="3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76"/>
            <p:cNvSpPr/>
            <p:nvPr/>
          </p:nvSpPr>
          <p:spPr bwMode="auto">
            <a:xfrm>
              <a:off x="4192545" y="5835516"/>
              <a:ext cx="15180" cy="22770"/>
            </a:xfrm>
            <a:custGeom>
              <a:gdLst>
                <a:gd name="T0" fmla="*/ 0 w 6"/>
                <a:gd name="T1" fmla="*/ 5 h 9"/>
                <a:gd name="T2" fmla="*/ 1 w 6"/>
                <a:gd name="T3" fmla="*/ 8 h 9"/>
                <a:gd name="T4" fmla="*/ 4 w 6"/>
                <a:gd name="T5" fmla="*/ 9 h 9"/>
                <a:gd name="T6" fmla="*/ 5 w 6"/>
                <a:gd name="T7" fmla="*/ 8 h 9"/>
                <a:gd name="T8" fmla="*/ 4 w 6"/>
                <a:gd name="T9" fmla="*/ 8 h 9"/>
                <a:gd name="T10" fmla="*/ 5 w 6"/>
                <a:gd name="T11" fmla="*/ 5 h 9"/>
                <a:gd name="T12" fmla="*/ 5 w 6"/>
                <a:gd name="T13" fmla="*/ 3 h 9"/>
                <a:gd name="T14" fmla="*/ 6 w 6"/>
                <a:gd name="T15" fmla="*/ 1 h 9"/>
                <a:gd name="T16" fmla="*/ 4 w 6"/>
                <a:gd name="T17" fmla="*/ 0 h 9"/>
                <a:gd name="T18" fmla="*/ 0 w 6"/>
                <a:gd name="T19" fmla="*/ 5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0" y="5"/>
                  </a:moveTo>
                  <a:cubicBezTo>
                    <a:pt x="0" y="6"/>
                    <a:pt x="1" y="6"/>
                    <a:pt x="1" y="8"/>
                  </a:cubicBezTo>
                  <a:cubicBezTo>
                    <a:pt x="3" y="7"/>
                    <a:pt x="3" y="9"/>
                    <a:pt x="4" y="9"/>
                  </a:cubicBezTo>
                  <a:cubicBezTo>
                    <a:pt x="4" y="8"/>
                    <a:pt x="5" y="8"/>
                    <a:pt x="5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5" y="4"/>
                    <a:pt x="6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3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77"/>
            <p:cNvSpPr/>
            <p:nvPr/>
          </p:nvSpPr>
          <p:spPr bwMode="auto">
            <a:xfrm>
              <a:off x="4187123" y="5858287"/>
              <a:ext cx="15180" cy="7590"/>
            </a:xfrm>
            <a:custGeom>
              <a:gdLst>
                <a:gd name="T0" fmla="*/ 0 w 6"/>
                <a:gd name="T1" fmla="*/ 2 h 3"/>
                <a:gd name="T2" fmla="*/ 6 w 6"/>
                <a:gd name="T3" fmla="*/ 3 h 3"/>
                <a:gd name="T4" fmla="*/ 5 w 6"/>
                <a:gd name="T5" fmla="*/ 1 h 3"/>
                <a:gd name="T6" fmla="*/ 1 w 6"/>
                <a:gd name="T7" fmla="*/ 0 h 3"/>
                <a:gd name="T8" fmla="*/ 0 w 6"/>
                <a:gd name="T9" fmla="*/ 2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2" y="2"/>
                    <a:pt x="3" y="3"/>
                    <a:pt x="6" y="3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78"/>
            <p:cNvSpPr/>
            <p:nvPr/>
          </p:nvSpPr>
          <p:spPr bwMode="auto">
            <a:xfrm>
              <a:off x="4204472" y="5799735"/>
              <a:ext cx="5422" cy="7590"/>
            </a:xfrm>
            <a:custGeom>
              <a:gdLst>
                <a:gd name="T0" fmla="*/ 0 w 2"/>
                <a:gd name="T1" fmla="*/ 1 h 3"/>
                <a:gd name="T2" fmla="*/ 1 w 2"/>
                <a:gd name="T3" fmla="*/ 3 h 3"/>
                <a:gd name="T4" fmla="*/ 2 w 2"/>
                <a:gd name="T5" fmla="*/ 1 h 3"/>
                <a:gd name="T6" fmla="*/ 0 w 2"/>
                <a:gd name="T7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2"/>
                    <a:pt x="1" y="2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79"/>
            <p:cNvSpPr/>
            <p:nvPr/>
          </p:nvSpPr>
          <p:spPr bwMode="auto">
            <a:xfrm>
              <a:off x="4207725" y="5809494"/>
              <a:ext cx="5422" cy="10843"/>
            </a:xfrm>
            <a:custGeom>
              <a:gdLst>
                <a:gd name="T0" fmla="*/ 0 w 2"/>
                <a:gd name="T1" fmla="*/ 2 h 4"/>
                <a:gd name="T2" fmla="*/ 1 w 2"/>
                <a:gd name="T3" fmla="*/ 4 h 4"/>
                <a:gd name="T4" fmla="*/ 2 w 2"/>
                <a:gd name="T5" fmla="*/ 1 h 4"/>
                <a:gd name="T6" fmla="*/ 0 w 2"/>
                <a:gd name="T7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Freeform 80"/>
            <p:cNvSpPr/>
            <p:nvPr/>
          </p:nvSpPr>
          <p:spPr bwMode="auto">
            <a:xfrm>
              <a:off x="4220736" y="5845275"/>
              <a:ext cx="7590" cy="5422"/>
            </a:xfrm>
            <a:custGeom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1" y="2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Freeform 81"/>
            <p:cNvSpPr/>
            <p:nvPr/>
          </p:nvSpPr>
          <p:spPr bwMode="auto">
            <a:xfrm>
              <a:off x="4217483" y="5766122"/>
              <a:ext cx="15180" cy="22770"/>
            </a:xfrm>
            <a:custGeom>
              <a:gdLst>
                <a:gd name="T0" fmla="*/ 5 w 6"/>
                <a:gd name="T1" fmla="*/ 0 h 9"/>
                <a:gd name="T2" fmla="*/ 5 w 6"/>
                <a:gd name="T3" fmla="*/ 0 h 9"/>
                <a:gd name="T4" fmla="*/ 5 w 6"/>
                <a:gd name="T5" fmla="*/ 0 h 9"/>
                <a:gd name="T6" fmla="*/ 5 w 6"/>
                <a:gd name="T7" fmla="*/ 3 h 9"/>
                <a:gd name="T8" fmla="*/ 5 w 6"/>
                <a:gd name="T9" fmla="*/ 3 h 9"/>
                <a:gd name="T10" fmla="*/ 2 w 6"/>
                <a:gd name="T11" fmla="*/ 5 h 9"/>
                <a:gd name="T12" fmla="*/ 0 w 6"/>
                <a:gd name="T13" fmla="*/ 7 h 9"/>
                <a:gd name="T14" fmla="*/ 1 w 6"/>
                <a:gd name="T15" fmla="*/ 7 h 9"/>
                <a:gd name="T16" fmla="*/ 0 w 6"/>
                <a:gd name="T17" fmla="*/ 7 h 9"/>
                <a:gd name="T18" fmla="*/ 1 w 6"/>
                <a:gd name="T19" fmla="*/ 9 h 9"/>
                <a:gd name="T20" fmla="*/ 2 w 6"/>
                <a:gd name="T21" fmla="*/ 7 h 9"/>
                <a:gd name="T22" fmla="*/ 3 w 6"/>
                <a:gd name="T23" fmla="*/ 7 h 9"/>
                <a:gd name="T24" fmla="*/ 6 w 6"/>
                <a:gd name="T25" fmla="*/ 5 h 9"/>
                <a:gd name="T26" fmla="*/ 6 w 6"/>
                <a:gd name="T27" fmla="*/ 5 h 9"/>
                <a:gd name="T28" fmla="*/ 5 w 6"/>
                <a:gd name="T29" fmla="*/ 0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9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2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6"/>
                    <a:pt x="0" y="5"/>
                    <a:pt x="0" y="7"/>
                  </a:cubicBezTo>
                  <a:cubicBezTo>
                    <a:pt x="0" y="7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8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3"/>
                    <a:pt x="5" y="2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Freeform 82"/>
            <p:cNvSpPr/>
            <p:nvPr/>
          </p:nvSpPr>
          <p:spPr bwMode="auto">
            <a:xfrm>
              <a:off x="4228326" y="5747690"/>
              <a:ext cx="2169" cy="8674"/>
            </a:xfrm>
            <a:custGeom>
              <a:gdLst>
                <a:gd name="T0" fmla="*/ 1 w 1"/>
                <a:gd name="T1" fmla="*/ 3 h 3"/>
                <a:gd name="T2" fmla="*/ 0 w 1"/>
                <a:gd name="T3" fmla="*/ 0 h 3"/>
                <a:gd name="T4" fmla="*/ 1 w 1"/>
                <a:gd name="T5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2"/>
                    <a:pt x="0" y="1"/>
                    <a:pt x="0" y="0"/>
                  </a:cubicBezTo>
                  <a:cubicBezTo>
                    <a:pt x="0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Freeform 83"/>
            <p:cNvSpPr/>
            <p:nvPr/>
          </p:nvSpPr>
          <p:spPr bwMode="auto">
            <a:xfrm>
              <a:off x="4174112" y="5837685"/>
              <a:ext cx="13011" cy="20602"/>
            </a:xfrm>
            <a:custGeom>
              <a:gdLst>
                <a:gd name="T0" fmla="*/ 5 w 5"/>
                <a:gd name="T1" fmla="*/ 8 h 8"/>
                <a:gd name="T2" fmla="*/ 4 w 5"/>
                <a:gd name="T3" fmla="*/ 4 h 8"/>
                <a:gd name="T4" fmla="*/ 3 w 5"/>
                <a:gd name="T5" fmla="*/ 2 h 8"/>
                <a:gd name="T6" fmla="*/ 2 w 5"/>
                <a:gd name="T7" fmla="*/ 0 h 8"/>
                <a:gd name="T8" fmla="*/ 1 w 5"/>
                <a:gd name="T9" fmla="*/ 0 h 8"/>
                <a:gd name="T10" fmla="*/ 0 w 5"/>
                <a:gd name="T11" fmla="*/ 0 h 8"/>
                <a:gd name="T12" fmla="*/ 2 w 5"/>
                <a:gd name="T13" fmla="*/ 6 h 8"/>
                <a:gd name="T14" fmla="*/ 5 w 5"/>
                <a:gd name="T15" fmla="*/ 8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5" y="8"/>
                  </a:moveTo>
                  <a:cubicBezTo>
                    <a:pt x="5" y="7"/>
                    <a:pt x="4" y="5"/>
                    <a:pt x="4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3"/>
                    <a:pt x="3" y="3"/>
                    <a:pt x="2" y="6"/>
                  </a:cubicBezTo>
                  <a:cubicBezTo>
                    <a:pt x="4" y="7"/>
                    <a:pt x="4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4" name="Freeform 84"/>
            <p:cNvSpPr/>
            <p:nvPr/>
          </p:nvSpPr>
          <p:spPr bwMode="auto">
            <a:xfrm>
              <a:off x="4151342" y="5830095"/>
              <a:ext cx="5422" cy="7590"/>
            </a:xfrm>
            <a:custGeom>
              <a:gdLst>
                <a:gd name="T0" fmla="*/ 1 w 2"/>
                <a:gd name="T1" fmla="*/ 3 h 3"/>
                <a:gd name="T2" fmla="*/ 2 w 2"/>
                <a:gd name="T3" fmla="*/ 2 h 3"/>
                <a:gd name="T4" fmla="*/ 1 w 2"/>
                <a:gd name="T5" fmla="*/ 0 h 3"/>
                <a:gd name="T6" fmla="*/ 1 w 2"/>
                <a:gd name="T7" fmla="*/ 3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1" y="3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Freeform 85"/>
            <p:cNvSpPr>
              <a:spLocks noEditPoints="1"/>
            </p:cNvSpPr>
            <p:nvPr/>
          </p:nvSpPr>
          <p:spPr bwMode="auto">
            <a:xfrm>
              <a:off x="3963761" y="5651188"/>
              <a:ext cx="74816" cy="73731"/>
            </a:xfrm>
            <a:custGeom>
              <a:gdLst>
                <a:gd name="T0" fmla="*/ 9 w 29"/>
                <a:gd name="T1" fmla="*/ 28 h 29"/>
                <a:gd name="T2" fmla="*/ 10 w 29"/>
                <a:gd name="T3" fmla="*/ 28 h 29"/>
                <a:gd name="T4" fmla="*/ 11 w 29"/>
                <a:gd name="T5" fmla="*/ 29 h 29"/>
                <a:gd name="T6" fmla="*/ 12 w 29"/>
                <a:gd name="T7" fmla="*/ 28 h 29"/>
                <a:gd name="T8" fmla="*/ 13 w 29"/>
                <a:gd name="T9" fmla="*/ 24 h 29"/>
                <a:gd name="T10" fmla="*/ 14 w 29"/>
                <a:gd name="T11" fmla="*/ 22 h 29"/>
                <a:gd name="T12" fmla="*/ 16 w 29"/>
                <a:gd name="T13" fmla="*/ 22 h 29"/>
                <a:gd name="T14" fmla="*/ 17 w 29"/>
                <a:gd name="T15" fmla="*/ 21 h 29"/>
                <a:gd name="T16" fmla="*/ 20 w 29"/>
                <a:gd name="T17" fmla="*/ 20 h 29"/>
                <a:gd name="T18" fmla="*/ 22 w 29"/>
                <a:gd name="T19" fmla="*/ 17 h 29"/>
                <a:gd name="T20" fmla="*/ 19 w 29"/>
                <a:gd name="T21" fmla="*/ 17 h 29"/>
                <a:gd name="T22" fmla="*/ 20 w 29"/>
                <a:gd name="T23" fmla="*/ 16 h 29"/>
                <a:gd name="T24" fmla="*/ 23 w 29"/>
                <a:gd name="T25" fmla="*/ 17 h 29"/>
                <a:gd name="T26" fmla="*/ 22 w 29"/>
                <a:gd name="T27" fmla="*/ 16 h 29"/>
                <a:gd name="T28" fmla="*/ 23 w 29"/>
                <a:gd name="T29" fmla="*/ 16 h 29"/>
                <a:gd name="T30" fmla="*/ 23 w 29"/>
                <a:gd name="T31" fmla="*/ 15 h 29"/>
                <a:gd name="T32" fmla="*/ 24 w 29"/>
                <a:gd name="T33" fmla="*/ 10 h 29"/>
                <a:gd name="T34" fmla="*/ 26 w 29"/>
                <a:gd name="T35" fmla="*/ 10 h 29"/>
                <a:gd name="T36" fmla="*/ 24 w 29"/>
                <a:gd name="T37" fmla="*/ 8 h 29"/>
                <a:gd name="T38" fmla="*/ 25 w 29"/>
                <a:gd name="T39" fmla="*/ 8 h 29"/>
                <a:gd name="T40" fmla="*/ 25 w 29"/>
                <a:gd name="T41" fmla="*/ 6 h 29"/>
                <a:gd name="T42" fmla="*/ 27 w 29"/>
                <a:gd name="T43" fmla="*/ 5 h 29"/>
                <a:gd name="T44" fmla="*/ 29 w 29"/>
                <a:gd name="T45" fmla="*/ 5 h 29"/>
                <a:gd name="T46" fmla="*/ 27 w 29"/>
                <a:gd name="T47" fmla="*/ 4 h 29"/>
                <a:gd name="T48" fmla="*/ 26 w 29"/>
                <a:gd name="T49" fmla="*/ 3 h 29"/>
                <a:gd name="T50" fmla="*/ 24 w 29"/>
                <a:gd name="T51" fmla="*/ 4 h 29"/>
                <a:gd name="T52" fmla="*/ 26 w 29"/>
                <a:gd name="T53" fmla="*/ 2 h 29"/>
                <a:gd name="T54" fmla="*/ 23 w 29"/>
                <a:gd name="T55" fmla="*/ 1 h 29"/>
                <a:gd name="T56" fmla="*/ 21 w 29"/>
                <a:gd name="T57" fmla="*/ 1 h 29"/>
                <a:gd name="T58" fmla="*/ 20 w 29"/>
                <a:gd name="T59" fmla="*/ 1 h 29"/>
                <a:gd name="T60" fmla="*/ 16 w 29"/>
                <a:gd name="T61" fmla="*/ 1 h 29"/>
                <a:gd name="T62" fmla="*/ 13 w 29"/>
                <a:gd name="T63" fmla="*/ 2 h 29"/>
                <a:gd name="T64" fmla="*/ 13 w 29"/>
                <a:gd name="T65" fmla="*/ 4 h 29"/>
                <a:gd name="T66" fmla="*/ 9 w 29"/>
                <a:gd name="T67" fmla="*/ 3 h 29"/>
                <a:gd name="T68" fmla="*/ 3 w 29"/>
                <a:gd name="T69" fmla="*/ 6 h 29"/>
                <a:gd name="T70" fmla="*/ 4 w 29"/>
                <a:gd name="T71" fmla="*/ 7 h 29"/>
                <a:gd name="T72" fmla="*/ 1 w 29"/>
                <a:gd name="T73" fmla="*/ 8 h 29"/>
                <a:gd name="T74" fmla="*/ 0 w 29"/>
                <a:gd name="T75" fmla="*/ 9 h 29"/>
                <a:gd name="T76" fmla="*/ 1 w 29"/>
                <a:gd name="T77" fmla="*/ 10 h 29"/>
                <a:gd name="T78" fmla="*/ 2 w 29"/>
                <a:gd name="T79" fmla="*/ 10 h 29"/>
                <a:gd name="T80" fmla="*/ 4 w 29"/>
                <a:gd name="T81" fmla="*/ 10 h 29"/>
                <a:gd name="T82" fmla="*/ 1 w 29"/>
                <a:gd name="T83" fmla="*/ 10 h 29"/>
                <a:gd name="T84" fmla="*/ 3 w 29"/>
                <a:gd name="T85" fmla="*/ 12 h 29"/>
                <a:gd name="T86" fmla="*/ 4 w 29"/>
                <a:gd name="T87" fmla="*/ 11 h 29"/>
                <a:gd name="T88" fmla="*/ 7 w 29"/>
                <a:gd name="T89" fmla="*/ 12 h 29"/>
                <a:gd name="T90" fmla="*/ 7 w 29"/>
                <a:gd name="T91" fmla="*/ 14 h 29"/>
                <a:gd name="T92" fmla="*/ 7 w 29"/>
                <a:gd name="T93" fmla="*/ 16 h 29"/>
                <a:gd name="T94" fmla="*/ 8 w 29"/>
                <a:gd name="T95" fmla="*/ 16 h 29"/>
                <a:gd name="T96" fmla="*/ 7 w 29"/>
                <a:gd name="T97" fmla="*/ 17 h 29"/>
                <a:gd name="T98" fmla="*/ 9 w 29"/>
                <a:gd name="T99" fmla="*/ 19 h 29"/>
                <a:gd name="T100" fmla="*/ 7 w 29"/>
                <a:gd name="T101" fmla="*/ 20 h 29"/>
                <a:gd name="T102" fmla="*/ 7 w 29"/>
                <a:gd name="T103" fmla="*/ 22 h 29"/>
                <a:gd name="T104" fmla="*/ 9 w 29"/>
                <a:gd name="T105" fmla="*/ 28 h 29"/>
                <a:gd name="T106" fmla="*/ 22 w 29"/>
                <a:gd name="T107" fmla="*/ 16 h 29"/>
                <a:gd name="T108" fmla="*/ 22 w 29"/>
                <a:gd name="T109" fmla="*/ 14 h 29"/>
                <a:gd name="T110" fmla="*/ 22 w 29"/>
                <a:gd name="T111" fmla="*/ 16 h 29"/>
                <a:gd name="T112" fmla="*/ 23 w 29"/>
                <a:gd name="T113" fmla="*/ 3 h 29"/>
                <a:gd name="T114" fmla="*/ 22 w 29"/>
                <a:gd name="T115" fmla="*/ 4 h 29"/>
                <a:gd name="T116" fmla="*/ 19 w 29"/>
                <a:gd name="T117" fmla="*/ 4 h 29"/>
                <a:gd name="T118" fmla="*/ 23 w 29"/>
                <a:gd name="T119" fmla="*/ 3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" h="28">
                  <a:moveTo>
                    <a:pt x="9" y="28"/>
                  </a:moveTo>
                  <a:cubicBezTo>
                    <a:pt x="9" y="28"/>
                    <a:pt x="10" y="28"/>
                    <a:pt x="10" y="28"/>
                  </a:cubicBezTo>
                  <a:cubicBezTo>
                    <a:pt x="11" y="28"/>
                    <a:pt x="11" y="29"/>
                    <a:pt x="11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4" y="26"/>
                    <a:pt x="13" y="24"/>
                  </a:cubicBezTo>
                  <a:cubicBezTo>
                    <a:pt x="14" y="23"/>
                    <a:pt x="14" y="22"/>
                    <a:pt x="14" y="22"/>
                  </a:cubicBezTo>
                  <a:cubicBezTo>
                    <a:pt x="15" y="23"/>
                    <a:pt x="15" y="22"/>
                    <a:pt x="16" y="22"/>
                  </a:cubicBezTo>
                  <a:cubicBezTo>
                    <a:pt x="17" y="22"/>
                    <a:pt x="17" y="22"/>
                    <a:pt x="17" y="21"/>
                  </a:cubicBezTo>
                  <a:cubicBezTo>
                    <a:pt x="18" y="21"/>
                    <a:pt x="19" y="20"/>
                    <a:pt x="20" y="20"/>
                  </a:cubicBezTo>
                  <a:cubicBezTo>
                    <a:pt x="20" y="19"/>
                    <a:pt x="22" y="18"/>
                    <a:pt x="22" y="17"/>
                  </a:cubicBezTo>
                  <a:cubicBezTo>
                    <a:pt x="21" y="18"/>
                    <a:pt x="20" y="17"/>
                    <a:pt x="19" y="17"/>
                  </a:cubicBezTo>
                  <a:cubicBezTo>
                    <a:pt x="20" y="17"/>
                    <a:pt x="20" y="16"/>
                    <a:pt x="20" y="16"/>
                  </a:cubicBezTo>
                  <a:cubicBezTo>
                    <a:pt x="21" y="17"/>
                    <a:pt x="22" y="18"/>
                    <a:pt x="23" y="17"/>
                  </a:cubicBezTo>
                  <a:cubicBezTo>
                    <a:pt x="24" y="17"/>
                    <a:pt x="22" y="16"/>
                    <a:pt x="22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5"/>
                    <a:pt x="23" y="15"/>
                    <a:pt x="23" y="15"/>
                  </a:cubicBezTo>
                  <a:cubicBezTo>
                    <a:pt x="25" y="15"/>
                    <a:pt x="24" y="12"/>
                    <a:pt x="24" y="10"/>
                  </a:cubicBezTo>
                  <a:cubicBezTo>
                    <a:pt x="24" y="10"/>
                    <a:pt x="25" y="10"/>
                    <a:pt x="26" y="10"/>
                  </a:cubicBezTo>
                  <a:cubicBezTo>
                    <a:pt x="26" y="9"/>
                    <a:pt x="25" y="9"/>
                    <a:pt x="24" y="8"/>
                  </a:cubicBezTo>
                  <a:cubicBezTo>
                    <a:pt x="25" y="9"/>
                    <a:pt x="25" y="8"/>
                    <a:pt x="25" y="8"/>
                  </a:cubicBezTo>
                  <a:cubicBezTo>
                    <a:pt x="26" y="7"/>
                    <a:pt x="25" y="7"/>
                    <a:pt x="25" y="6"/>
                  </a:cubicBezTo>
                  <a:cubicBezTo>
                    <a:pt x="26" y="6"/>
                    <a:pt x="26" y="5"/>
                    <a:pt x="27" y="5"/>
                  </a:cubicBezTo>
                  <a:cubicBezTo>
                    <a:pt x="27" y="5"/>
                    <a:pt x="29" y="6"/>
                    <a:pt x="29" y="5"/>
                  </a:cubicBezTo>
                  <a:cubicBezTo>
                    <a:pt x="29" y="4"/>
                    <a:pt x="28" y="5"/>
                    <a:pt x="27" y="4"/>
                  </a:cubicBezTo>
                  <a:cubicBezTo>
                    <a:pt x="27" y="4"/>
                    <a:pt x="27" y="3"/>
                    <a:pt x="26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2"/>
                    <a:pt x="26" y="3"/>
                    <a:pt x="26" y="2"/>
                  </a:cubicBezTo>
                  <a:cubicBezTo>
                    <a:pt x="25" y="1"/>
                    <a:pt x="24" y="1"/>
                    <a:pt x="23" y="1"/>
                  </a:cubicBezTo>
                  <a:cubicBezTo>
                    <a:pt x="22" y="1"/>
                    <a:pt x="21" y="0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7" y="0"/>
                    <a:pt x="16" y="1"/>
                  </a:cubicBezTo>
                  <a:cubicBezTo>
                    <a:pt x="15" y="1"/>
                    <a:pt x="13" y="1"/>
                    <a:pt x="13" y="2"/>
                  </a:cubicBezTo>
                  <a:cubicBezTo>
                    <a:pt x="13" y="2"/>
                    <a:pt x="13" y="3"/>
                    <a:pt x="13" y="4"/>
                  </a:cubicBezTo>
                  <a:cubicBezTo>
                    <a:pt x="11" y="3"/>
                    <a:pt x="10" y="4"/>
                    <a:pt x="9" y="3"/>
                  </a:cubicBezTo>
                  <a:cubicBezTo>
                    <a:pt x="7" y="4"/>
                    <a:pt x="5" y="5"/>
                    <a:pt x="3" y="6"/>
                  </a:cubicBezTo>
                  <a:cubicBezTo>
                    <a:pt x="3" y="7"/>
                    <a:pt x="4" y="6"/>
                    <a:pt x="4" y="7"/>
                  </a:cubicBezTo>
                  <a:cubicBezTo>
                    <a:pt x="3" y="7"/>
                    <a:pt x="2" y="7"/>
                    <a:pt x="1" y="8"/>
                  </a:cubicBezTo>
                  <a:cubicBezTo>
                    <a:pt x="1" y="8"/>
                    <a:pt x="0" y="8"/>
                    <a:pt x="0" y="9"/>
                  </a:cubicBezTo>
                  <a:cubicBezTo>
                    <a:pt x="0" y="9"/>
                    <a:pt x="0" y="9"/>
                    <a:pt x="1" y="10"/>
                  </a:cubicBezTo>
                  <a:cubicBezTo>
                    <a:pt x="1" y="9"/>
                    <a:pt x="2" y="9"/>
                    <a:pt x="2" y="10"/>
                  </a:cubicBezTo>
                  <a:cubicBezTo>
                    <a:pt x="3" y="9"/>
                    <a:pt x="4" y="8"/>
                    <a:pt x="4" y="10"/>
                  </a:cubicBezTo>
                  <a:cubicBezTo>
                    <a:pt x="3" y="10"/>
                    <a:pt x="1" y="10"/>
                    <a:pt x="1" y="10"/>
                  </a:cubicBezTo>
                  <a:cubicBezTo>
                    <a:pt x="1" y="11"/>
                    <a:pt x="2" y="11"/>
                    <a:pt x="3" y="12"/>
                  </a:cubicBezTo>
                  <a:cubicBezTo>
                    <a:pt x="3" y="12"/>
                    <a:pt x="3" y="11"/>
                    <a:pt x="4" y="11"/>
                  </a:cubicBezTo>
                  <a:cubicBezTo>
                    <a:pt x="4" y="12"/>
                    <a:pt x="5" y="12"/>
                    <a:pt x="7" y="12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5"/>
                    <a:pt x="7" y="16"/>
                    <a:pt x="7" y="16"/>
                  </a:cubicBezTo>
                  <a:cubicBezTo>
                    <a:pt x="8" y="17"/>
                    <a:pt x="8" y="15"/>
                    <a:pt x="8" y="16"/>
                  </a:cubicBezTo>
                  <a:cubicBezTo>
                    <a:pt x="9" y="17"/>
                    <a:pt x="8" y="17"/>
                    <a:pt x="7" y="17"/>
                  </a:cubicBezTo>
                  <a:cubicBezTo>
                    <a:pt x="7" y="18"/>
                    <a:pt x="9" y="18"/>
                    <a:pt x="9" y="19"/>
                  </a:cubicBezTo>
                  <a:cubicBezTo>
                    <a:pt x="9" y="19"/>
                    <a:pt x="8" y="20"/>
                    <a:pt x="7" y="20"/>
                  </a:cubicBezTo>
                  <a:cubicBezTo>
                    <a:pt x="8" y="21"/>
                    <a:pt x="7" y="21"/>
                    <a:pt x="7" y="22"/>
                  </a:cubicBezTo>
                  <a:cubicBezTo>
                    <a:pt x="9" y="23"/>
                    <a:pt x="7" y="26"/>
                    <a:pt x="9" y="28"/>
                  </a:cubicBezTo>
                  <a:close/>
                  <a:moveTo>
                    <a:pt x="22" y="16"/>
                  </a:moveTo>
                  <a:cubicBezTo>
                    <a:pt x="21" y="15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lose/>
                  <a:moveTo>
                    <a:pt x="23" y="3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2" y="4"/>
                    <a:pt x="21" y="3"/>
                    <a:pt x="19" y="4"/>
                  </a:cubicBezTo>
                  <a:cubicBezTo>
                    <a:pt x="20" y="2"/>
                    <a:pt x="22" y="3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Freeform 86"/>
            <p:cNvSpPr/>
            <p:nvPr/>
          </p:nvSpPr>
          <p:spPr bwMode="auto">
            <a:xfrm>
              <a:off x="4048335" y="5660947"/>
              <a:ext cx="20602" cy="20602"/>
            </a:xfrm>
            <a:custGeom>
              <a:gdLst>
                <a:gd name="T0" fmla="*/ 0 w 8"/>
                <a:gd name="T1" fmla="*/ 2 h 8"/>
                <a:gd name="T2" fmla="*/ 1 w 8"/>
                <a:gd name="T3" fmla="*/ 4 h 8"/>
                <a:gd name="T4" fmla="*/ 1 w 8"/>
                <a:gd name="T5" fmla="*/ 5 h 8"/>
                <a:gd name="T6" fmla="*/ 3 w 8"/>
                <a:gd name="T7" fmla="*/ 4 h 8"/>
                <a:gd name="T8" fmla="*/ 2 w 8"/>
                <a:gd name="T9" fmla="*/ 6 h 8"/>
                <a:gd name="T10" fmla="*/ 4 w 8"/>
                <a:gd name="T11" fmla="*/ 7 h 8"/>
                <a:gd name="T12" fmla="*/ 5 w 8"/>
                <a:gd name="T13" fmla="*/ 8 h 8"/>
                <a:gd name="T14" fmla="*/ 5 w 8"/>
                <a:gd name="T15" fmla="*/ 5 h 8"/>
                <a:gd name="T16" fmla="*/ 8 w 8"/>
                <a:gd name="T17" fmla="*/ 6 h 8"/>
                <a:gd name="T18" fmla="*/ 6 w 8"/>
                <a:gd name="T19" fmla="*/ 3 h 8"/>
                <a:gd name="T20" fmla="*/ 5 w 8"/>
                <a:gd name="T21" fmla="*/ 3 h 8"/>
                <a:gd name="T22" fmla="*/ 4 w 8"/>
                <a:gd name="T23" fmla="*/ 2 h 8"/>
                <a:gd name="T24" fmla="*/ 3 w 8"/>
                <a:gd name="T25" fmla="*/ 1 h 8"/>
                <a:gd name="T26" fmla="*/ 3 w 8"/>
                <a:gd name="T27" fmla="*/ 2 h 8"/>
                <a:gd name="T28" fmla="*/ 0 w 8"/>
                <a:gd name="T29" fmla="*/ 2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8">
                  <a:moveTo>
                    <a:pt x="0" y="2"/>
                  </a:move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5"/>
                    <a:pt x="2" y="5"/>
                    <a:pt x="2" y="6"/>
                  </a:cubicBezTo>
                  <a:cubicBezTo>
                    <a:pt x="2" y="7"/>
                    <a:pt x="3" y="7"/>
                    <a:pt x="4" y="7"/>
                  </a:cubicBezTo>
                  <a:cubicBezTo>
                    <a:pt x="4" y="8"/>
                    <a:pt x="4" y="8"/>
                    <a:pt x="5" y="8"/>
                  </a:cubicBezTo>
                  <a:cubicBezTo>
                    <a:pt x="5" y="7"/>
                    <a:pt x="5" y="6"/>
                    <a:pt x="5" y="5"/>
                  </a:cubicBezTo>
                  <a:cubicBezTo>
                    <a:pt x="6" y="5"/>
                    <a:pt x="6" y="7"/>
                    <a:pt x="8" y="6"/>
                  </a:cubicBezTo>
                  <a:cubicBezTo>
                    <a:pt x="8" y="4"/>
                    <a:pt x="7" y="4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5" y="1"/>
                    <a:pt x="4" y="0"/>
                    <a:pt x="3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7" name="Freeform 87"/>
            <p:cNvSpPr/>
            <p:nvPr/>
          </p:nvSpPr>
          <p:spPr bwMode="auto">
            <a:xfrm>
              <a:off x="4061346" y="5660947"/>
              <a:ext cx="15180" cy="7590"/>
            </a:xfrm>
            <a:custGeom>
              <a:gdLst>
                <a:gd name="T0" fmla="*/ 5 w 6"/>
                <a:gd name="T1" fmla="*/ 2 h 3"/>
                <a:gd name="T2" fmla="*/ 6 w 6"/>
                <a:gd name="T3" fmla="*/ 1 h 3"/>
                <a:gd name="T4" fmla="*/ 0 w 6"/>
                <a:gd name="T5" fmla="*/ 0 h 3"/>
                <a:gd name="T6" fmla="*/ 0 w 6"/>
                <a:gd name="T7" fmla="*/ 1 h 3"/>
                <a:gd name="T8" fmla="*/ 5 w 6"/>
                <a:gd name="T9" fmla="*/ 2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5" y="2"/>
                  </a:moveTo>
                  <a:cubicBezTo>
                    <a:pt x="5" y="1"/>
                    <a:pt x="6" y="2"/>
                    <a:pt x="6" y="1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3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8" name="Freeform 88"/>
            <p:cNvSpPr/>
            <p:nvPr/>
          </p:nvSpPr>
          <p:spPr bwMode="auto">
            <a:xfrm>
              <a:off x="4025565" y="5735762"/>
              <a:ext cx="5422" cy="7590"/>
            </a:xfrm>
            <a:custGeom>
              <a:gdLst>
                <a:gd name="T0" fmla="*/ 1 w 2"/>
                <a:gd name="T1" fmla="*/ 0 h 3"/>
                <a:gd name="T2" fmla="*/ 0 w 2"/>
                <a:gd name="T3" fmla="*/ 1 h 3"/>
                <a:gd name="T4" fmla="*/ 0 w 2"/>
                <a:gd name="T5" fmla="*/ 3 h 3"/>
                <a:gd name="T6" fmla="*/ 2 w 2"/>
                <a:gd name="T7" fmla="*/ 2 h 3"/>
                <a:gd name="T8" fmla="*/ 2 w 2"/>
                <a:gd name="T9" fmla="*/ 0 h 3"/>
                <a:gd name="T10" fmla="*/ 1 w 2"/>
                <a:gd name="T11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2" y="2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49" name="Freeform 89"/>
            <p:cNvSpPr/>
            <p:nvPr/>
          </p:nvSpPr>
          <p:spPr bwMode="auto">
            <a:xfrm>
              <a:off x="4020144" y="5702150"/>
              <a:ext cx="13011" cy="13011"/>
            </a:xfrm>
            <a:custGeom>
              <a:gdLst>
                <a:gd name="T0" fmla="*/ 5 w 5"/>
                <a:gd name="T1" fmla="*/ 4 h 5"/>
                <a:gd name="T2" fmla="*/ 5 w 5"/>
                <a:gd name="T3" fmla="*/ 1 h 5"/>
                <a:gd name="T4" fmla="*/ 2 w 5"/>
                <a:gd name="T5" fmla="*/ 2 h 5"/>
                <a:gd name="T6" fmla="*/ 1 w 5"/>
                <a:gd name="T7" fmla="*/ 1 h 5"/>
                <a:gd name="T8" fmla="*/ 0 w 5"/>
                <a:gd name="T9" fmla="*/ 2 h 5"/>
                <a:gd name="T10" fmla="*/ 1 w 5"/>
                <a:gd name="T11" fmla="*/ 2 h 5"/>
                <a:gd name="T12" fmla="*/ 0 w 5"/>
                <a:gd name="T13" fmla="*/ 4 h 5"/>
                <a:gd name="T14" fmla="*/ 2 w 5"/>
                <a:gd name="T15" fmla="*/ 5 h 5"/>
                <a:gd name="T16" fmla="*/ 4 w 5"/>
                <a:gd name="T17" fmla="*/ 5 h 5"/>
                <a:gd name="T18" fmla="*/ 5 w 5"/>
                <a:gd name="T19" fmla="*/ 4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4"/>
                  </a:moveTo>
                  <a:cubicBezTo>
                    <a:pt x="5" y="3"/>
                    <a:pt x="5" y="3"/>
                    <a:pt x="5" y="1"/>
                  </a:cubicBezTo>
                  <a:cubicBezTo>
                    <a:pt x="4" y="2"/>
                    <a:pt x="3" y="1"/>
                    <a:pt x="2" y="2"/>
                  </a:cubicBezTo>
                  <a:cubicBezTo>
                    <a:pt x="2" y="1"/>
                    <a:pt x="2" y="0"/>
                    <a:pt x="1" y="1"/>
                  </a:cubicBezTo>
                  <a:cubicBezTo>
                    <a:pt x="1" y="2"/>
                    <a:pt x="0" y="1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3"/>
                    <a:pt x="0" y="3"/>
                    <a:pt x="0" y="4"/>
                  </a:cubicBezTo>
                  <a:cubicBezTo>
                    <a:pt x="2" y="3"/>
                    <a:pt x="1" y="5"/>
                    <a:pt x="2" y="5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4" y="4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0" name="Freeform 90"/>
            <p:cNvSpPr/>
            <p:nvPr/>
          </p:nvSpPr>
          <p:spPr bwMode="auto">
            <a:xfrm>
              <a:off x="4102549" y="5676127"/>
              <a:ext cx="17349" cy="20602"/>
            </a:xfrm>
            <a:custGeom>
              <a:gdLst>
                <a:gd name="T0" fmla="*/ 1 w 7"/>
                <a:gd name="T1" fmla="*/ 5 h 8"/>
                <a:gd name="T2" fmla="*/ 0 w 7"/>
                <a:gd name="T3" fmla="*/ 6 h 8"/>
                <a:gd name="T4" fmla="*/ 2 w 7"/>
                <a:gd name="T5" fmla="*/ 8 h 8"/>
                <a:gd name="T6" fmla="*/ 3 w 7"/>
                <a:gd name="T7" fmla="*/ 7 h 8"/>
                <a:gd name="T8" fmla="*/ 2 w 7"/>
                <a:gd name="T9" fmla="*/ 4 h 8"/>
                <a:gd name="T10" fmla="*/ 5 w 7"/>
                <a:gd name="T11" fmla="*/ 2 h 8"/>
                <a:gd name="T12" fmla="*/ 7 w 7"/>
                <a:gd name="T13" fmla="*/ 0 h 8"/>
                <a:gd name="T14" fmla="*/ 6 w 7"/>
                <a:gd name="T15" fmla="*/ 0 h 8"/>
                <a:gd name="T16" fmla="*/ 6 w 7"/>
                <a:gd name="T17" fmla="*/ 0 h 8"/>
                <a:gd name="T18" fmla="*/ 2 w 7"/>
                <a:gd name="T19" fmla="*/ 2 h 8"/>
                <a:gd name="T20" fmla="*/ 1 w 7"/>
                <a:gd name="T21" fmla="*/ 5 h 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0" y="5"/>
                    <a:pt x="0" y="6"/>
                    <a:pt x="0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2" y="6"/>
                    <a:pt x="1" y="6"/>
                    <a:pt x="2" y="4"/>
                  </a:cubicBezTo>
                  <a:cubicBezTo>
                    <a:pt x="3" y="4"/>
                    <a:pt x="4" y="2"/>
                    <a:pt x="5" y="2"/>
                  </a:cubicBezTo>
                  <a:cubicBezTo>
                    <a:pt x="7" y="2"/>
                    <a:pt x="7" y="1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2" y="3"/>
                    <a:pt x="0" y="3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Freeform 91"/>
            <p:cNvSpPr/>
            <p:nvPr/>
          </p:nvSpPr>
          <p:spPr bwMode="auto">
            <a:xfrm>
              <a:off x="4107971" y="5660947"/>
              <a:ext cx="4337" cy="7590"/>
            </a:xfrm>
            <a:custGeom>
              <a:gdLst>
                <a:gd name="T0" fmla="*/ 0 w 2"/>
                <a:gd name="T1" fmla="*/ 2 h 3"/>
                <a:gd name="T2" fmla="*/ 2 w 2"/>
                <a:gd name="T3" fmla="*/ 2 h 3"/>
                <a:gd name="T4" fmla="*/ 0 w 2"/>
                <a:gd name="T5" fmla="*/ 2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3"/>
                    <a:pt x="1" y="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Freeform 92"/>
            <p:cNvSpPr/>
            <p:nvPr/>
          </p:nvSpPr>
          <p:spPr bwMode="auto">
            <a:xfrm>
              <a:off x="4145920" y="5663116"/>
              <a:ext cx="10843" cy="8674"/>
            </a:xfrm>
            <a:custGeom>
              <a:gdLst>
                <a:gd name="T0" fmla="*/ 2 w 4"/>
                <a:gd name="T1" fmla="*/ 0 h 3"/>
                <a:gd name="T2" fmla="*/ 0 w 4"/>
                <a:gd name="T3" fmla="*/ 1 h 3"/>
                <a:gd name="T4" fmla="*/ 0 w 4"/>
                <a:gd name="T5" fmla="*/ 2 h 3"/>
                <a:gd name="T6" fmla="*/ 4 w 4"/>
                <a:gd name="T7" fmla="*/ 2 h 3"/>
                <a:gd name="T8" fmla="*/ 4 w 4"/>
                <a:gd name="T9" fmla="*/ 2 h 3"/>
                <a:gd name="T10" fmla="*/ 2 w 4"/>
                <a:gd name="T11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2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3" name="Freeform 93"/>
            <p:cNvSpPr/>
            <p:nvPr/>
          </p:nvSpPr>
          <p:spPr bwMode="auto">
            <a:xfrm>
              <a:off x="3938823" y="5709740"/>
              <a:ext cx="9759" cy="9759"/>
            </a:xfrm>
            <a:custGeom>
              <a:gdLst>
                <a:gd name="T0" fmla="*/ 2 w 4"/>
                <a:gd name="T1" fmla="*/ 0 h 4"/>
                <a:gd name="T2" fmla="*/ 0 w 4"/>
                <a:gd name="T3" fmla="*/ 2 h 4"/>
                <a:gd name="T4" fmla="*/ 2 w 4"/>
                <a:gd name="T5" fmla="*/ 3 h 4"/>
                <a:gd name="T6" fmla="*/ 4 w 4"/>
                <a:gd name="T7" fmla="*/ 2 h 4"/>
                <a:gd name="T8" fmla="*/ 3 w 4"/>
                <a:gd name="T9" fmla="*/ 1 h 4"/>
                <a:gd name="T10" fmla="*/ 2 w 4"/>
                <a:gd name="T11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1"/>
                    <a:pt x="4" y="4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4" name="Freeform 94"/>
            <p:cNvSpPr/>
            <p:nvPr/>
          </p:nvSpPr>
          <p:spPr bwMode="auto">
            <a:xfrm>
              <a:off x="3954003" y="5812747"/>
              <a:ext cx="4337" cy="4337"/>
            </a:xfrm>
            <a:custGeom>
              <a:gdLst>
                <a:gd name="T0" fmla="*/ 0 w 2"/>
                <a:gd name="T1" fmla="*/ 2 h 2"/>
                <a:gd name="T2" fmla="*/ 2 w 2"/>
                <a:gd name="T3" fmla="*/ 0 h 2"/>
                <a:gd name="T4" fmla="*/ 0 w 2"/>
                <a:gd name="T5" fmla="*/ 0 h 2"/>
                <a:gd name="T6" fmla="*/ 0 w 2"/>
                <a:gd name="T7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2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5" name="Freeform 95"/>
            <p:cNvSpPr/>
            <p:nvPr/>
          </p:nvSpPr>
          <p:spPr bwMode="auto">
            <a:xfrm>
              <a:off x="3930148" y="5804073"/>
              <a:ext cx="23854" cy="13011"/>
            </a:xfrm>
            <a:custGeom>
              <a:gdLst>
                <a:gd name="T0" fmla="*/ 6 w 9"/>
                <a:gd name="T1" fmla="*/ 4 h 5"/>
                <a:gd name="T2" fmla="*/ 7 w 9"/>
                <a:gd name="T3" fmla="*/ 5 h 5"/>
                <a:gd name="T4" fmla="*/ 9 w 9"/>
                <a:gd name="T5" fmla="*/ 4 h 5"/>
                <a:gd name="T6" fmla="*/ 6 w 9"/>
                <a:gd name="T7" fmla="*/ 2 h 5"/>
                <a:gd name="T8" fmla="*/ 5 w 9"/>
                <a:gd name="T9" fmla="*/ 1 h 5"/>
                <a:gd name="T10" fmla="*/ 4 w 9"/>
                <a:gd name="T11" fmla="*/ 0 h 5"/>
                <a:gd name="T12" fmla="*/ 1 w 9"/>
                <a:gd name="T13" fmla="*/ 0 h 5"/>
                <a:gd name="T14" fmla="*/ 0 w 9"/>
                <a:gd name="T15" fmla="*/ 2 h 5"/>
                <a:gd name="T16" fmla="*/ 2 w 9"/>
                <a:gd name="T17" fmla="*/ 1 h 5"/>
                <a:gd name="T18" fmla="*/ 4 w 9"/>
                <a:gd name="T19" fmla="*/ 3 h 5"/>
                <a:gd name="T20" fmla="*/ 6 w 9"/>
                <a:gd name="T21" fmla="*/ 3 h 5"/>
                <a:gd name="T22" fmla="*/ 6 w 9"/>
                <a:gd name="T23" fmla="*/ 4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5">
                  <a:moveTo>
                    <a:pt x="6" y="4"/>
                  </a:moveTo>
                  <a:cubicBezTo>
                    <a:pt x="7" y="4"/>
                    <a:pt x="7" y="4"/>
                    <a:pt x="7" y="5"/>
                  </a:cubicBezTo>
                  <a:cubicBezTo>
                    <a:pt x="7" y="4"/>
                    <a:pt x="8" y="4"/>
                    <a:pt x="9" y="4"/>
                  </a:cubicBezTo>
                  <a:cubicBezTo>
                    <a:pt x="9" y="2"/>
                    <a:pt x="7" y="2"/>
                    <a:pt x="6" y="2"/>
                  </a:cubicBezTo>
                  <a:cubicBezTo>
                    <a:pt x="6" y="2"/>
                    <a:pt x="6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1"/>
                    <a:pt x="3" y="2"/>
                    <a:pt x="4" y="3"/>
                  </a:cubicBezTo>
                  <a:cubicBezTo>
                    <a:pt x="5" y="3"/>
                    <a:pt x="6" y="2"/>
                    <a:pt x="6" y="3"/>
                  </a:cubicBezTo>
                  <a:cubicBezTo>
                    <a:pt x="5" y="3"/>
                    <a:pt x="6" y="3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6" name="Freeform 96"/>
            <p:cNvSpPr/>
            <p:nvPr/>
          </p:nvSpPr>
          <p:spPr bwMode="auto">
            <a:xfrm>
              <a:off x="3938823" y="5812747"/>
              <a:ext cx="4337" cy="4337"/>
            </a:xfrm>
            <a:custGeom>
              <a:gdLst>
                <a:gd name="T0" fmla="*/ 0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0 w 2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2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2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7" name="Freeform 97"/>
            <p:cNvSpPr/>
            <p:nvPr/>
          </p:nvSpPr>
          <p:spPr bwMode="auto">
            <a:xfrm>
              <a:off x="3938823" y="5801904"/>
              <a:ext cx="2169" cy="2169"/>
            </a:xfrm>
            <a:custGeom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8" name="Freeform 98"/>
            <p:cNvSpPr/>
            <p:nvPr/>
          </p:nvSpPr>
          <p:spPr bwMode="auto">
            <a:xfrm>
              <a:off x="3943160" y="5801904"/>
              <a:ext cx="3253" cy="2169"/>
            </a:xfrm>
            <a:custGeom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59" name="Freeform 99"/>
            <p:cNvSpPr/>
            <p:nvPr/>
          </p:nvSpPr>
          <p:spPr bwMode="auto">
            <a:xfrm>
              <a:off x="3946412" y="5804073"/>
              <a:ext cx="2169" cy="3253"/>
            </a:xfrm>
            <a:custGeom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0" name="Freeform 100"/>
            <p:cNvSpPr/>
            <p:nvPr/>
          </p:nvSpPr>
          <p:spPr bwMode="auto">
            <a:xfrm>
              <a:off x="3948581" y="5807325"/>
              <a:ext cx="2169" cy="2169"/>
            </a:xfrm>
            <a:custGeom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1" name="Freeform 101"/>
            <p:cNvSpPr/>
            <p:nvPr/>
          </p:nvSpPr>
          <p:spPr bwMode="auto">
            <a:xfrm>
              <a:off x="4222905" y="5848528"/>
              <a:ext cx="15180" cy="15180"/>
            </a:xfrm>
            <a:custGeom>
              <a:gdLst>
                <a:gd name="T0" fmla="*/ 4 w 6"/>
                <a:gd name="T1" fmla="*/ 6 h 6"/>
                <a:gd name="T2" fmla="*/ 6 w 6"/>
                <a:gd name="T3" fmla="*/ 1 h 6"/>
                <a:gd name="T4" fmla="*/ 4 w 6"/>
                <a:gd name="T5" fmla="*/ 0 h 6"/>
                <a:gd name="T6" fmla="*/ 4 w 6"/>
                <a:gd name="T7" fmla="*/ 0 h 6"/>
                <a:gd name="T8" fmla="*/ 3 w 6"/>
                <a:gd name="T9" fmla="*/ 0 h 6"/>
                <a:gd name="T10" fmla="*/ 2 w 6"/>
                <a:gd name="T11" fmla="*/ 1 h 6"/>
                <a:gd name="T12" fmla="*/ 1 w 6"/>
                <a:gd name="T13" fmla="*/ 1 h 6"/>
                <a:gd name="T14" fmla="*/ 0 w 6"/>
                <a:gd name="T15" fmla="*/ 2 h 6"/>
                <a:gd name="T16" fmla="*/ 1 w 6"/>
                <a:gd name="T17" fmla="*/ 2 h 6"/>
                <a:gd name="T18" fmla="*/ 3 w 6"/>
                <a:gd name="T19" fmla="*/ 4 h 6"/>
                <a:gd name="T20" fmla="*/ 4 w 6"/>
                <a:gd name="T21" fmla="*/ 5 h 6"/>
                <a:gd name="T22" fmla="*/ 4 w 6"/>
                <a:gd name="T23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6"/>
                  </a:moveTo>
                  <a:cubicBezTo>
                    <a:pt x="5" y="5"/>
                    <a:pt x="5" y="3"/>
                    <a:pt x="6" y="1"/>
                  </a:cubicBezTo>
                  <a:cubicBezTo>
                    <a:pt x="5" y="1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1" y="1"/>
                    <a:pt x="1" y="2"/>
                  </a:cubicBezTo>
                  <a:cubicBezTo>
                    <a:pt x="2" y="2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4" y="5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2" name="Freeform 102"/>
            <p:cNvSpPr/>
            <p:nvPr/>
          </p:nvSpPr>
          <p:spPr bwMode="auto">
            <a:xfrm flipH="1">
              <a:off x="3950749" y="568154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3" name="Freeform 103"/>
            <p:cNvSpPr/>
            <p:nvPr/>
          </p:nvSpPr>
          <p:spPr bwMode="auto">
            <a:xfrm>
              <a:off x="4200135" y="5771544"/>
              <a:ext cx="4337" cy="4337"/>
            </a:xfrm>
            <a:custGeom>
              <a:gdLst>
                <a:gd name="T0" fmla="*/ 2 w 2"/>
                <a:gd name="T1" fmla="*/ 0 h 2"/>
                <a:gd name="T2" fmla="*/ 0 w 2"/>
                <a:gd name="T3" fmla="*/ 1 h 2"/>
                <a:gd name="T4" fmla="*/ 2 w 2"/>
                <a:gd name="T5" fmla="*/ 1 h 2"/>
                <a:gd name="T6" fmla="*/ 2 w 2"/>
                <a:gd name="T7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2"/>
                    <a:pt x="2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4" name="Freeform 104"/>
            <p:cNvSpPr/>
            <p:nvPr/>
          </p:nvSpPr>
          <p:spPr bwMode="auto">
            <a:xfrm>
              <a:off x="4168691" y="5686970"/>
              <a:ext cx="3253" cy="0"/>
            </a:xfrm>
            <a:custGeom>
              <a:gdLst>
                <a:gd name="T0" fmla="*/ 0 w 1"/>
                <a:gd name="T1" fmla="*/ 0 w 1"/>
                <a:gd name="T2" fmla="*/ 0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5" name="Freeform 105"/>
            <p:cNvSpPr/>
            <p:nvPr/>
          </p:nvSpPr>
          <p:spPr bwMode="auto">
            <a:xfrm flipH="1">
              <a:off x="4171943" y="5686970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6" name="Freeform 106"/>
            <p:cNvSpPr/>
            <p:nvPr/>
          </p:nvSpPr>
          <p:spPr bwMode="auto">
            <a:xfrm>
              <a:off x="4130741" y="5696728"/>
              <a:ext cx="2169" cy="3253"/>
            </a:xfrm>
            <a:custGeom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7" name="Freeform 107"/>
            <p:cNvSpPr/>
            <p:nvPr/>
          </p:nvSpPr>
          <p:spPr bwMode="auto">
            <a:xfrm flipH="1">
              <a:off x="3894367" y="5796482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8" name="Freeform 108"/>
            <p:cNvSpPr/>
            <p:nvPr/>
          </p:nvSpPr>
          <p:spPr bwMode="auto">
            <a:xfrm>
              <a:off x="4051588" y="5763954"/>
              <a:ext cx="2169" cy="2169"/>
            </a:xfrm>
            <a:custGeom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Freeform 109"/>
            <p:cNvSpPr/>
            <p:nvPr/>
          </p:nvSpPr>
          <p:spPr bwMode="auto">
            <a:xfrm>
              <a:off x="4053757" y="5707571"/>
              <a:ext cx="15180" cy="30360"/>
            </a:xfrm>
            <a:custGeom>
              <a:gdLst>
                <a:gd name="T0" fmla="*/ 6 w 6"/>
                <a:gd name="T1" fmla="*/ 0 h 12"/>
                <a:gd name="T2" fmla="*/ 3 w 6"/>
                <a:gd name="T3" fmla="*/ 6 h 12"/>
                <a:gd name="T4" fmla="*/ 4 w 6"/>
                <a:gd name="T5" fmla="*/ 7 h 12"/>
                <a:gd name="T6" fmla="*/ 2 w 6"/>
                <a:gd name="T7" fmla="*/ 11 h 12"/>
                <a:gd name="T8" fmla="*/ 0 w 6"/>
                <a:gd name="T9" fmla="*/ 8 h 12"/>
                <a:gd name="T10" fmla="*/ 0 w 6"/>
                <a:gd name="T11" fmla="*/ 11 h 12"/>
                <a:gd name="T12" fmla="*/ 0 w 6"/>
                <a:gd name="T13" fmla="*/ 12 h 12"/>
                <a:gd name="T14" fmla="*/ 1 w 6"/>
                <a:gd name="T15" fmla="*/ 12 h 12"/>
                <a:gd name="T16" fmla="*/ 3 w 6"/>
                <a:gd name="T17" fmla="*/ 11 h 12"/>
                <a:gd name="T18" fmla="*/ 4 w 6"/>
                <a:gd name="T19" fmla="*/ 11 h 12"/>
                <a:gd name="T20" fmla="*/ 5 w 6"/>
                <a:gd name="T21" fmla="*/ 8 h 12"/>
                <a:gd name="T22" fmla="*/ 6 w 6"/>
                <a:gd name="T23" fmla="*/ 9 h 12"/>
                <a:gd name="T24" fmla="*/ 6 w 6"/>
                <a:gd name="T25" fmla="*/ 6 h 12"/>
                <a:gd name="T26" fmla="*/ 4 w 6"/>
                <a:gd name="T27" fmla="*/ 5 h 12"/>
                <a:gd name="T28" fmla="*/ 6 w 6"/>
                <a:gd name="T29" fmla="*/ 1 h 12"/>
                <a:gd name="T30" fmla="*/ 6 w 6"/>
                <a:gd name="T31" fmla="*/ 0 h 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cubicBezTo>
                    <a:pt x="5" y="2"/>
                    <a:pt x="3" y="3"/>
                    <a:pt x="3" y="6"/>
                  </a:cubicBezTo>
                  <a:cubicBezTo>
                    <a:pt x="3" y="6"/>
                    <a:pt x="4" y="7"/>
                    <a:pt x="4" y="7"/>
                  </a:cubicBezTo>
                  <a:cubicBezTo>
                    <a:pt x="3" y="8"/>
                    <a:pt x="3" y="10"/>
                    <a:pt x="2" y="11"/>
                  </a:cubicBezTo>
                  <a:cubicBezTo>
                    <a:pt x="0" y="12"/>
                    <a:pt x="1" y="8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2" y="12"/>
                    <a:pt x="2" y="11"/>
                    <a:pt x="3" y="11"/>
                  </a:cubicBezTo>
                  <a:cubicBezTo>
                    <a:pt x="3" y="11"/>
                    <a:pt x="4" y="11"/>
                    <a:pt x="4" y="11"/>
                  </a:cubicBezTo>
                  <a:cubicBezTo>
                    <a:pt x="5" y="10"/>
                    <a:pt x="5" y="8"/>
                    <a:pt x="5" y="8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6" y="6"/>
                    <a:pt x="5" y="5"/>
                    <a:pt x="4" y="5"/>
                  </a:cubicBezTo>
                  <a:cubicBezTo>
                    <a:pt x="4" y="2"/>
                    <a:pt x="6" y="3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0" name="Freeform 110"/>
            <p:cNvSpPr/>
            <p:nvPr/>
          </p:nvSpPr>
          <p:spPr bwMode="auto">
            <a:xfrm flipH="1">
              <a:off x="3971351" y="5740099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1" name="Freeform 111"/>
            <p:cNvSpPr/>
            <p:nvPr/>
          </p:nvSpPr>
          <p:spPr bwMode="auto">
            <a:xfrm>
              <a:off x="4187123" y="5809494"/>
              <a:ext cx="5422" cy="7590"/>
            </a:xfrm>
            <a:custGeom>
              <a:gdLst>
                <a:gd name="T0" fmla="*/ 1 w 2"/>
                <a:gd name="T1" fmla="*/ 0 h 3"/>
                <a:gd name="T2" fmla="*/ 1 w 2"/>
                <a:gd name="T3" fmla="*/ 2 h 3"/>
                <a:gd name="T4" fmla="*/ 2 w 2"/>
                <a:gd name="T5" fmla="*/ 3 h 3"/>
                <a:gd name="T6" fmla="*/ 2 w 2"/>
                <a:gd name="T7" fmla="*/ 1 h 3"/>
                <a:gd name="T8" fmla="*/ 1 w 2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1"/>
                    <a:pt x="1" y="1"/>
                    <a:pt x="1" y="2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2" name="Freeform 112"/>
            <p:cNvSpPr/>
            <p:nvPr/>
          </p:nvSpPr>
          <p:spPr bwMode="auto">
            <a:xfrm>
              <a:off x="4081948" y="5704318"/>
              <a:ext cx="7590" cy="7590"/>
            </a:xfrm>
            <a:custGeom>
              <a:gdLst>
                <a:gd name="T0" fmla="*/ 0 w 3"/>
                <a:gd name="T1" fmla="*/ 0 h 3"/>
                <a:gd name="T2" fmla="*/ 2 w 3"/>
                <a:gd name="T3" fmla="*/ 3 h 3"/>
                <a:gd name="T4" fmla="*/ 2 w 3"/>
                <a:gd name="T5" fmla="*/ 2 h 3"/>
                <a:gd name="T6" fmla="*/ 3 w 3"/>
                <a:gd name="T7" fmla="*/ 1 h 3"/>
                <a:gd name="T8" fmla="*/ 0 w 3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1" y="2"/>
                    <a:pt x="2" y="2"/>
                  </a:cubicBezTo>
                  <a:cubicBezTo>
                    <a:pt x="2" y="1"/>
                    <a:pt x="3" y="2"/>
                    <a:pt x="3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3" name="Freeform 113"/>
            <p:cNvSpPr/>
            <p:nvPr/>
          </p:nvSpPr>
          <p:spPr bwMode="auto">
            <a:xfrm flipH="1">
              <a:off x="4076526" y="5696728"/>
              <a:ext cx="0" cy="0"/>
            </a:xfrm>
            <a:custGeom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4" name="Freeform 114"/>
            <p:cNvSpPr/>
            <p:nvPr/>
          </p:nvSpPr>
          <p:spPr bwMode="auto">
            <a:xfrm flipH="1">
              <a:off x="4087369" y="5796482"/>
              <a:ext cx="0" cy="3253"/>
            </a:xfrm>
            <a:custGeom>
              <a:gdLst>
                <a:gd name="T0" fmla="*/ 0 h 1"/>
                <a:gd name="T1" fmla="*/ 0 h 1"/>
                <a:gd name="T2" fmla="*/ 0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5" name="Freeform 115"/>
            <p:cNvSpPr/>
            <p:nvPr/>
          </p:nvSpPr>
          <p:spPr bwMode="auto">
            <a:xfrm>
              <a:off x="4087369" y="5709740"/>
              <a:ext cx="2169" cy="2169"/>
            </a:xfrm>
            <a:custGeom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6" name="Freeform 116"/>
            <p:cNvSpPr/>
            <p:nvPr/>
          </p:nvSpPr>
          <p:spPr bwMode="auto">
            <a:xfrm>
              <a:off x="4128572" y="5694560"/>
              <a:ext cx="2169" cy="2169"/>
            </a:xfrm>
            <a:custGeom>
              <a:gdLst>
                <a:gd name="T0" fmla="*/ 1 w 1"/>
                <a:gd name="T1" fmla="*/ 1 h 1"/>
                <a:gd name="T2" fmla="*/ 1 w 1"/>
                <a:gd name="T3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7" name="Freeform 117"/>
            <p:cNvSpPr/>
            <p:nvPr/>
          </p:nvSpPr>
          <p:spPr bwMode="auto">
            <a:xfrm>
              <a:off x="4072189" y="5722751"/>
              <a:ext cx="2169" cy="2169"/>
            </a:xfrm>
            <a:custGeom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Freeform 118"/>
            <p:cNvSpPr/>
            <p:nvPr/>
          </p:nvSpPr>
          <p:spPr bwMode="auto">
            <a:xfrm>
              <a:off x="4171943" y="5683717"/>
              <a:ext cx="2169" cy="0"/>
            </a:xfrm>
            <a:custGeom>
              <a:gdLst>
                <a:gd name="T0" fmla="*/ 1 w 1"/>
                <a:gd name="T1" fmla="*/ 1 w 1"/>
                <a:gd name="T2" fmla="*/ 1 w 1"/>
              </a:gdLst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79" name="Freeform 119"/>
            <p:cNvSpPr/>
            <p:nvPr/>
          </p:nvSpPr>
          <p:spPr bwMode="auto">
            <a:xfrm>
              <a:off x="4012554" y="5655525"/>
              <a:ext cx="10843" cy="5422"/>
            </a:xfrm>
            <a:custGeom>
              <a:gdLst>
                <a:gd name="T0" fmla="*/ 4 w 4"/>
                <a:gd name="T1" fmla="*/ 1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3" y="1"/>
                    <a:pt x="1" y="0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0" name="Freeform 120"/>
            <p:cNvSpPr/>
            <p:nvPr/>
          </p:nvSpPr>
          <p:spPr bwMode="auto">
            <a:xfrm>
              <a:off x="4017975" y="5686970"/>
              <a:ext cx="2169" cy="4337"/>
            </a:xfrm>
            <a:custGeom>
              <a:gdLst>
                <a:gd name="T0" fmla="*/ 1 w 1"/>
                <a:gd name="T1" fmla="*/ 2 h 2"/>
                <a:gd name="T2" fmla="*/ 1 w 1"/>
                <a:gd name="T3" fmla="*/ 0 h 2"/>
                <a:gd name="T4" fmla="*/ 1 w 1"/>
                <a:gd name="T5" fmla="*/ 2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1" name="Freeform 121"/>
            <p:cNvSpPr/>
            <p:nvPr/>
          </p:nvSpPr>
          <p:spPr bwMode="auto">
            <a:xfrm>
              <a:off x="3892198" y="5792145"/>
              <a:ext cx="2169" cy="4337"/>
            </a:xfrm>
            <a:custGeom>
              <a:gdLst>
                <a:gd name="T0" fmla="*/ 0 w 1"/>
                <a:gd name="T1" fmla="*/ 0 h 2"/>
                <a:gd name="T2" fmla="*/ 1 w 1"/>
                <a:gd name="T3" fmla="*/ 1 h 2"/>
                <a:gd name="T4" fmla="*/ 0 w 1"/>
                <a:gd name="T5" fmla="*/ 0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Freeform 122"/>
            <p:cNvSpPr/>
            <p:nvPr/>
          </p:nvSpPr>
          <p:spPr bwMode="auto">
            <a:xfrm flipH="1">
              <a:off x="3892198" y="5788893"/>
              <a:ext cx="0" cy="3253"/>
            </a:xfrm>
            <a:custGeom>
              <a:gdLst>
                <a:gd name="T0" fmla="*/ 1 h 1"/>
                <a:gd name="T1" fmla="*/ 1 h 1"/>
                <a:gd name="T2" fmla="*/ 1 h 1"/>
              </a:gdLst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403552" y="1683634"/>
            <a:ext cx="329990" cy="282944"/>
            <a:chOff x="5964264" y="5437584"/>
            <a:chExt cx="532384" cy="456484"/>
          </a:xfrm>
          <a:solidFill>
            <a:schemeClr val="accent2"/>
          </a:solidFill>
        </p:grpSpPr>
        <p:sp>
          <p:nvSpPr>
            <p:cNvPr id="84" name="Freeform 212"/>
            <p:cNvSpPr>
              <a:spLocks noEditPoints="1"/>
            </p:cNvSpPr>
            <p:nvPr/>
          </p:nvSpPr>
          <p:spPr bwMode="auto">
            <a:xfrm>
              <a:off x="6141003" y="5437584"/>
              <a:ext cx="355645" cy="315527"/>
            </a:xfrm>
            <a:custGeom>
              <a:gdLst>
                <a:gd name="T0" fmla="*/ 8 w 139"/>
                <a:gd name="T1" fmla="*/ 123 h 123"/>
                <a:gd name="T2" fmla="*/ 20 w 139"/>
                <a:gd name="T3" fmla="*/ 90 h 123"/>
                <a:gd name="T4" fmla="*/ 0 w 139"/>
                <a:gd name="T5" fmla="*/ 53 h 123"/>
                <a:gd name="T6" fmla="*/ 69 w 139"/>
                <a:gd name="T7" fmla="*/ 0 h 123"/>
                <a:gd name="T8" fmla="*/ 139 w 139"/>
                <a:gd name="T9" fmla="*/ 53 h 123"/>
                <a:gd name="T10" fmla="*/ 69 w 139"/>
                <a:gd name="T11" fmla="*/ 106 h 123"/>
                <a:gd name="T12" fmla="*/ 45 w 139"/>
                <a:gd name="T13" fmla="*/ 103 h 123"/>
                <a:gd name="T14" fmla="*/ 22 w 139"/>
                <a:gd name="T15" fmla="*/ 115 h 123"/>
                <a:gd name="T16" fmla="*/ 8 w 139"/>
                <a:gd name="T17" fmla="*/ 123 h 123"/>
                <a:gd name="T18" fmla="*/ 69 w 139"/>
                <a:gd name="T19" fmla="*/ 12 h 123"/>
                <a:gd name="T20" fmla="*/ 12 w 139"/>
                <a:gd name="T21" fmla="*/ 53 h 123"/>
                <a:gd name="T22" fmla="*/ 30 w 139"/>
                <a:gd name="T23" fmla="*/ 83 h 123"/>
                <a:gd name="T24" fmla="*/ 34 w 139"/>
                <a:gd name="T25" fmla="*/ 85 h 123"/>
                <a:gd name="T26" fmla="*/ 30 w 139"/>
                <a:gd name="T27" fmla="*/ 97 h 123"/>
                <a:gd name="T28" fmla="*/ 45 w 139"/>
                <a:gd name="T29" fmla="*/ 91 h 123"/>
                <a:gd name="T30" fmla="*/ 46 w 139"/>
                <a:gd name="T31" fmla="*/ 91 h 123"/>
                <a:gd name="T32" fmla="*/ 47 w 139"/>
                <a:gd name="T33" fmla="*/ 91 h 123"/>
                <a:gd name="T34" fmla="*/ 69 w 139"/>
                <a:gd name="T35" fmla="*/ 94 h 123"/>
                <a:gd name="T36" fmla="*/ 127 w 139"/>
                <a:gd name="T37" fmla="*/ 53 h 123"/>
                <a:gd name="T38" fmla="*/ 69 w 139"/>
                <a:gd name="T39" fmla="*/ 12 h 1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9" h="123">
                  <a:moveTo>
                    <a:pt x="8" y="123"/>
                  </a:moveTo>
                  <a:cubicBezTo>
                    <a:pt x="20" y="90"/>
                    <a:pt x="20" y="90"/>
                    <a:pt x="20" y="90"/>
                  </a:cubicBezTo>
                  <a:cubicBezTo>
                    <a:pt x="7" y="80"/>
                    <a:pt x="0" y="67"/>
                    <a:pt x="0" y="53"/>
                  </a:cubicBezTo>
                  <a:cubicBezTo>
                    <a:pt x="0" y="24"/>
                    <a:pt x="31" y="0"/>
                    <a:pt x="69" y="0"/>
                  </a:cubicBezTo>
                  <a:cubicBezTo>
                    <a:pt x="108" y="0"/>
                    <a:pt x="139" y="24"/>
                    <a:pt x="139" y="53"/>
                  </a:cubicBezTo>
                  <a:cubicBezTo>
                    <a:pt x="139" y="82"/>
                    <a:pt x="108" y="106"/>
                    <a:pt x="69" y="106"/>
                  </a:cubicBezTo>
                  <a:cubicBezTo>
                    <a:pt x="61" y="106"/>
                    <a:pt x="53" y="105"/>
                    <a:pt x="45" y="103"/>
                  </a:cubicBezTo>
                  <a:cubicBezTo>
                    <a:pt x="42" y="104"/>
                    <a:pt x="31" y="110"/>
                    <a:pt x="22" y="115"/>
                  </a:cubicBezTo>
                  <a:cubicBezTo>
                    <a:pt x="8" y="123"/>
                    <a:pt x="8" y="123"/>
                    <a:pt x="8" y="123"/>
                  </a:cubicBezTo>
                  <a:close/>
                  <a:moveTo>
                    <a:pt x="69" y="12"/>
                  </a:moveTo>
                  <a:cubicBezTo>
                    <a:pt x="38" y="12"/>
                    <a:pt x="12" y="30"/>
                    <a:pt x="12" y="53"/>
                  </a:cubicBezTo>
                  <a:cubicBezTo>
                    <a:pt x="12" y="64"/>
                    <a:pt x="18" y="75"/>
                    <a:pt x="30" y="83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42" y="91"/>
                    <a:pt x="44" y="91"/>
                    <a:pt x="45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54" y="93"/>
                    <a:pt x="62" y="94"/>
                    <a:pt x="69" y="94"/>
                  </a:cubicBezTo>
                  <a:cubicBezTo>
                    <a:pt x="101" y="94"/>
                    <a:pt x="127" y="76"/>
                    <a:pt x="127" y="53"/>
                  </a:cubicBezTo>
                  <a:cubicBezTo>
                    <a:pt x="127" y="30"/>
                    <a:pt x="101" y="12"/>
                    <a:pt x="6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5" name="Freeform 213"/>
            <p:cNvSpPr/>
            <p:nvPr/>
          </p:nvSpPr>
          <p:spPr bwMode="auto">
            <a:xfrm>
              <a:off x="6238588" y="5529748"/>
              <a:ext cx="169148" cy="16265"/>
            </a:xfrm>
            <a:custGeom>
              <a:gdLst>
                <a:gd name="T0" fmla="*/ 156 w 156"/>
                <a:gd name="T1" fmla="*/ 15 h 15"/>
                <a:gd name="T2" fmla="*/ 0 w 156"/>
                <a:gd name="T3" fmla="*/ 15 h 15"/>
                <a:gd name="T4" fmla="*/ 0 w 156"/>
                <a:gd name="T5" fmla="*/ 0 h 15"/>
                <a:gd name="T6" fmla="*/ 156 w 156"/>
                <a:gd name="T7" fmla="*/ 0 h 15"/>
                <a:gd name="T8" fmla="*/ 156 w 156"/>
                <a:gd name="T9" fmla="*/ 15 h 15"/>
                <a:gd name="T10" fmla="*/ 156 w 156"/>
                <a:gd name="T11" fmla="*/ 15 h 1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5">
                  <a:moveTo>
                    <a:pt x="156" y="15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6" name="Freeform 214"/>
            <p:cNvSpPr/>
            <p:nvPr/>
          </p:nvSpPr>
          <p:spPr bwMode="auto">
            <a:xfrm>
              <a:off x="6238588" y="5561192"/>
              <a:ext cx="169148" cy="15180"/>
            </a:xfrm>
            <a:custGeom>
              <a:gdLst>
                <a:gd name="T0" fmla="*/ 156 w 156"/>
                <a:gd name="T1" fmla="*/ 14 h 14"/>
                <a:gd name="T2" fmla="*/ 0 w 156"/>
                <a:gd name="T3" fmla="*/ 14 h 14"/>
                <a:gd name="T4" fmla="*/ 0 w 156"/>
                <a:gd name="T5" fmla="*/ 0 h 14"/>
                <a:gd name="T6" fmla="*/ 156 w 156"/>
                <a:gd name="T7" fmla="*/ 0 h 14"/>
                <a:gd name="T8" fmla="*/ 156 w 156"/>
                <a:gd name="T9" fmla="*/ 14 h 14"/>
                <a:gd name="T10" fmla="*/ 156 w 156"/>
                <a:gd name="T11" fmla="*/ 14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4">
                  <a:moveTo>
                    <a:pt x="156" y="14"/>
                  </a:moveTo>
                  <a:lnTo>
                    <a:pt x="0" y="14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4"/>
                  </a:lnTo>
                  <a:lnTo>
                    <a:pt x="15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89" name="Freeform 215"/>
            <p:cNvSpPr/>
            <p:nvPr/>
          </p:nvSpPr>
          <p:spPr bwMode="auto">
            <a:xfrm>
              <a:off x="6238588" y="5591552"/>
              <a:ext cx="169148" cy="18433"/>
            </a:xfrm>
            <a:custGeom>
              <a:gdLst>
                <a:gd name="T0" fmla="*/ 156 w 156"/>
                <a:gd name="T1" fmla="*/ 17 h 17"/>
                <a:gd name="T2" fmla="*/ 0 w 156"/>
                <a:gd name="T3" fmla="*/ 17 h 17"/>
                <a:gd name="T4" fmla="*/ 0 w 156"/>
                <a:gd name="T5" fmla="*/ 0 h 17"/>
                <a:gd name="T6" fmla="*/ 156 w 156"/>
                <a:gd name="T7" fmla="*/ 0 h 17"/>
                <a:gd name="T8" fmla="*/ 156 w 156"/>
                <a:gd name="T9" fmla="*/ 17 h 17"/>
                <a:gd name="T10" fmla="*/ 156 w 156"/>
                <a:gd name="T11" fmla="*/ 17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17">
                  <a:moveTo>
                    <a:pt x="156" y="1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156" y="0"/>
                  </a:lnTo>
                  <a:lnTo>
                    <a:pt x="156" y="17"/>
                  </a:lnTo>
                  <a:lnTo>
                    <a:pt x="156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0" name="Freeform 216"/>
            <p:cNvSpPr/>
            <p:nvPr/>
          </p:nvSpPr>
          <p:spPr bwMode="auto">
            <a:xfrm>
              <a:off x="5964264" y="5622997"/>
              <a:ext cx="250470" cy="271071"/>
            </a:xfrm>
            <a:custGeom>
              <a:gdLst>
                <a:gd name="T0" fmla="*/ 92 w 98"/>
                <a:gd name="T1" fmla="*/ 73 h 106"/>
                <a:gd name="T2" fmla="*/ 61 w 98"/>
                <a:gd name="T3" fmla="*/ 64 h 106"/>
                <a:gd name="T4" fmla="*/ 62 w 98"/>
                <a:gd name="T5" fmla="*/ 57 h 106"/>
                <a:gd name="T6" fmla="*/ 66 w 98"/>
                <a:gd name="T7" fmla="*/ 51 h 106"/>
                <a:gd name="T8" fmla="*/ 67 w 98"/>
                <a:gd name="T9" fmla="*/ 44 h 106"/>
                <a:gd name="T10" fmla="*/ 69 w 98"/>
                <a:gd name="T11" fmla="*/ 45 h 106"/>
                <a:gd name="T12" fmla="*/ 71 w 98"/>
                <a:gd name="T13" fmla="*/ 43 h 106"/>
                <a:gd name="T14" fmla="*/ 72 w 98"/>
                <a:gd name="T15" fmla="*/ 32 h 106"/>
                <a:gd name="T16" fmla="*/ 70 w 98"/>
                <a:gd name="T17" fmla="*/ 29 h 106"/>
                <a:gd name="T18" fmla="*/ 69 w 98"/>
                <a:gd name="T19" fmla="*/ 30 h 106"/>
                <a:gd name="T20" fmla="*/ 70 w 98"/>
                <a:gd name="T21" fmla="*/ 23 h 106"/>
                <a:gd name="T22" fmla="*/ 66 w 98"/>
                <a:gd name="T23" fmla="*/ 8 h 106"/>
                <a:gd name="T24" fmla="*/ 32 w 98"/>
                <a:gd name="T25" fmla="*/ 8 h 106"/>
                <a:gd name="T26" fmla="*/ 28 w 98"/>
                <a:gd name="T27" fmla="*/ 23 h 106"/>
                <a:gd name="T28" fmla="*/ 29 w 98"/>
                <a:gd name="T29" fmla="*/ 30 h 106"/>
                <a:gd name="T30" fmla="*/ 28 w 98"/>
                <a:gd name="T31" fmla="*/ 29 h 106"/>
                <a:gd name="T32" fmla="*/ 26 w 98"/>
                <a:gd name="T33" fmla="*/ 32 h 106"/>
                <a:gd name="T34" fmla="*/ 27 w 98"/>
                <a:gd name="T35" fmla="*/ 43 h 106"/>
                <a:gd name="T36" fmla="*/ 29 w 98"/>
                <a:gd name="T37" fmla="*/ 45 h 106"/>
                <a:gd name="T38" fmla="*/ 31 w 98"/>
                <a:gd name="T39" fmla="*/ 44 h 106"/>
                <a:gd name="T40" fmla="*/ 31 w 98"/>
                <a:gd name="T41" fmla="*/ 51 h 106"/>
                <a:gd name="T42" fmla="*/ 36 w 98"/>
                <a:gd name="T43" fmla="*/ 57 h 106"/>
                <a:gd name="T44" fmla="*/ 37 w 98"/>
                <a:gd name="T45" fmla="*/ 64 h 106"/>
                <a:gd name="T46" fmla="*/ 5 w 98"/>
                <a:gd name="T47" fmla="*/ 73 h 106"/>
                <a:gd name="T48" fmla="*/ 0 w 98"/>
                <a:gd name="T49" fmla="*/ 83 h 106"/>
                <a:gd name="T50" fmla="*/ 1 w 98"/>
                <a:gd name="T51" fmla="*/ 94 h 106"/>
                <a:gd name="T52" fmla="*/ 8 w 98"/>
                <a:gd name="T53" fmla="*/ 102 h 106"/>
                <a:gd name="T54" fmla="*/ 90 w 98"/>
                <a:gd name="T55" fmla="*/ 102 h 106"/>
                <a:gd name="T56" fmla="*/ 96 w 98"/>
                <a:gd name="T57" fmla="*/ 94 h 106"/>
                <a:gd name="T58" fmla="*/ 98 w 98"/>
                <a:gd name="T59" fmla="*/ 83 h 106"/>
                <a:gd name="T60" fmla="*/ 92 w 98"/>
                <a:gd name="T61" fmla="*/ 73 h 1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8" h="105">
                  <a:moveTo>
                    <a:pt x="92" y="73"/>
                  </a:moveTo>
                  <a:cubicBezTo>
                    <a:pt x="82" y="69"/>
                    <a:pt x="72" y="66"/>
                    <a:pt x="61" y="64"/>
                  </a:cubicBezTo>
                  <a:cubicBezTo>
                    <a:pt x="61" y="62"/>
                    <a:pt x="62" y="59"/>
                    <a:pt x="62" y="57"/>
                  </a:cubicBezTo>
                  <a:cubicBezTo>
                    <a:pt x="65" y="55"/>
                    <a:pt x="66" y="53"/>
                    <a:pt x="66" y="51"/>
                  </a:cubicBezTo>
                  <a:cubicBezTo>
                    <a:pt x="67" y="49"/>
                    <a:pt x="67" y="46"/>
                    <a:pt x="67" y="44"/>
                  </a:cubicBezTo>
                  <a:cubicBezTo>
                    <a:pt x="68" y="44"/>
                    <a:pt x="68" y="44"/>
                    <a:pt x="69" y="45"/>
                  </a:cubicBezTo>
                  <a:cubicBezTo>
                    <a:pt x="70" y="45"/>
                    <a:pt x="71" y="44"/>
                    <a:pt x="71" y="43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2" y="31"/>
                    <a:pt x="71" y="30"/>
                    <a:pt x="70" y="29"/>
                  </a:cubicBezTo>
                  <a:cubicBezTo>
                    <a:pt x="70" y="29"/>
                    <a:pt x="69" y="29"/>
                    <a:pt x="69" y="30"/>
                  </a:cubicBezTo>
                  <a:cubicBezTo>
                    <a:pt x="69" y="28"/>
                    <a:pt x="69" y="25"/>
                    <a:pt x="70" y="23"/>
                  </a:cubicBezTo>
                  <a:cubicBezTo>
                    <a:pt x="70" y="20"/>
                    <a:pt x="71" y="13"/>
                    <a:pt x="66" y="8"/>
                  </a:cubicBezTo>
                  <a:cubicBezTo>
                    <a:pt x="58" y="0"/>
                    <a:pt x="40" y="0"/>
                    <a:pt x="32" y="8"/>
                  </a:cubicBezTo>
                  <a:cubicBezTo>
                    <a:pt x="27" y="13"/>
                    <a:pt x="28" y="20"/>
                    <a:pt x="28" y="23"/>
                  </a:cubicBezTo>
                  <a:cubicBezTo>
                    <a:pt x="28" y="25"/>
                    <a:pt x="29" y="28"/>
                    <a:pt x="29" y="30"/>
                  </a:cubicBezTo>
                  <a:cubicBezTo>
                    <a:pt x="29" y="29"/>
                    <a:pt x="28" y="29"/>
                    <a:pt x="28" y="29"/>
                  </a:cubicBezTo>
                  <a:cubicBezTo>
                    <a:pt x="27" y="30"/>
                    <a:pt x="26" y="31"/>
                    <a:pt x="26" y="32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4"/>
                    <a:pt x="28" y="45"/>
                    <a:pt x="29" y="45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1" y="46"/>
                    <a:pt x="31" y="49"/>
                    <a:pt x="31" y="51"/>
                  </a:cubicBezTo>
                  <a:cubicBezTo>
                    <a:pt x="32" y="53"/>
                    <a:pt x="33" y="55"/>
                    <a:pt x="36" y="57"/>
                  </a:cubicBezTo>
                  <a:cubicBezTo>
                    <a:pt x="36" y="59"/>
                    <a:pt x="36" y="62"/>
                    <a:pt x="37" y="64"/>
                  </a:cubicBezTo>
                  <a:cubicBezTo>
                    <a:pt x="26" y="66"/>
                    <a:pt x="15" y="69"/>
                    <a:pt x="5" y="73"/>
                  </a:cubicBezTo>
                  <a:cubicBezTo>
                    <a:pt x="2" y="75"/>
                    <a:pt x="0" y="80"/>
                    <a:pt x="0" y="83"/>
                  </a:cubicBezTo>
                  <a:cubicBezTo>
                    <a:pt x="1" y="87"/>
                    <a:pt x="1" y="91"/>
                    <a:pt x="1" y="94"/>
                  </a:cubicBezTo>
                  <a:cubicBezTo>
                    <a:pt x="2" y="98"/>
                    <a:pt x="5" y="101"/>
                    <a:pt x="8" y="102"/>
                  </a:cubicBezTo>
                  <a:cubicBezTo>
                    <a:pt x="35" y="106"/>
                    <a:pt x="63" y="106"/>
                    <a:pt x="90" y="102"/>
                  </a:cubicBezTo>
                  <a:cubicBezTo>
                    <a:pt x="93" y="101"/>
                    <a:pt x="96" y="98"/>
                    <a:pt x="96" y="94"/>
                  </a:cubicBezTo>
                  <a:cubicBezTo>
                    <a:pt x="97" y="91"/>
                    <a:pt x="97" y="87"/>
                    <a:pt x="98" y="83"/>
                  </a:cubicBezTo>
                  <a:cubicBezTo>
                    <a:pt x="98" y="80"/>
                    <a:pt x="96" y="75"/>
                    <a:pt x="92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6797340" y="1692707"/>
            <a:ext cx="266815" cy="264799"/>
            <a:chOff x="7078908" y="5461438"/>
            <a:chExt cx="430461" cy="427208"/>
          </a:xfrm>
          <a:solidFill>
            <a:schemeClr val="accent3"/>
          </a:solidFill>
        </p:grpSpPr>
        <p:sp>
          <p:nvSpPr>
            <p:cNvPr id="92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3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4" name="Freeform 247"/>
          <p:cNvSpPr>
            <a:spLocks noEditPoints="1"/>
          </p:cNvSpPr>
          <p:nvPr/>
        </p:nvSpPr>
        <p:spPr bwMode="auto">
          <a:xfrm>
            <a:off x="2082349" y="3264100"/>
            <a:ext cx="247997" cy="227162"/>
          </a:xfrm>
          <a:custGeom>
            <a:gdLst>
              <a:gd name="T0" fmla="*/ 139 w 156"/>
              <a:gd name="T1" fmla="*/ 26 h 143"/>
              <a:gd name="T2" fmla="*/ 117 w 156"/>
              <a:gd name="T3" fmla="*/ 26 h 143"/>
              <a:gd name="T4" fmla="*/ 117 w 156"/>
              <a:gd name="T5" fmla="*/ 23 h 143"/>
              <a:gd name="T6" fmla="*/ 94 w 156"/>
              <a:gd name="T7" fmla="*/ 0 h 143"/>
              <a:gd name="T8" fmla="*/ 62 w 156"/>
              <a:gd name="T9" fmla="*/ 0 h 143"/>
              <a:gd name="T10" fmla="*/ 39 w 156"/>
              <a:gd name="T11" fmla="*/ 23 h 143"/>
              <a:gd name="T12" fmla="*/ 39 w 156"/>
              <a:gd name="T13" fmla="*/ 26 h 143"/>
              <a:gd name="T14" fmla="*/ 16 w 156"/>
              <a:gd name="T15" fmla="*/ 26 h 143"/>
              <a:gd name="T16" fmla="*/ 0 w 156"/>
              <a:gd name="T17" fmla="*/ 42 h 143"/>
              <a:gd name="T18" fmla="*/ 0 w 156"/>
              <a:gd name="T19" fmla="*/ 121 h 143"/>
              <a:gd name="T20" fmla="*/ 15 w 156"/>
              <a:gd name="T21" fmla="*/ 137 h 143"/>
              <a:gd name="T22" fmla="*/ 14 w 156"/>
              <a:gd name="T23" fmla="*/ 139 h 143"/>
              <a:gd name="T24" fmla="*/ 19 w 156"/>
              <a:gd name="T25" fmla="*/ 143 h 143"/>
              <a:gd name="T26" fmla="*/ 27 w 156"/>
              <a:gd name="T27" fmla="*/ 143 h 143"/>
              <a:gd name="T28" fmla="*/ 31 w 156"/>
              <a:gd name="T29" fmla="*/ 139 h 143"/>
              <a:gd name="T30" fmla="*/ 31 w 156"/>
              <a:gd name="T31" fmla="*/ 138 h 143"/>
              <a:gd name="T32" fmla="*/ 125 w 156"/>
              <a:gd name="T33" fmla="*/ 138 h 143"/>
              <a:gd name="T34" fmla="*/ 124 w 156"/>
              <a:gd name="T35" fmla="*/ 139 h 143"/>
              <a:gd name="T36" fmla="*/ 129 w 156"/>
              <a:gd name="T37" fmla="*/ 143 h 143"/>
              <a:gd name="T38" fmla="*/ 137 w 156"/>
              <a:gd name="T39" fmla="*/ 143 h 143"/>
              <a:gd name="T40" fmla="*/ 141 w 156"/>
              <a:gd name="T41" fmla="*/ 139 h 143"/>
              <a:gd name="T42" fmla="*/ 141 w 156"/>
              <a:gd name="T43" fmla="*/ 137 h 143"/>
              <a:gd name="T44" fmla="*/ 156 w 156"/>
              <a:gd name="T45" fmla="*/ 121 h 143"/>
              <a:gd name="T46" fmla="*/ 156 w 156"/>
              <a:gd name="T47" fmla="*/ 42 h 143"/>
              <a:gd name="T48" fmla="*/ 139 w 156"/>
              <a:gd name="T49" fmla="*/ 26 h 143"/>
              <a:gd name="T50" fmla="*/ 126 w 156"/>
              <a:gd name="T51" fmla="*/ 31 h 143"/>
              <a:gd name="T52" fmla="*/ 134 w 156"/>
              <a:gd name="T53" fmla="*/ 31 h 143"/>
              <a:gd name="T54" fmla="*/ 134 w 156"/>
              <a:gd name="T55" fmla="*/ 130 h 143"/>
              <a:gd name="T56" fmla="*/ 126 w 156"/>
              <a:gd name="T57" fmla="*/ 130 h 143"/>
              <a:gd name="T58" fmla="*/ 126 w 156"/>
              <a:gd name="T59" fmla="*/ 31 h 143"/>
              <a:gd name="T60" fmla="*/ 52 w 156"/>
              <a:gd name="T61" fmla="*/ 23 h 143"/>
              <a:gd name="T62" fmla="*/ 62 w 156"/>
              <a:gd name="T63" fmla="*/ 13 h 143"/>
              <a:gd name="T64" fmla="*/ 94 w 156"/>
              <a:gd name="T65" fmla="*/ 13 h 143"/>
              <a:gd name="T66" fmla="*/ 104 w 156"/>
              <a:gd name="T67" fmla="*/ 23 h 143"/>
              <a:gd name="T68" fmla="*/ 104 w 156"/>
              <a:gd name="T69" fmla="*/ 26 h 143"/>
              <a:gd name="T70" fmla="*/ 52 w 156"/>
              <a:gd name="T71" fmla="*/ 26 h 143"/>
              <a:gd name="T72" fmla="*/ 52 w 156"/>
              <a:gd name="T73" fmla="*/ 23 h 143"/>
              <a:gd name="T74" fmla="*/ 22 w 156"/>
              <a:gd name="T75" fmla="*/ 31 h 143"/>
              <a:gd name="T76" fmla="*/ 30 w 156"/>
              <a:gd name="T77" fmla="*/ 31 h 143"/>
              <a:gd name="T78" fmla="*/ 30 w 156"/>
              <a:gd name="T79" fmla="*/ 130 h 143"/>
              <a:gd name="T80" fmla="*/ 22 w 156"/>
              <a:gd name="T81" fmla="*/ 130 h 143"/>
              <a:gd name="T82" fmla="*/ 22 w 156"/>
              <a:gd name="T83" fmla="*/ 31 h 14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" h="143">
                <a:moveTo>
                  <a:pt x="139" y="26"/>
                </a:moveTo>
                <a:cubicBezTo>
                  <a:pt x="117" y="26"/>
                  <a:pt x="117" y="26"/>
                  <a:pt x="117" y="26"/>
                </a:cubicBezTo>
                <a:cubicBezTo>
                  <a:pt x="117" y="23"/>
                  <a:pt x="117" y="23"/>
                  <a:pt x="117" y="23"/>
                </a:cubicBezTo>
                <a:cubicBezTo>
                  <a:pt x="117" y="10"/>
                  <a:pt x="106" y="0"/>
                  <a:pt x="9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0"/>
                  <a:pt x="39" y="23"/>
                </a:cubicBezTo>
                <a:cubicBezTo>
                  <a:pt x="39" y="26"/>
                  <a:pt x="39" y="26"/>
                  <a:pt x="39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7" y="26"/>
                  <a:pt x="0" y="33"/>
                  <a:pt x="0" y="42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6" y="137"/>
                  <a:pt x="15" y="137"/>
                </a:cubicBezTo>
                <a:cubicBezTo>
                  <a:pt x="14" y="138"/>
                  <a:pt x="14" y="138"/>
                  <a:pt x="14" y="139"/>
                </a:cubicBezTo>
                <a:cubicBezTo>
                  <a:pt x="14" y="141"/>
                  <a:pt x="16" y="143"/>
                  <a:pt x="19" y="143"/>
                </a:cubicBezTo>
                <a:cubicBezTo>
                  <a:pt x="27" y="143"/>
                  <a:pt x="27" y="143"/>
                  <a:pt x="27" y="143"/>
                </a:cubicBezTo>
                <a:cubicBezTo>
                  <a:pt x="29" y="143"/>
                  <a:pt x="31" y="141"/>
                  <a:pt x="31" y="139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125" y="138"/>
                  <a:pt x="125" y="138"/>
                  <a:pt x="125" y="138"/>
                </a:cubicBezTo>
                <a:cubicBezTo>
                  <a:pt x="125" y="138"/>
                  <a:pt x="124" y="138"/>
                  <a:pt x="124" y="139"/>
                </a:cubicBezTo>
                <a:cubicBezTo>
                  <a:pt x="124" y="141"/>
                  <a:pt x="127" y="143"/>
                  <a:pt x="129" y="143"/>
                </a:cubicBezTo>
                <a:cubicBezTo>
                  <a:pt x="137" y="143"/>
                  <a:pt x="137" y="143"/>
                  <a:pt x="137" y="143"/>
                </a:cubicBezTo>
                <a:cubicBezTo>
                  <a:pt x="139" y="143"/>
                  <a:pt x="141" y="141"/>
                  <a:pt x="141" y="139"/>
                </a:cubicBezTo>
                <a:cubicBezTo>
                  <a:pt x="141" y="138"/>
                  <a:pt x="141" y="138"/>
                  <a:pt x="141" y="137"/>
                </a:cubicBezTo>
                <a:cubicBezTo>
                  <a:pt x="149" y="137"/>
                  <a:pt x="156" y="130"/>
                  <a:pt x="156" y="121"/>
                </a:cubicBezTo>
                <a:cubicBezTo>
                  <a:pt x="156" y="42"/>
                  <a:pt x="156" y="42"/>
                  <a:pt x="156" y="42"/>
                </a:cubicBezTo>
                <a:cubicBezTo>
                  <a:pt x="156" y="33"/>
                  <a:pt x="148" y="26"/>
                  <a:pt x="139" y="26"/>
                </a:cubicBezTo>
                <a:close/>
                <a:moveTo>
                  <a:pt x="126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4" y="130"/>
                  <a:pt x="134" y="130"/>
                  <a:pt x="134" y="130"/>
                </a:cubicBezTo>
                <a:cubicBezTo>
                  <a:pt x="126" y="130"/>
                  <a:pt x="126" y="130"/>
                  <a:pt x="126" y="130"/>
                </a:cubicBezTo>
                <a:lnTo>
                  <a:pt x="126" y="31"/>
                </a:lnTo>
                <a:close/>
                <a:moveTo>
                  <a:pt x="52" y="23"/>
                </a:moveTo>
                <a:cubicBezTo>
                  <a:pt x="52" y="17"/>
                  <a:pt x="56" y="13"/>
                  <a:pt x="62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9" y="13"/>
                  <a:pt x="104" y="17"/>
                  <a:pt x="104" y="23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52" y="26"/>
                  <a:pt x="52" y="26"/>
                  <a:pt x="52" y="26"/>
                </a:cubicBezTo>
                <a:lnTo>
                  <a:pt x="52" y="23"/>
                </a:lnTo>
                <a:close/>
                <a:moveTo>
                  <a:pt x="22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130"/>
                  <a:pt x="30" y="130"/>
                  <a:pt x="30" y="130"/>
                </a:cubicBezTo>
                <a:cubicBezTo>
                  <a:pt x="22" y="130"/>
                  <a:pt x="22" y="130"/>
                  <a:pt x="22" y="130"/>
                </a:cubicBezTo>
                <a:lnTo>
                  <a:pt x="22" y="3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4414641" y="3213021"/>
            <a:ext cx="307812" cy="329318"/>
            <a:chOff x="4895160" y="5416983"/>
            <a:chExt cx="496602" cy="531299"/>
          </a:xfrm>
          <a:solidFill>
            <a:schemeClr val="accent1"/>
          </a:solidFill>
        </p:grpSpPr>
        <p:sp>
          <p:nvSpPr>
            <p:cNvPr id="96" name="Freeform 836"/>
            <p:cNvSpPr/>
            <p:nvPr/>
          </p:nvSpPr>
          <p:spPr bwMode="auto">
            <a:xfrm>
              <a:off x="5135871" y="5416983"/>
              <a:ext cx="28191" cy="74816"/>
            </a:xfrm>
            <a:custGeom>
              <a:gdLst>
                <a:gd name="T0" fmla="*/ 6 w 11"/>
                <a:gd name="T1" fmla="*/ 29 h 29"/>
                <a:gd name="T2" fmla="*/ 0 w 11"/>
                <a:gd name="T3" fmla="*/ 24 h 29"/>
                <a:gd name="T4" fmla="*/ 0 w 11"/>
                <a:gd name="T5" fmla="*/ 6 h 29"/>
                <a:gd name="T6" fmla="*/ 6 w 11"/>
                <a:gd name="T7" fmla="*/ 0 h 29"/>
                <a:gd name="T8" fmla="*/ 11 w 11"/>
                <a:gd name="T9" fmla="*/ 6 h 29"/>
                <a:gd name="T10" fmla="*/ 11 w 11"/>
                <a:gd name="T11" fmla="*/ 24 h 29"/>
                <a:gd name="T12" fmla="*/ 6 w 11"/>
                <a:gd name="T13" fmla="*/ 29 h 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8">
                  <a:moveTo>
                    <a:pt x="6" y="29"/>
                  </a:moveTo>
                  <a:cubicBezTo>
                    <a:pt x="3" y="29"/>
                    <a:pt x="0" y="27"/>
                    <a:pt x="0" y="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7"/>
                    <a:pt x="9" y="29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7" name="Freeform 837"/>
            <p:cNvSpPr/>
            <p:nvPr/>
          </p:nvSpPr>
          <p:spPr bwMode="auto">
            <a:xfrm>
              <a:off x="5015516" y="5443006"/>
              <a:ext cx="56383" cy="71563"/>
            </a:xfrm>
            <a:custGeom>
              <a:gdLst>
                <a:gd name="T0" fmla="*/ 16 w 22"/>
                <a:gd name="T1" fmla="*/ 28 h 28"/>
                <a:gd name="T2" fmla="*/ 11 w 22"/>
                <a:gd name="T3" fmla="*/ 25 h 28"/>
                <a:gd name="T4" fmla="*/ 2 w 22"/>
                <a:gd name="T5" fmla="*/ 10 h 28"/>
                <a:gd name="T6" fmla="*/ 4 w 22"/>
                <a:gd name="T7" fmla="*/ 2 h 28"/>
                <a:gd name="T8" fmla="*/ 11 w 22"/>
                <a:gd name="T9" fmla="*/ 4 h 28"/>
                <a:gd name="T10" fmla="*/ 20 w 22"/>
                <a:gd name="T11" fmla="*/ 19 h 28"/>
                <a:gd name="T12" fmla="*/ 18 w 22"/>
                <a:gd name="T13" fmla="*/ 27 h 28"/>
                <a:gd name="T14" fmla="*/ 16 w 22"/>
                <a:gd name="T15" fmla="*/ 28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8">
                  <a:moveTo>
                    <a:pt x="16" y="28"/>
                  </a:moveTo>
                  <a:cubicBezTo>
                    <a:pt x="14" y="28"/>
                    <a:pt x="12" y="27"/>
                    <a:pt x="11" y="2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22"/>
                    <a:pt x="21" y="26"/>
                    <a:pt x="18" y="27"/>
                  </a:cubicBezTo>
                  <a:cubicBezTo>
                    <a:pt x="17" y="28"/>
                    <a:pt x="17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8" name="Freeform 838"/>
            <p:cNvSpPr/>
            <p:nvPr/>
          </p:nvSpPr>
          <p:spPr bwMode="auto">
            <a:xfrm>
              <a:off x="4927689" y="5527580"/>
              <a:ext cx="72647" cy="54214"/>
            </a:xfrm>
            <a:custGeom>
              <a:gdLst>
                <a:gd name="T0" fmla="*/ 22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3 h 21"/>
                <a:gd name="T8" fmla="*/ 9 w 28"/>
                <a:gd name="T9" fmla="*/ 1 h 21"/>
                <a:gd name="T10" fmla="*/ 24 w 28"/>
                <a:gd name="T11" fmla="*/ 10 h 21"/>
                <a:gd name="T12" fmla="*/ 26 w 28"/>
                <a:gd name="T13" fmla="*/ 18 h 21"/>
                <a:gd name="T14" fmla="*/ 22 w 28"/>
                <a:gd name="T15" fmla="*/ 21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2" y="21"/>
                  </a:moveTo>
                  <a:cubicBezTo>
                    <a:pt x="21" y="21"/>
                    <a:pt x="20" y="20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9"/>
                    <a:pt x="0" y="6"/>
                    <a:pt x="1" y="3"/>
                  </a:cubicBezTo>
                  <a:cubicBezTo>
                    <a:pt x="3" y="1"/>
                    <a:pt x="6" y="0"/>
                    <a:pt x="9" y="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4" y="21"/>
                    <a:pt x="22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99" name="Freeform 839"/>
            <p:cNvSpPr/>
            <p:nvPr/>
          </p:nvSpPr>
          <p:spPr bwMode="auto">
            <a:xfrm>
              <a:off x="4895160" y="5645766"/>
              <a:ext cx="73731" cy="28191"/>
            </a:xfrm>
            <a:custGeom>
              <a:gdLst>
                <a:gd name="T0" fmla="*/ 23 w 29"/>
                <a:gd name="T1" fmla="*/ 11 h 11"/>
                <a:gd name="T2" fmla="*/ 6 w 29"/>
                <a:gd name="T3" fmla="*/ 11 h 11"/>
                <a:gd name="T4" fmla="*/ 0 w 29"/>
                <a:gd name="T5" fmla="*/ 5 h 11"/>
                <a:gd name="T6" fmla="*/ 6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1">
                  <a:moveTo>
                    <a:pt x="23" y="11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7" y="0"/>
                    <a:pt x="29" y="2"/>
                    <a:pt x="29" y="5"/>
                  </a:cubicBezTo>
                  <a:cubicBezTo>
                    <a:pt x="29" y="8"/>
                    <a:pt x="27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0" name="Freeform 840"/>
            <p:cNvSpPr/>
            <p:nvPr/>
          </p:nvSpPr>
          <p:spPr bwMode="auto">
            <a:xfrm>
              <a:off x="4920099" y="5737931"/>
              <a:ext cx="71563" cy="54214"/>
            </a:xfrm>
            <a:custGeom>
              <a:gdLst>
                <a:gd name="T0" fmla="*/ 6 w 28"/>
                <a:gd name="T1" fmla="*/ 21 h 21"/>
                <a:gd name="T2" fmla="*/ 2 w 28"/>
                <a:gd name="T3" fmla="*/ 18 h 21"/>
                <a:gd name="T4" fmla="*/ 4 w 28"/>
                <a:gd name="T5" fmla="*/ 11 h 21"/>
                <a:gd name="T6" fmla="*/ 19 w 28"/>
                <a:gd name="T7" fmla="*/ 2 h 21"/>
                <a:gd name="T8" fmla="*/ 27 w 28"/>
                <a:gd name="T9" fmla="*/ 4 h 21"/>
                <a:gd name="T10" fmla="*/ 25 w 28"/>
                <a:gd name="T11" fmla="*/ 11 h 21"/>
                <a:gd name="T12" fmla="*/ 9 w 28"/>
                <a:gd name="T13" fmla="*/ 20 h 21"/>
                <a:gd name="T14" fmla="*/ 6 w 28"/>
                <a:gd name="T15" fmla="*/ 21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6" y="21"/>
                  </a:moveTo>
                  <a:cubicBezTo>
                    <a:pt x="4" y="21"/>
                    <a:pt x="3" y="20"/>
                    <a:pt x="2" y="18"/>
                  </a:cubicBezTo>
                  <a:cubicBezTo>
                    <a:pt x="0" y="16"/>
                    <a:pt x="1" y="12"/>
                    <a:pt x="4" y="1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1"/>
                    <a:pt x="27" y="4"/>
                  </a:cubicBezTo>
                  <a:cubicBezTo>
                    <a:pt x="28" y="6"/>
                    <a:pt x="27" y="10"/>
                    <a:pt x="25" y="1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1"/>
                    <a:pt x="7" y="21"/>
                    <a:pt x="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1" name="Freeform 841"/>
            <p:cNvSpPr/>
            <p:nvPr/>
          </p:nvSpPr>
          <p:spPr bwMode="auto">
            <a:xfrm>
              <a:off x="5286587" y="5750942"/>
              <a:ext cx="72647" cy="53130"/>
            </a:xfrm>
            <a:custGeom>
              <a:gdLst>
                <a:gd name="T0" fmla="*/ 21 w 28"/>
                <a:gd name="T1" fmla="*/ 21 h 21"/>
                <a:gd name="T2" fmla="*/ 19 w 28"/>
                <a:gd name="T3" fmla="*/ 20 h 21"/>
                <a:gd name="T4" fmla="*/ 3 w 28"/>
                <a:gd name="T5" fmla="*/ 11 h 21"/>
                <a:gd name="T6" fmla="*/ 1 w 28"/>
                <a:gd name="T7" fmla="*/ 4 h 21"/>
                <a:gd name="T8" fmla="*/ 9 w 28"/>
                <a:gd name="T9" fmla="*/ 2 h 21"/>
                <a:gd name="T10" fmla="*/ 24 w 28"/>
                <a:gd name="T11" fmla="*/ 11 h 21"/>
                <a:gd name="T12" fmla="*/ 26 w 28"/>
                <a:gd name="T13" fmla="*/ 18 h 21"/>
                <a:gd name="T14" fmla="*/ 21 w 28"/>
                <a:gd name="T15" fmla="*/ 21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21" y="21"/>
                  </a:moveTo>
                  <a:cubicBezTo>
                    <a:pt x="21" y="21"/>
                    <a:pt x="20" y="21"/>
                    <a:pt x="19" y="2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0"/>
                    <a:pt x="0" y="6"/>
                    <a:pt x="1" y="4"/>
                  </a:cubicBezTo>
                  <a:cubicBezTo>
                    <a:pt x="3" y="1"/>
                    <a:pt x="6" y="0"/>
                    <a:pt x="9" y="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2"/>
                    <a:pt x="28" y="15"/>
                    <a:pt x="26" y="18"/>
                  </a:cubicBezTo>
                  <a:cubicBezTo>
                    <a:pt x="25" y="20"/>
                    <a:pt x="23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2" name="Freeform 842"/>
            <p:cNvSpPr/>
            <p:nvPr/>
          </p:nvSpPr>
          <p:spPr bwMode="auto">
            <a:xfrm>
              <a:off x="5318031" y="5660946"/>
              <a:ext cx="73731" cy="28191"/>
            </a:xfrm>
            <a:custGeom>
              <a:gdLst>
                <a:gd name="T0" fmla="*/ 23 w 29"/>
                <a:gd name="T1" fmla="*/ 11 h 11"/>
                <a:gd name="T2" fmla="*/ 5 w 29"/>
                <a:gd name="T3" fmla="*/ 11 h 11"/>
                <a:gd name="T4" fmla="*/ 0 w 29"/>
                <a:gd name="T5" fmla="*/ 5 h 11"/>
                <a:gd name="T6" fmla="*/ 5 w 29"/>
                <a:gd name="T7" fmla="*/ 0 h 11"/>
                <a:gd name="T8" fmla="*/ 23 w 29"/>
                <a:gd name="T9" fmla="*/ 0 h 11"/>
                <a:gd name="T10" fmla="*/ 29 w 29"/>
                <a:gd name="T11" fmla="*/ 5 h 11"/>
                <a:gd name="T12" fmla="*/ 23 w 29"/>
                <a:gd name="T13" fmla="*/ 11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1">
                  <a:moveTo>
                    <a:pt x="23" y="11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6" y="0"/>
                    <a:pt x="29" y="2"/>
                    <a:pt x="29" y="5"/>
                  </a:cubicBezTo>
                  <a:cubicBezTo>
                    <a:pt x="29" y="8"/>
                    <a:pt x="26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3" name="Freeform 843"/>
            <p:cNvSpPr/>
            <p:nvPr/>
          </p:nvSpPr>
          <p:spPr bwMode="auto">
            <a:xfrm>
              <a:off x="5292008" y="5540591"/>
              <a:ext cx="74816" cy="54214"/>
            </a:xfrm>
            <a:custGeom>
              <a:gdLst>
                <a:gd name="T0" fmla="*/ 7 w 29"/>
                <a:gd name="T1" fmla="*/ 21 h 21"/>
                <a:gd name="T2" fmla="*/ 2 w 29"/>
                <a:gd name="T3" fmla="*/ 18 h 21"/>
                <a:gd name="T4" fmla="*/ 4 w 29"/>
                <a:gd name="T5" fmla="*/ 10 h 21"/>
                <a:gd name="T6" fmla="*/ 20 w 29"/>
                <a:gd name="T7" fmla="*/ 1 h 21"/>
                <a:gd name="T8" fmla="*/ 27 w 29"/>
                <a:gd name="T9" fmla="*/ 3 h 21"/>
                <a:gd name="T10" fmla="*/ 25 w 29"/>
                <a:gd name="T11" fmla="*/ 11 h 21"/>
                <a:gd name="T12" fmla="*/ 10 w 29"/>
                <a:gd name="T13" fmla="*/ 20 h 21"/>
                <a:gd name="T14" fmla="*/ 7 w 29"/>
                <a:gd name="T15" fmla="*/ 21 h 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21">
                  <a:moveTo>
                    <a:pt x="7" y="21"/>
                  </a:moveTo>
                  <a:cubicBezTo>
                    <a:pt x="5" y="21"/>
                    <a:pt x="3" y="20"/>
                    <a:pt x="2" y="18"/>
                  </a:cubicBezTo>
                  <a:cubicBezTo>
                    <a:pt x="0" y="15"/>
                    <a:pt x="1" y="12"/>
                    <a:pt x="4" y="1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2" y="0"/>
                    <a:pt x="26" y="1"/>
                    <a:pt x="27" y="3"/>
                  </a:cubicBezTo>
                  <a:cubicBezTo>
                    <a:pt x="29" y="6"/>
                    <a:pt x="28" y="9"/>
                    <a:pt x="25" y="1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0"/>
                    <a:pt x="8" y="21"/>
                    <a:pt x="7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4" name="Freeform 844"/>
            <p:cNvSpPr/>
            <p:nvPr/>
          </p:nvSpPr>
          <p:spPr bwMode="auto">
            <a:xfrm>
              <a:off x="5228036" y="5450595"/>
              <a:ext cx="54214" cy="71563"/>
            </a:xfrm>
            <a:custGeom>
              <a:gdLst>
                <a:gd name="T0" fmla="*/ 6 w 21"/>
                <a:gd name="T1" fmla="*/ 28 h 28"/>
                <a:gd name="T2" fmla="*/ 3 w 21"/>
                <a:gd name="T3" fmla="*/ 27 h 28"/>
                <a:gd name="T4" fmla="*/ 1 w 21"/>
                <a:gd name="T5" fmla="*/ 19 h 28"/>
                <a:gd name="T6" fmla="*/ 10 w 21"/>
                <a:gd name="T7" fmla="*/ 4 h 28"/>
                <a:gd name="T8" fmla="*/ 18 w 21"/>
                <a:gd name="T9" fmla="*/ 2 h 28"/>
                <a:gd name="T10" fmla="*/ 20 w 21"/>
                <a:gd name="T11" fmla="*/ 9 h 28"/>
                <a:gd name="T12" fmla="*/ 11 w 21"/>
                <a:gd name="T13" fmla="*/ 25 h 28"/>
                <a:gd name="T14" fmla="*/ 6 w 21"/>
                <a:gd name="T15" fmla="*/ 28 h 2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8">
                  <a:moveTo>
                    <a:pt x="6" y="28"/>
                  </a:moveTo>
                  <a:cubicBezTo>
                    <a:pt x="5" y="28"/>
                    <a:pt x="4" y="27"/>
                    <a:pt x="3" y="27"/>
                  </a:cubicBezTo>
                  <a:cubicBezTo>
                    <a:pt x="1" y="25"/>
                    <a:pt x="0" y="22"/>
                    <a:pt x="1" y="19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1"/>
                    <a:pt x="15" y="0"/>
                    <a:pt x="18" y="2"/>
                  </a:cubicBezTo>
                  <a:cubicBezTo>
                    <a:pt x="20" y="3"/>
                    <a:pt x="21" y="7"/>
                    <a:pt x="20" y="9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7"/>
                    <a:pt x="8" y="28"/>
                    <a:pt x="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5" name="Freeform 845"/>
            <p:cNvSpPr>
              <a:spLocks noEditPoints="1"/>
            </p:cNvSpPr>
            <p:nvPr/>
          </p:nvSpPr>
          <p:spPr bwMode="auto">
            <a:xfrm>
              <a:off x="5010094" y="5535169"/>
              <a:ext cx="264565" cy="320948"/>
            </a:xfrm>
            <a:custGeom>
              <a:gdLst>
                <a:gd name="T0" fmla="*/ 52 w 103"/>
                <a:gd name="T1" fmla="*/ 0 h 125"/>
                <a:gd name="T2" fmla="*/ 0 w 103"/>
                <a:gd name="T3" fmla="*/ 57 h 125"/>
                <a:gd name="T4" fmla="*/ 24 w 103"/>
                <a:gd name="T5" fmla="*/ 125 h 125"/>
                <a:gd name="T6" fmla="*/ 55 w 103"/>
                <a:gd name="T7" fmla="*/ 125 h 125"/>
                <a:gd name="T8" fmla="*/ 82 w 103"/>
                <a:gd name="T9" fmla="*/ 103 h 125"/>
                <a:gd name="T10" fmla="*/ 103 w 103"/>
                <a:gd name="T11" fmla="*/ 52 h 125"/>
                <a:gd name="T12" fmla="*/ 45 w 103"/>
                <a:gd name="T13" fmla="*/ 92 h 125"/>
                <a:gd name="T14" fmla="*/ 35 w 103"/>
                <a:gd name="T15" fmla="*/ 71 h 125"/>
                <a:gd name="T16" fmla="*/ 42 w 103"/>
                <a:gd name="T17" fmla="*/ 68 h 125"/>
                <a:gd name="T18" fmla="*/ 56 w 103"/>
                <a:gd name="T19" fmla="*/ 67 h 125"/>
                <a:gd name="T20" fmla="*/ 62 w 103"/>
                <a:gd name="T21" fmla="*/ 72 h 125"/>
                <a:gd name="T22" fmla="*/ 65 w 103"/>
                <a:gd name="T23" fmla="*/ 71 h 125"/>
                <a:gd name="T24" fmla="*/ 55 w 103"/>
                <a:gd name="T25" fmla="*/ 92 h 125"/>
                <a:gd name="T26" fmla="*/ 45 w 103"/>
                <a:gd name="T27" fmla="*/ 117 h 125"/>
                <a:gd name="T28" fmla="*/ 43 w 103"/>
                <a:gd name="T29" fmla="*/ 56 h 125"/>
                <a:gd name="T30" fmla="*/ 44 w 103"/>
                <a:gd name="T31" fmla="*/ 57 h 125"/>
                <a:gd name="T32" fmla="*/ 42 w 103"/>
                <a:gd name="T33" fmla="*/ 56 h 125"/>
                <a:gd name="T34" fmla="*/ 58 w 103"/>
                <a:gd name="T35" fmla="*/ 54 h 125"/>
                <a:gd name="T36" fmla="*/ 59 w 103"/>
                <a:gd name="T37" fmla="*/ 55 h 125"/>
                <a:gd name="T38" fmla="*/ 57 w 103"/>
                <a:gd name="T39" fmla="*/ 55 h 125"/>
                <a:gd name="T40" fmla="*/ 93 w 103"/>
                <a:gd name="T41" fmla="*/ 60 h 125"/>
                <a:gd name="T42" fmla="*/ 75 w 103"/>
                <a:gd name="T43" fmla="*/ 97 h 125"/>
                <a:gd name="T44" fmla="*/ 61 w 103"/>
                <a:gd name="T45" fmla="*/ 117 h 125"/>
                <a:gd name="T46" fmla="*/ 73 w 103"/>
                <a:gd name="T47" fmla="*/ 70 h 125"/>
                <a:gd name="T48" fmla="*/ 67 w 103"/>
                <a:gd name="T49" fmla="*/ 67 h 125"/>
                <a:gd name="T50" fmla="*/ 59 w 103"/>
                <a:gd name="T51" fmla="*/ 67 h 125"/>
                <a:gd name="T52" fmla="*/ 58 w 103"/>
                <a:gd name="T53" fmla="*/ 65 h 125"/>
                <a:gd name="T54" fmla="*/ 58 w 103"/>
                <a:gd name="T55" fmla="*/ 51 h 125"/>
                <a:gd name="T56" fmla="*/ 55 w 103"/>
                <a:gd name="T57" fmla="*/ 64 h 125"/>
                <a:gd name="T58" fmla="*/ 44 w 103"/>
                <a:gd name="T59" fmla="*/ 65 h 125"/>
                <a:gd name="T60" fmla="*/ 44 w 103"/>
                <a:gd name="T61" fmla="*/ 53 h 125"/>
                <a:gd name="T62" fmla="*/ 39 w 103"/>
                <a:gd name="T63" fmla="*/ 63 h 125"/>
                <a:gd name="T64" fmla="*/ 36 w 103"/>
                <a:gd name="T65" fmla="*/ 67 h 125"/>
                <a:gd name="T66" fmla="*/ 33 w 103"/>
                <a:gd name="T67" fmla="*/ 67 h 125"/>
                <a:gd name="T68" fmla="*/ 29 w 103"/>
                <a:gd name="T69" fmla="*/ 65 h 125"/>
                <a:gd name="T70" fmla="*/ 29 w 103"/>
                <a:gd name="T71" fmla="*/ 66 h 125"/>
                <a:gd name="T72" fmla="*/ 29 w 103"/>
                <a:gd name="T73" fmla="*/ 66 h 125"/>
                <a:gd name="T74" fmla="*/ 39 w 103"/>
                <a:gd name="T75" fmla="*/ 93 h 125"/>
                <a:gd name="T76" fmla="*/ 33 w 103"/>
                <a:gd name="T77" fmla="*/ 117 h 125"/>
                <a:gd name="T78" fmla="*/ 9 w 103"/>
                <a:gd name="T79" fmla="*/ 60 h 125"/>
                <a:gd name="T80" fmla="*/ 9 w 103"/>
                <a:gd name="T81" fmla="*/ 54 h 125"/>
                <a:gd name="T82" fmla="*/ 52 w 103"/>
                <a:gd name="T83" fmla="*/ 9 h 125"/>
                <a:gd name="T84" fmla="*/ 94 w 103"/>
                <a:gd name="T85" fmla="*/ 54 h 1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125">
                  <a:moveTo>
                    <a:pt x="103" y="52"/>
                  </a:moveTo>
                  <a:cubicBezTo>
                    <a:pt x="103" y="23"/>
                    <a:pt x="80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54"/>
                    <a:pt x="0" y="55"/>
                    <a:pt x="0" y="57"/>
                  </a:cubicBezTo>
                  <a:cubicBezTo>
                    <a:pt x="0" y="58"/>
                    <a:pt x="1" y="78"/>
                    <a:pt x="21" y="103"/>
                  </a:cubicBezTo>
                  <a:cubicBezTo>
                    <a:pt x="26" y="110"/>
                    <a:pt x="24" y="125"/>
                    <a:pt x="24" y="125"/>
                  </a:cubicBezTo>
                  <a:cubicBezTo>
                    <a:pt x="32" y="125"/>
                    <a:pt x="40" y="125"/>
                    <a:pt x="48" y="125"/>
                  </a:cubicBezTo>
                  <a:cubicBezTo>
                    <a:pt x="50" y="125"/>
                    <a:pt x="53" y="125"/>
                    <a:pt x="55" y="125"/>
                  </a:cubicBezTo>
                  <a:cubicBezTo>
                    <a:pt x="63" y="125"/>
                    <a:pt x="71" y="125"/>
                    <a:pt x="79" y="125"/>
                  </a:cubicBezTo>
                  <a:cubicBezTo>
                    <a:pt x="79" y="125"/>
                    <a:pt x="77" y="110"/>
                    <a:pt x="82" y="103"/>
                  </a:cubicBezTo>
                  <a:cubicBezTo>
                    <a:pt x="102" y="78"/>
                    <a:pt x="103" y="58"/>
                    <a:pt x="103" y="57"/>
                  </a:cubicBezTo>
                  <a:cubicBezTo>
                    <a:pt x="103" y="55"/>
                    <a:pt x="103" y="54"/>
                    <a:pt x="103" y="52"/>
                  </a:cubicBezTo>
                  <a:close/>
                  <a:moveTo>
                    <a:pt x="45" y="117"/>
                  </a:moveTo>
                  <a:cubicBezTo>
                    <a:pt x="45" y="92"/>
                    <a:pt x="45" y="92"/>
                    <a:pt x="45" y="92"/>
                  </a:cubicBezTo>
                  <a:cubicBezTo>
                    <a:pt x="45" y="91"/>
                    <a:pt x="45" y="91"/>
                    <a:pt x="45" y="90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6" y="71"/>
                    <a:pt x="36" y="71"/>
                    <a:pt x="37" y="70"/>
                  </a:cubicBezTo>
                  <a:cubicBezTo>
                    <a:pt x="39" y="70"/>
                    <a:pt x="40" y="69"/>
                    <a:pt x="42" y="68"/>
                  </a:cubicBezTo>
                  <a:cubicBezTo>
                    <a:pt x="43" y="70"/>
                    <a:pt x="45" y="71"/>
                    <a:pt x="47" y="71"/>
                  </a:cubicBezTo>
                  <a:cubicBezTo>
                    <a:pt x="50" y="72"/>
                    <a:pt x="53" y="70"/>
                    <a:pt x="56" y="67"/>
                  </a:cubicBezTo>
                  <a:cubicBezTo>
                    <a:pt x="56" y="68"/>
                    <a:pt x="57" y="68"/>
                    <a:pt x="57" y="68"/>
                  </a:cubicBezTo>
                  <a:cubicBezTo>
                    <a:pt x="58" y="71"/>
                    <a:pt x="60" y="72"/>
                    <a:pt x="62" y="72"/>
                  </a:cubicBezTo>
                  <a:cubicBezTo>
                    <a:pt x="62" y="72"/>
                    <a:pt x="63" y="72"/>
                    <a:pt x="63" y="72"/>
                  </a:cubicBezTo>
                  <a:cubicBezTo>
                    <a:pt x="63" y="72"/>
                    <a:pt x="64" y="71"/>
                    <a:pt x="65" y="71"/>
                  </a:cubicBezTo>
                  <a:cubicBezTo>
                    <a:pt x="55" y="90"/>
                    <a:pt x="55" y="90"/>
                    <a:pt x="55" y="90"/>
                  </a:cubicBezTo>
                  <a:cubicBezTo>
                    <a:pt x="55" y="91"/>
                    <a:pt x="55" y="91"/>
                    <a:pt x="55" y="92"/>
                  </a:cubicBezTo>
                  <a:cubicBezTo>
                    <a:pt x="55" y="117"/>
                    <a:pt x="55" y="117"/>
                    <a:pt x="55" y="117"/>
                  </a:cubicBezTo>
                  <a:lnTo>
                    <a:pt x="45" y="117"/>
                  </a:lnTo>
                  <a:close/>
                  <a:moveTo>
                    <a:pt x="42" y="56"/>
                  </a:move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4" y="56"/>
                    <a:pt x="44" y="57"/>
                    <a:pt x="44" y="57"/>
                  </a:cubicBezTo>
                  <a:cubicBezTo>
                    <a:pt x="44" y="59"/>
                    <a:pt x="44" y="60"/>
                    <a:pt x="42" y="62"/>
                  </a:cubicBezTo>
                  <a:cubicBezTo>
                    <a:pt x="41" y="59"/>
                    <a:pt x="42" y="57"/>
                    <a:pt x="42" y="56"/>
                  </a:cubicBezTo>
                  <a:close/>
                  <a:moveTo>
                    <a:pt x="57" y="55"/>
                  </a:moveTo>
                  <a:cubicBezTo>
                    <a:pt x="58" y="54"/>
                    <a:pt x="58" y="54"/>
                    <a:pt x="58" y="54"/>
                  </a:cubicBezTo>
                  <a:cubicBezTo>
                    <a:pt x="58" y="54"/>
                    <a:pt x="58" y="54"/>
                    <a:pt x="58" y="54"/>
                  </a:cubicBezTo>
                  <a:cubicBezTo>
                    <a:pt x="59" y="54"/>
                    <a:pt x="59" y="55"/>
                    <a:pt x="59" y="55"/>
                  </a:cubicBezTo>
                  <a:cubicBezTo>
                    <a:pt x="59" y="55"/>
                    <a:pt x="59" y="58"/>
                    <a:pt x="57" y="61"/>
                  </a:cubicBezTo>
                  <a:cubicBezTo>
                    <a:pt x="57" y="59"/>
                    <a:pt x="57" y="56"/>
                    <a:pt x="57" y="55"/>
                  </a:cubicBezTo>
                  <a:close/>
                  <a:moveTo>
                    <a:pt x="94" y="54"/>
                  </a:moveTo>
                  <a:cubicBezTo>
                    <a:pt x="93" y="60"/>
                    <a:pt x="93" y="60"/>
                    <a:pt x="93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3" y="66"/>
                    <a:pt x="89" y="80"/>
                    <a:pt x="75" y="97"/>
                  </a:cubicBezTo>
                  <a:cubicBezTo>
                    <a:pt x="71" y="103"/>
                    <a:pt x="70" y="110"/>
                    <a:pt x="70" y="117"/>
                  </a:cubicBezTo>
                  <a:cubicBezTo>
                    <a:pt x="61" y="117"/>
                    <a:pt x="61" y="117"/>
                    <a:pt x="61" y="117"/>
                  </a:cubicBezTo>
                  <a:cubicBezTo>
                    <a:pt x="61" y="93"/>
                    <a:pt x="61" y="93"/>
                    <a:pt x="61" y="93"/>
                  </a:cubicBezTo>
                  <a:cubicBezTo>
                    <a:pt x="73" y="70"/>
                    <a:pt x="73" y="70"/>
                    <a:pt x="73" y="70"/>
                  </a:cubicBezTo>
                  <a:cubicBezTo>
                    <a:pt x="73" y="68"/>
                    <a:pt x="73" y="66"/>
                    <a:pt x="71" y="65"/>
                  </a:cubicBezTo>
                  <a:cubicBezTo>
                    <a:pt x="70" y="65"/>
                    <a:pt x="68" y="65"/>
                    <a:pt x="67" y="67"/>
                  </a:cubicBezTo>
                  <a:cubicBezTo>
                    <a:pt x="66" y="67"/>
                    <a:pt x="64" y="68"/>
                    <a:pt x="62" y="68"/>
                  </a:cubicBezTo>
                  <a:cubicBezTo>
                    <a:pt x="61" y="69"/>
                    <a:pt x="60" y="68"/>
                    <a:pt x="59" y="67"/>
                  </a:cubicBezTo>
                  <a:cubicBezTo>
                    <a:pt x="59" y="66"/>
                    <a:pt x="59" y="65"/>
                    <a:pt x="58" y="65"/>
                  </a:cubicBezTo>
                  <a:cubicBezTo>
                    <a:pt x="58" y="65"/>
                    <a:pt x="58" y="65"/>
                    <a:pt x="58" y="65"/>
                  </a:cubicBezTo>
                  <a:cubicBezTo>
                    <a:pt x="61" y="61"/>
                    <a:pt x="63" y="56"/>
                    <a:pt x="61" y="53"/>
                  </a:cubicBezTo>
                  <a:cubicBezTo>
                    <a:pt x="61" y="52"/>
                    <a:pt x="60" y="51"/>
                    <a:pt x="58" y="51"/>
                  </a:cubicBezTo>
                  <a:cubicBezTo>
                    <a:pt x="56" y="51"/>
                    <a:pt x="55" y="52"/>
                    <a:pt x="54" y="54"/>
                  </a:cubicBezTo>
                  <a:cubicBezTo>
                    <a:pt x="53" y="56"/>
                    <a:pt x="53" y="61"/>
                    <a:pt x="55" y="64"/>
                  </a:cubicBezTo>
                  <a:cubicBezTo>
                    <a:pt x="53" y="66"/>
                    <a:pt x="50" y="68"/>
                    <a:pt x="48" y="68"/>
                  </a:cubicBezTo>
                  <a:cubicBezTo>
                    <a:pt x="46" y="68"/>
                    <a:pt x="45" y="67"/>
                    <a:pt x="44" y="65"/>
                  </a:cubicBezTo>
                  <a:cubicBezTo>
                    <a:pt x="46" y="63"/>
                    <a:pt x="47" y="60"/>
                    <a:pt x="47" y="57"/>
                  </a:cubicBezTo>
                  <a:cubicBezTo>
                    <a:pt x="47" y="55"/>
                    <a:pt x="46" y="53"/>
                    <a:pt x="44" y="53"/>
                  </a:cubicBezTo>
                  <a:cubicBezTo>
                    <a:pt x="42" y="52"/>
                    <a:pt x="41" y="53"/>
                    <a:pt x="40" y="54"/>
                  </a:cubicBezTo>
                  <a:cubicBezTo>
                    <a:pt x="38" y="56"/>
                    <a:pt x="38" y="60"/>
                    <a:pt x="39" y="63"/>
                  </a:cubicBezTo>
                  <a:cubicBezTo>
                    <a:pt x="40" y="64"/>
                    <a:pt x="40" y="64"/>
                    <a:pt x="40" y="65"/>
                  </a:cubicBezTo>
                  <a:cubicBezTo>
                    <a:pt x="39" y="66"/>
                    <a:pt x="38" y="67"/>
                    <a:pt x="36" y="67"/>
                  </a:cubicBezTo>
                  <a:cubicBezTo>
                    <a:pt x="35" y="68"/>
                    <a:pt x="34" y="68"/>
                    <a:pt x="34" y="68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3" y="66"/>
                    <a:pt x="31" y="65"/>
                    <a:pt x="30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7" y="67"/>
                    <a:pt x="27" y="68"/>
                    <a:pt x="28" y="70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0"/>
                    <a:pt x="32" y="103"/>
                    <a:pt x="28" y="97"/>
                  </a:cubicBezTo>
                  <a:cubicBezTo>
                    <a:pt x="14" y="80"/>
                    <a:pt x="10" y="66"/>
                    <a:pt x="9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28"/>
                    <a:pt x="28" y="9"/>
                    <a:pt x="52" y="9"/>
                  </a:cubicBezTo>
                  <a:cubicBezTo>
                    <a:pt x="75" y="9"/>
                    <a:pt x="94" y="28"/>
                    <a:pt x="94" y="52"/>
                  </a:cubicBezTo>
                  <a:cubicBezTo>
                    <a:pt x="94" y="53"/>
                    <a:pt x="94" y="53"/>
                    <a:pt x="9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6" name="Freeform 846"/>
            <p:cNvSpPr/>
            <p:nvPr/>
          </p:nvSpPr>
          <p:spPr bwMode="auto">
            <a:xfrm>
              <a:off x="5071899" y="5869129"/>
              <a:ext cx="140957" cy="79153"/>
            </a:xfrm>
            <a:custGeom>
              <a:gdLst>
                <a:gd name="T0" fmla="*/ 0 w 55"/>
                <a:gd name="T1" fmla="*/ 4 h 31"/>
                <a:gd name="T2" fmla="*/ 3 w 55"/>
                <a:gd name="T3" fmla="*/ 4 h 31"/>
                <a:gd name="T4" fmla="*/ 3 w 55"/>
                <a:gd name="T5" fmla="*/ 8 h 31"/>
                <a:gd name="T6" fmla="*/ 0 w 55"/>
                <a:gd name="T7" fmla="*/ 8 h 31"/>
                <a:gd name="T8" fmla="*/ 0 w 55"/>
                <a:gd name="T9" fmla="*/ 12 h 31"/>
                <a:gd name="T10" fmla="*/ 3 w 55"/>
                <a:gd name="T11" fmla="*/ 12 h 31"/>
                <a:gd name="T12" fmla="*/ 3 w 55"/>
                <a:gd name="T13" fmla="*/ 16 h 31"/>
                <a:gd name="T14" fmla="*/ 0 w 55"/>
                <a:gd name="T15" fmla="*/ 16 h 31"/>
                <a:gd name="T16" fmla="*/ 12 w 55"/>
                <a:gd name="T17" fmla="*/ 26 h 31"/>
                <a:gd name="T18" fmla="*/ 19 w 55"/>
                <a:gd name="T19" fmla="*/ 31 h 31"/>
                <a:gd name="T20" fmla="*/ 36 w 55"/>
                <a:gd name="T21" fmla="*/ 31 h 31"/>
                <a:gd name="T22" fmla="*/ 43 w 55"/>
                <a:gd name="T23" fmla="*/ 26 h 31"/>
                <a:gd name="T24" fmla="*/ 55 w 55"/>
                <a:gd name="T25" fmla="*/ 16 h 31"/>
                <a:gd name="T26" fmla="*/ 53 w 55"/>
                <a:gd name="T27" fmla="*/ 16 h 31"/>
                <a:gd name="T28" fmla="*/ 53 w 55"/>
                <a:gd name="T29" fmla="*/ 12 h 31"/>
                <a:gd name="T30" fmla="*/ 55 w 55"/>
                <a:gd name="T31" fmla="*/ 12 h 31"/>
                <a:gd name="T32" fmla="*/ 55 w 55"/>
                <a:gd name="T33" fmla="*/ 8 h 31"/>
                <a:gd name="T34" fmla="*/ 53 w 55"/>
                <a:gd name="T35" fmla="*/ 8 h 31"/>
                <a:gd name="T36" fmla="*/ 53 w 55"/>
                <a:gd name="T37" fmla="*/ 4 h 31"/>
                <a:gd name="T38" fmla="*/ 55 w 55"/>
                <a:gd name="T39" fmla="*/ 4 h 31"/>
                <a:gd name="T40" fmla="*/ 55 w 55"/>
                <a:gd name="T41" fmla="*/ 0 h 31"/>
                <a:gd name="T42" fmla="*/ 0 w 55"/>
                <a:gd name="T43" fmla="*/ 0 h 31"/>
                <a:gd name="T44" fmla="*/ 0 w 55"/>
                <a:gd name="T45" fmla="*/ 4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31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21"/>
                    <a:pt x="6" y="26"/>
                    <a:pt x="12" y="26"/>
                  </a:cubicBezTo>
                  <a:cubicBezTo>
                    <a:pt x="13" y="29"/>
                    <a:pt x="16" y="31"/>
                    <a:pt x="19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1"/>
                    <a:pt x="42" y="29"/>
                    <a:pt x="43" y="26"/>
                  </a:cubicBezTo>
                  <a:cubicBezTo>
                    <a:pt x="49" y="26"/>
                    <a:pt x="54" y="21"/>
                    <a:pt x="55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777513" y="3231504"/>
            <a:ext cx="306468" cy="292354"/>
            <a:chOff x="8145843" y="5425657"/>
            <a:chExt cx="494435" cy="471664"/>
          </a:xfrm>
          <a:solidFill>
            <a:schemeClr val="accent2"/>
          </a:solidFill>
        </p:grpSpPr>
        <p:sp>
          <p:nvSpPr>
            <p:cNvPr id="108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09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0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1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2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113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5398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15398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39020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39020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6264233" y="2034002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6264233" y="3586577"/>
            <a:ext cx="13399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Add the title here</a:t>
            </a: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19007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/>
          <p:nvPr/>
        </p:nvCxnSpPr>
        <p:spPr>
          <a:xfrm>
            <a:off x="19007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>
            <a:off x="42629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2629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625108" y="2354545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6625108" y="3907120"/>
            <a:ext cx="618173" cy="0"/>
          </a:xfrm>
          <a:prstGeom prst="line">
            <a:avLst/>
          </a:prstGeom>
          <a:ln w="444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2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" presetClass="entr" presetSubtype="4" accel="6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88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9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01" presetID="2" presetClass="entr" presetSubtype="4" ac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14" grpId="0"/>
      <p:bldP spid="115" grpId="0"/>
      <p:bldP spid="116" grpId="0"/>
      <p:bldP spid="117" grpId="0"/>
      <p:bldP spid="118" grpId="0"/>
      <p:bldP spid="1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" name="组合 17"/>
          <p:cNvGrpSpPr/>
          <p:nvPr/>
        </p:nvGrpSpPr>
        <p:grpSpPr>
          <a:xfrm>
            <a:off x="706852" y="1347614"/>
            <a:ext cx="2352980" cy="2352980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19" name="同心圆 1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033496" y="2002394"/>
            <a:ext cx="165219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34085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000" b="1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  <a:ea typeface="+mj-ea"/>
              </a:rPr>
              <a:t>目 录</a:t>
            </a:r>
            <a:endParaRPr kumimoji="0" lang="zh-CN" altLang="en-US" sz="5000" b="1" i="0" u="none" strike="noStrike" kern="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2" name="Rectangle 4"/>
          <p:cNvSpPr txBox="1">
            <a:spLocks noChangeArrowheads="1"/>
          </p:cNvSpPr>
          <p:nvPr/>
        </p:nvSpPr>
        <p:spPr bwMode="auto">
          <a:xfrm>
            <a:off x="1143145" y="2852870"/>
            <a:ext cx="1372458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71" tIns="34285" rIns="68571" bIns="34285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lvl="0" fontAlgn="auto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5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+mj-ea"/>
              </a:rPr>
              <a:t>mulu</a:t>
            </a:r>
            <a:endParaRPr kumimoji="0" lang="en-US" altLang="zh-CN" sz="1500" b="0" i="0" u="none" strike="noStrike" kern="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+mj-ea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5731949" y="1480847"/>
            <a:ext cx="1602228" cy="1359398"/>
            <a:chOff x="5553262" y="2638733"/>
            <a:chExt cx="2397222" cy="2093640"/>
          </a:xfrm>
        </p:grpSpPr>
        <p:grpSp>
          <p:nvGrpSpPr>
            <p:cNvPr id="85" name="组合 84"/>
            <p:cNvGrpSpPr/>
            <p:nvPr/>
          </p:nvGrpSpPr>
          <p:grpSpPr>
            <a:xfrm>
              <a:off x="5553262" y="2638733"/>
              <a:ext cx="2397222" cy="2093640"/>
              <a:chOff x="5553262" y="2638733"/>
              <a:chExt cx="2397222" cy="2093640"/>
            </a:xfrm>
          </p:grpSpPr>
          <p:grpSp>
            <p:nvGrpSpPr>
              <p:cNvPr id="87" name="组合 86"/>
              <p:cNvGrpSpPr/>
              <p:nvPr/>
            </p:nvGrpSpPr>
            <p:grpSpPr>
              <a:xfrm>
                <a:off x="5553262" y="2638733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89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90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88" name="Freeform 7"/>
              <p:cNvSpPr/>
              <p:nvPr/>
            </p:nvSpPr>
            <p:spPr bwMode="auto">
              <a:xfrm>
                <a:off x="5864945" y="2882683"/>
                <a:ext cx="1773860" cy="1540629"/>
              </a:xfrm>
              <a:custGeom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86" name="TextBox 85"/>
            <p:cNvSpPr txBox="1"/>
            <p:nvPr/>
          </p:nvSpPr>
          <p:spPr>
            <a:xfrm>
              <a:off x="6259489" y="3110169"/>
              <a:ext cx="1273333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278088" y="1492091"/>
            <a:ext cx="1602228" cy="1359398"/>
            <a:chOff x="1881842" y="2656049"/>
            <a:chExt cx="2397222" cy="2093640"/>
          </a:xfrm>
        </p:grpSpPr>
        <p:grpSp>
          <p:nvGrpSpPr>
            <p:cNvPr id="92" name="组合 91"/>
            <p:cNvGrpSpPr/>
            <p:nvPr/>
          </p:nvGrpSpPr>
          <p:grpSpPr>
            <a:xfrm>
              <a:off x="1881842" y="2656049"/>
              <a:ext cx="2397222" cy="2093640"/>
              <a:chOff x="1511944" y="2420246"/>
              <a:chExt cx="2627152" cy="2294453"/>
            </a:xfrm>
            <a:effectLst>
              <a:outerShdw blurRad="203200" dist="38100" dir="3780000" sx="103000" sy="103000" algn="t" rotWithShape="0">
                <a:prstClr val="black">
                  <a:alpha val="25000"/>
                </a:prstClr>
              </a:outerShdw>
            </a:effectLst>
          </p:grpSpPr>
          <p:sp>
            <p:nvSpPr>
              <p:cNvPr id="95" name="Freeform 6"/>
              <p:cNvSpPr/>
              <p:nvPr/>
            </p:nvSpPr>
            <p:spPr bwMode="auto">
              <a:xfrm>
                <a:off x="1511944" y="2420246"/>
                <a:ext cx="2627152" cy="2294453"/>
              </a:xfrm>
              <a:custGeom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solidFill>
                <a:schemeClr val="bg1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  <p:sp>
            <p:nvSpPr>
              <p:cNvPr id="96" name="Freeform 6"/>
              <p:cNvSpPr/>
              <p:nvPr/>
            </p:nvSpPr>
            <p:spPr bwMode="auto">
              <a:xfrm>
                <a:off x="1524106" y="2431739"/>
                <a:ext cx="2602832" cy="2271469"/>
              </a:xfrm>
              <a:custGeom>
                <a:gdLst>
                  <a:gd name="T0" fmla="*/ 4479 w 4516"/>
                  <a:gd name="T1" fmla="*/ 2074 h 3947"/>
                  <a:gd name="T2" fmla="*/ 3967 w 4516"/>
                  <a:gd name="T3" fmla="*/ 2960 h 3947"/>
                  <a:gd name="T4" fmla="*/ 3455 w 4516"/>
                  <a:gd name="T5" fmla="*/ 3847 h 3947"/>
                  <a:gd name="T6" fmla="*/ 3282 w 4516"/>
                  <a:gd name="T7" fmla="*/ 3947 h 3947"/>
                  <a:gd name="T8" fmla="*/ 2258 w 4516"/>
                  <a:gd name="T9" fmla="*/ 3947 h 3947"/>
                  <a:gd name="T10" fmla="*/ 1234 w 4516"/>
                  <a:gd name="T11" fmla="*/ 3947 h 3947"/>
                  <a:gd name="T12" fmla="*/ 1061 w 4516"/>
                  <a:gd name="T13" fmla="*/ 3847 h 3947"/>
                  <a:gd name="T14" fmla="*/ 549 w 4516"/>
                  <a:gd name="T15" fmla="*/ 2960 h 3947"/>
                  <a:gd name="T16" fmla="*/ 37 w 4516"/>
                  <a:gd name="T17" fmla="*/ 2074 h 3947"/>
                  <a:gd name="T18" fmla="*/ 37 w 4516"/>
                  <a:gd name="T19" fmla="*/ 1874 h 3947"/>
                  <a:gd name="T20" fmla="*/ 549 w 4516"/>
                  <a:gd name="T21" fmla="*/ 987 h 3947"/>
                  <a:gd name="T22" fmla="*/ 1061 w 4516"/>
                  <a:gd name="T23" fmla="*/ 100 h 3947"/>
                  <a:gd name="T24" fmla="*/ 1234 w 4516"/>
                  <a:gd name="T25" fmla="*/ 0 h 3947"/>
                  <a:gd name="T26" fmla="*/ 2258 w 4516"/>
                  <a:gd name="T27" fmla="*/ 0 h 3947"/>
                  <a:gd name="T28" fmla="*/ 3282 w 4516"/>
                  <a:gd name="T29" fmla="*/ 0 h 3947"/>
                  <a:gd name="T30" fmla="*/ 3455 w 4516"/>
                  <a:gd name="T31" fmla="*/ 100 h 3947"/>
                  <a:gd name="T32" fmla="*/ 3967 w 4516"/>
                  <a:gd name="T33" fmla="*/ 987 h 3947"/>
                  <a:gd name="T34" fmla="*/ 4479 w 4516"/>
                  <a:gd name="T35" fmla="*/ 1874 h 3947"/>
                  <a:gd name="T36" fmla="*/ 4479 w 4516"/>
                  <a:gd name="T37" fmla="*/ 2074 h 394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516" h="3947">
                    <a:moveTo>
                      <a:pt x="4479" y="2074"/>
                    </a:moveTo>
                    <a:lnTo>
                      <a:pt x="3967" y="2960"/>
                    </a:lnTo>
                    <a:lnTo>
                      <a:pt x="3455" y="3847"/>
                    </a:lnTo>
                    <a:cubicBezTo>
                      <a:pt x="3418" y="3911"/>
                      <a:pt x="3355" y="3947"/>
                      <a:pt x="3282" y="3947"/>
                    </a:cubicBezTo>
                    <a:lnTo>
                      <a:pt x="2258" y="3947"/>
                    </a:lnTo>
                    <a:lnTo>
                      <a:pt x="1234" y="3947"/>
                    </a:lnTo>
                    <a:cubicBezTo>
                      <a:pt x="1160" y="3947"/>
                      <a:pt x="1097" y="3911"/>
                      <a:pt x="1061" y="3847"/>
                    </a:cubicBezTo>
                    <a:lnTo>
                      <a:pt x="549" y="2960"/>
                    </a:lnTo>
                    <a:lnTo>
                      <a:pt x="37" y="2074"/>
                    </a:lnTo>
                    <a:cubicBezTo>
                      <a:pt x="0" y="2010"/>
                      <a:pt x="0" y="1937"/>
                      <a:pt x="37" y="1874"/>
                    </a:cubicBezTo>
                    <a:lnTo>
                      <a:pt x="549" y="987"/>
                    </a:lnTo>
                    <a:lnTo>
                      <a:pt x="1061" y="100"/>
                    </a:lnTo>
                    <a:cubicBezTo>
                      <a:pt x="1097" y="36"/>
                      <a:pt x="1160" y="0"/>
                      <a:pt x="1234" y="0"/>
                    </a:cubicBezTo>
                    <a:lnTo>
                      <a:pt x="2258" y="0"/>
                    </a:lnTo>
                    <a:lnTo>
                      <a:pt x="3282" y="0"/>
                    </a:lnTo>
                    <a:cubicBezTo>
                      <a:pt x="3355" y="0"/>
                      <a:pt x="3418" y="36"/>
                      <a:pt x="3455" y="100"/>
                    </a:cubicBezTo>
                    <a:lnTo>
                      <a:pt x="3967" y="987"/>
                    </a:lnTo>
                    <a:lnTo>
                      <a:pt x="4479" y="1874"/>
                    </a:lnTo>
                    <a:cubicBezTo>
                      <a:pt x="4516" y="1937"/>
                      <a:pt x="4516" y="2010"/>
                      <a:pt x="4479" y="207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82000"/>
                      <a:lumOff val="18000"/>
                    </a:schemeClr>
                  </a:gs>
                  <a:gs pos="47000">
                    <a:srgbClr val="F5F5F5"/>
                  </a:gs>
                  <a:gs pos="100000">
                    <a:schemeClr val="bg1">
                      <a:lumMod val="95000"/>
                      <a:lumOff val="5000"/>
                    </a:schemeClr>
                  </a:gs>
                </a:gsLst>
                <a:lin ang="18900000" scaled="0"/>
              </a:gra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3" name="Freeform 7"/>
            <p:cNvSpPr/>
            <p:nvPr/>
          </p:nvSpPr>
          <p:spPr bwMode="auto">
            <a:xfrm>
              <a:off x="2193523" y="2932555"/>
              <a:ext cx="1773860" cy="1540629"/>
            </a:xfrm>
            <a:custGeom>
              <a:gdLst>
                <a:gd name="T0" fmla="*/ 3404 w 3431"/>
                <a:gd name="T1" fmla="*/ 1576 h 2999"/>
                <a:gd name="T2" fmla="*/ 3015 w 3431"/>
                <a:gd name="T3" fmla="*/ 2249 h 2999"/>
                <a:gd name="T4" fmla="*/ 2625 w 3431"/>
                <a:gd name="T5" fmla="*/ 2923 h 2999"/>
                <a:gd name="T6" fmla="*/ 2494 w 3431"/>
                <a:gd name="T7" fmla="*/ 2999 h 2999"/>
                <a:gd name="T8" fmla="*/ 1716 w 3431"/>
                <a:gd name="T9" fmla="*/ 2999 h 2999"/>
                <a:gd name="T10" fmla="*/ 938 w 3431"/>
                <a:gd name="T11" fmla="*/ 2999 h 2999"/>
                <a:gd name="T12" fmla="*/ 806 w 3431"/>
                <a:gd name="T13" fmla="*/ 2923 h 2999"/>
                <a:gd name="T14" fmla="*/ 417 w 3431"/>
                <a:gd name="T15" fmla="*/ 2249 h 2999"/>
                <a:gd name="T16" fmla="*/ 28 w 3431"/>
                <a:gd name="T17" fmla="*/ 1576 h 2999"/>
                <a:gd name="T18" fmla="*/ 28 w 3431"/>
                <a:gd name="T19" fmla="*/ 1424 h 2999"/>
                <a:gd name="T20" fmla="*/ 417 w 3431"/>
                <a:gd name="T21" fmla="*/ 750 h 2999"/>
                <a:gd name="T22" fmla="*/ 806 w 3431"/>
                <a:gd name="T23" fmla="*/ 76 h 2999"/>
                <a:gd name="T24" fmla="*/ 938 w 3431"/>
                <a:gd name="T25" fmla="*/ 0 h 2999"/>
                <a:gd name="T26" fmla="*/ 1716 w 3431"/>
                <a:gd name="T27" fmla="*/ 0 h 2999"/>
                <a:gd name="T28" fmla="*/ 2494 w 3431"/>
                <a:gd name="T29" fmla="*/ 0 h 2999"/>
                <a:gd name="T30" fmla="*/ 2625 w 3431"/>
                <a:gd name="T31" fmla="*/ 76 h 2999"/>
                <a:gd name="T32" fmla="*/ 3015 w 3431"/>
                <a:gd name="T33" fmla="*/ 750 h 2999"/>
                <a:gd name="T34" fmla="*/ 3404 w 3431"/>
                <a:gd name="T35" fmla="*/ 1424 h 2999"/>
                <a:gd name="T36" fmla="*/ 3404 w 3431"/>
                <a:gd name="T37" fmla="*/ 1576 h 299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31" h="2999">
                  <a:moveTo>
                    <a:pt x="3404" y="1576"/>
                  </a:moveTo>
                  <a:lnTo>
                    <a:pt x="3015" y="2249"/>
                  </a:lnTo>
                  <a:lnTo>
                    <a:pt x="2625" y="2923"/>
                  </a:lnTo>
                  <a:cubicBezTo>
                    <a:pt x="2598" y="2972"/>
                    <a:pt x="2550" y="2999"/>
                    <a:pt x="2494" y="2999"/>
                  </a:cubicBezTo>
                  <a:lnTo>
                    <a:pt x="1716" y="2999"/>
                  </a:lnTo>
                  <a:lnTo>
                    <a:pt x="938" y="2999"/>
                  </a:lnTo>
                  <a:cubicBezTo>
                    <a:pt x="882" y="2999"/>
                    <a:pt x="834" y="2972"/>
                    <a:pt x="806" y="2923"/>
                  </a:cubicBezTo>
                  <a:lnTo>
                    <a:pt x="417" y="2249"/>
                  </a:lnTo>
                  <a:lnTo>
                    <a:pt x="28" y="1576"/>
                  </a:lnTo>
                  <a:cubicBezTo>
                    <a:pt x="0" y="1527"/>
                    <a:pt x="0" y="1472"/>
                    <a:pt x="28" y="1424"/>
                  </a:cubicBezTo>
                  <a:lnTo>
                    <a:pt x="417" y="750"/>
                  </a:lnTo>
                  <a:lnTo>
                    <a:pt x="806" y="76"/>
                  </a:lnTo>
                  <a:cubicBezTo>
                    <a:pt x="834" y="28"/>
                    <a:pt x="882" y="0"/>
                    <a:pt x="938" y="0"/>
                  </a:cubicBezTo>
                  <a:lnTo>
                    <a:pt x="1716" y="0"/>
                  </a:lnTo>
                  <a:lnTo>
                    <a:pt x="2494" y="0"/>
                  </a:lnTo>
                  <a:cubicBezTo>
                    <a:pt x="2550" y="0"/>
                    <a:pt x="2598" y="28"/>
                    <a:pt x="2625" y="76"/>
                  </a:cubicBezTo>
                  <a:lnTo>
                    <a:pt x="3015" y="750"/>
                  </a:lnTo>
                  <a:lnTo>
                    <a:pt x="3404" y="1424"/>
                  </a:lnTo>
                  <a:cubicBezTo>
                    <a:pt x="3431" y="1472"/>
                    <a:pt x="3431" y="1527"/>
                    <a:pt x="3404" y="1576"/>
                  </a:cubicBezTo>
                  <a:close/>
                </a:path>
              </a:pathLst>
            </a:custGeom>
            <a:solidFill>
              <a:schemeClr val="accent1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2575311" y="3250047"/>
              <a:ext cx="1157729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07954" y="2171789"/>
            <a:ext cx="1602228" cy="1359398"/>
            <a:chOff x="3721944" y="3702869"/>
            <a:chExt cx="2397222" cy="2093640"/>
          </a:xfrm>
        </p:grpSpPr>
        <p:grpSp>
          <p:nvGrpSpPr>
            <p:cNvPr id="98" name="组合 97"/>
            <p:cNvGrpSpPr/>
            <p:nvPr/>
          </p:nvGrpSpPr>
          <p:grpSpPr>
            <a:xfrm>
              <a:off x="3721944" y="3702869"/>
              <a:ext cx="2397222" cy="2093640"/>
              <a:chOff x="3721944" y="3702869"/>
              <a:chExt cx="2397222" cy="2093640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3721944" y="3702869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2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03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1" name="Freeform 7"/>
              <p:cNvSpPr/>
              <p:nvPr/>
            </p:nvSpPr>
            <p:spPr bwMode="auto">
              <a:xfrm>
                <a:off x="4033627" y="3946819"/>
                <a:ext cx="1773860" cy="1540629"/>
              </a:xfrm>
              <a:custGeom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99" name="TextBox 98"/>
            <p:cNvSpPr txBox="1"/>
            <p:nvPr/>
          </p:nvSpPr>
          <p:spPr>
            <a:xfrm>
              <a:off x="4382515" y="4183862"/>
              <a:ext cx="1220570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958451" y="2164982"/>
            <a:ext cx="1602228" cy="1359398"/>
            <a:chOff x="7388330" y="3692384"/>
            <a:chExt cx="2397222" cy="2093640"/>
          </a:xfrm>
        </p:grpSpPr>
        <p:grpSp>
          <p:nvGrpSpPr>
            <p:cNvPr id="105" name="组合 104"/>
            <p:cNvGrpSpPr/>
            <p:nvPr/>
          </p:nvGrpSpPr>
          <p:grpSpPr>
            <a:xfrm>
              <a:off x="7388330" y="3692384"/>
              <a:ext cx="2397222" cy="2093640"/>
              <a:chOff x="7388330" y="3692384"/>
              <a:chExt cx="2397222" cy="2093640"/>
            </a:xfrm>
          </p:grpSpPr>
          <p:grpSp>
            <p:nvGrpSpPr>
              <p:cNvPr id="107" name="组合 106"/>
              <p:cNvGrpSpPr/>
              <p:nvPr/>
            </p:nvGrpSpPr>
            <p:grpSpPr>
              <a:xfrm>
                <a:off x="7388330" y="3692384"/>
                <a:ext cx="2397222" cy="2093640"/>
                <a:chOff x="1511944" y="2420246"/>
                <a:chExt cx="2627152" cy="2294453"/>
              </a:xfrm>
              <a:effectLst>
                <a:outerShdw blurRad="203200" dist="38100" dir="3780000" sx="103000" sy="103000" algn="t" rotWithShape="0">
                  <a:prstClr val="black">
                    <a:alpha val="25000"/>
                  </a:prstClr>
                </a:outerShdw>
              </a:effectLst>
            </p:grpSpPr>
            <p:sp>
              <p:nvSpPr>
                <p:cNvPr id="109" name="Freeform 6"/>
                <p:cNvSpPr/>
                <p:nvPr/>
              </p:nvSpPr>
              <p:spPr bwMode="auto">
                <a:xfrm>
                  <a:off x="1511944" y="2420246"/>
                  <a:ext cx="2627152" cy="2294453"/>
                </a:xfrm>
                <a:custGeom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  <p:sp>
              <p:nvSpPr>
                <p:cNvPr id="110" name="Freeform 6"/>
                <p:cNvSpPr/>
                <p:nvPr/>
              </p:nvSpPr>
              <p:spPr bwMode="auto">
                <a:xfrm>
                  <a:off x="1524106" y="2431739"/>
                  <a:ext cx="2602832" cy="2271469"/>
                </a:xfrm>
                <a:custGeom>
                  <a:gdLst>
                    <a:gd name="T0" fmla="*/ 4479 w 4516"/>
                    <a:gd name="T1" fmla="*/ 2074 h 3947"/>
                    <a:gd name="T2" fmla="*/ 3967 w 4516"/>
                    <a:gd name="T3" fmla="*/ 2960 h 3947"/>
                    <a:gd name="T4" fmla="*/ 3455 w 4516"/>
                    <a:gd name="T5" fmla="*/ 3847 h 3947"/>
                    <a:gd name="T6" fmla="*/ 3282 w 4516"/>
                    <a:gd name="T7" fmla="*/ 3947 h 3947"/>
                    <a:gd name="T8" fmla="*/ 2258 w 4516"/>
                    <a:gd name="T9" fmla="*/ 3947 h 3947"/>
                    <a:gd name="T10" fmla="*/ 1234 w 4516"/>
                    <a:gd name="T11" fmla="*/ 3947 h 3947"/>
                    <a:gd name="T12" fmla="*/ 1061 w 4516"/>
                    <a:gd name="T13" fmla="*/ 3847 h 3947"/>
                    <a:gd name="T14" fmla="*/ 549 w 4516"/>
                    <a:gd name="T15" fmla="*/ 2960 h 3947"/>
                    <a:gd name="T16" fmla="*/ 37 w 4516"/>
                    <a:gd name="T17" fmla="*/ 2074 h 3947"/>
                    <a:gd name="T18" fmla="*/ 37 w 4516"/>
                    <a:gd name="T19" fmla="*/ 1874 h 3947"/>
                    <a:gd name="T20" fmla="*/ 549 w 4516"/>
                    <a:gd name="T21" fmla="*/ 987 h 3947"/>
                    <a:gd name="T22" fmla="*/ 1061 w 4516"/>
                    <a:gd name="T23" fmla="*/ 100 h 3947"/>
                    <a:gd name="T24" fmla="*/ 1234 w 4516"/>
                    <a:gd name="T25" fmla="*/ 0 h 3947"/>
                    <a:gd name="T26" fmla="*/ 2258 w 4516"/>
                    <a:gd name="T27" fmla="*/ 0 h 3947"/>
                    <a:gd name="T28" fmla="*/ 3282 w 4516"/>
                    <a:gd name="T29" fmla="*/ 0 h 3947"/>
                    <a:gd name="T30" fmla="*/ 3455 w 4516"/>
                    <a:gd name="T31" fmla="*/ 100 h 3947"/>
                    <a:gd name="T32" fmla="*/ 3967 w 4516"/>
                    <a:gd name="T33" fmla="*/ 987 h 3947"/>
                    <a:gd name="T34" fmla="*/ 4479 w 4516"/>
                    <a:gd name="T35" fmla="*/ 1874 h 3947"/>
                    <a:gd name="T36" fmla="*/ 4479 w 4516"/>
                    <a:gd name="T37" fmla="*/ 2074 h 3947"/>
                  </a:gdLst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4516" h="3947">
                      <a:moveTo>
                        <a:pt x="4479" y="2074"/>
                      </a:moveTo>
                      <a:lnTo>
                        <a:pt x="3967" y="2960"/>
                      </a:lnTo>
                      <a:lnTo>
                        <a:pt x="3455" y="3847"/>
                      </a:lnTo>
                      <a:cubicBezTo>
                        <a:pt x="3418" y="3911"/>
                        <a:pt x="3355" y="3947"/>
                        <a:pt x="3282" y="3947"/>
                      </a:cubicBezTo>
                      <a:lnTo>
                        <a:pt x="2258" y="3947"/>
                      </a:lnTo>
                      <a:lnTo>
                        <a:pt x="1234" y="3947"/>
                      </a:lnTo>
                      <a:cubicBezTo>
                        <a:pt x="1160" y="3947"/>
                        <a:pt x="1097" y="3911"/>
                        <a:pt x="1061" y="3847"/>
                      </a:cubicBezTo>
                      <a:lnTo>
                        <a:pt x="549" y="2960"/>
                      </a:lnTo>
                      <a:lnTo>
                        <a:pt x="37" y="2074"/>
                      </a:lnTo>
                      <a:cubicBezTo>
                        <a:pt x="0" y="2010"/>
                        <a:pt x="0" y="1937"/>
                        <a:pt x="37" y="1874"/>
                      </a:cubicBezTo>
                      <a:lnTo>
                        <a:pt x="549" y="987"/>
                      </a:lnTo>
                      <a:lnTo>
                        <a:pt x="1061" y="100"/>
                      </a:lnTo>
                      <a:cubicBezTo>
                        <a:pt x="1097" y="36"/>
                        <a:pt x="1160" y="0"/>
                        <a:pt x="1234" y="0"/>
                      </a:cubicBezTo>
                      <a:lnTo>
                        <a:pt x="2258" y="0"/>
                      </a:lnTo>
                      <a:lnTo>
                        <a:pt x="3282" y="0"/>
                      </a:lnTo>
                      <a:cubicBezTo>
                        <a:pt x="3355" y="0"/>
                        <a:pt x="3418" y="36"/>
                        <a:pt x="3455" y="100"/>
                      </a:cubicBezTo>
                      <a:lnTo>
                        <a:pt x="3967" y="987"/>
                      </a:lnTo>
                      <a:lnTo>
                        <a:pt x="4479" y="1874"/>
                      </a:lnTo>
                      <a:cubicBezTo>
                        <a:pt x="4516" y="1937"/>
                        <a:pt x="4516" y="2010"/>
                        <a:pt x="4479" y="207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bg1">
                        <a:lumMod val="82000"/>
                        <a:lumOff val="18000"/>
                      </a:schemeClr>
                    </a:gs>
                    <a:gs pos="47000">
                      <a:srgbClr val="F5F5F5"/>
                    </a:gs>
                    <a:gs pos="100000">
                      <a:schemeClr val="bg1">
                        <a:lumMod val="95000"/>
                        <a:lumOff val="5000"/>
                      </a:schemeClr>
                    </a:gs>
                  </a:gsLst>
                  <a:lin ang="18900000" scaled="0"/>
                </a:gradFill>
                <a:ln w="7938" cap="flat">
                  <a:noFill/>
                  <a:prstDash val="solid"/>
                  <a:miter lim="800000"/>
                </a:ln>
                <a:effectLst/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08" name="Freeform 7"/>
              <p:cNvSpPr/>
              <p:nvPr/>
            </p:nvSpPr>
            <p:spPr bwMode="auto">
              <a:xfrm>
                <a:off x="7700013" y="3936334"/>
                <a:ext cx="1773860" cy="1540629"/>
              </a:xfrm>
              <a:custGeom>
                <a:gdLst>
                  <a:gd name="T0" fmla="*/ 3404 w 3431"/>
                  <a:gd name="T1" fmla="*/ 1576 h 2999"/>
                  <a:gd name="T2" fmla="*/ 3015 w 3431"/>
                  <a:gd name="T3" fmla="*/ 2249 h 2999"/>
                  <a:gd name="T4" fmla="*/ 2625 w 3431"/>
                  <a:gd name="T5" fmla="*/ 2923 h 2999"/>
                  <a:gd name="T6" fmla="*/ 2494 w 3431"/>
                  <a:gd name="T7" fmla="*/ 2999 h 2999"/>
                  <a:gd name="T8" fmla="*/ 1716 w 3431"/>
                  <a:gd name="T9" fmla="*/ 2999 h 2999"/>
                  <a:gd name="T10" fmla="*/ 938 w 3431"/>
                  <a:gd name="T11" fmla="*/ 2999 h 2999"/>
                  <a:gd name="T12" fmla="*/ 806 w 3431"/>
                  <a:gd name="T13" fmla="*/ 2923 h 2999"/>
                  <a:gd name="T14" fmla="*/ 417 w 3431"/>
                  <a:gd name="T15" fmla="*/ 2249 h 2999"/>
                  <a:gd name="T16" fmla="*/ 28 w 3431"/>
                  <a:gd name="T17" fmla="*/ 1576 h 2999"/>
                  <a:gd name="T18" fmla="*/ 28 w 3431"/>
                  <a:gd name="T19" fmla="*/ 1424 h 2999"/>
                  <a:gd name="T20" fmla="*/ 417 w 3431"/>
                  <a:gd name="T21" fmla="*/ 750 h 2999"/>
                  <a:gd name="T22" fmla="*/ 806 w 3431"/>
                  <a:gd name="T23" fmla="*/ 76 h 2999"/>
                  <a:gd name="T24" fmla="*/ 938 w 3431"/>
                  <a:gd name="T25" fmla="*/ 0 h 2999"/>
                  <a:gd name="T26" fmla="*/ 1716 w 3431"/>
                  <a:gd name="T27" fmla="*/ 0 h 2999"/>
                  <a:gd name="T28" fmla="*/ 2494 w 3431"/>
                  <a:gd name="T29" fmla="*/ 0 h 2999"/>
                  <a:gd name="T30" fmla="*/ 2625 w 3431"/>
                  <a:gd name="T31" fmla="*/ 76 h 2999"/>
                  <a:gd name="T32" fmla="*/ 3015 w 3431"/>
                  <a:gd name="T33" fmla="*/ 750 h 2999"/>
                  <a:gd name="T34" fmla="*/ 3404 w 3431"/>
                  <a:gd name="T35" fmla="*/ 1424 h 2999"/>
                  <a:gd name="T36" fmla="*/ 3404 w 3431"/>
                  <a:gd name="T37" fmla="*/ 1576 h 2999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31" h="2999">
                    <a:moveTo>
                      <a:pt x="3404" y="1576"/>
                    </a:moveTo>
                    <a:lnTo>
                      <a:pt x="3015" y="2249"/>
                    </a:lnTo>
                    <a:lnTo>
                      <a:pt x="2625" y="2923"/>
                    </a:lnTo>
                    <a:cubicBezTo>
                      <a:pt x="2598" y="2972"/>
                      <a:pt x="2550" y="2999"/>
                      <a:pt x="2494" y="2999"/>
                    </a:cubicBezTo>
                    <a:lnTo>
                      <a:pt x="1716" y="2999"/>
                    </a:lnTo>
                    <a:lnTo>
                      <a:pt x="938" y="2999"/>
                    </a:lnTo>
                    <a:cubicBezTo>
                      <a:pt x="882" y="2999"/>
                      <a:pt x="834" y="2972"/>
                      <a:pt x="806" y="2923"/>
                    </a:cubicBezTo>
                    <a:lnTo>
                      <a:pt x="417" y="2249"/>
                    </a:lnTo>
                    <a:lnTo>
                      <a:pt x="28" y="1576"/>
                    </a:lnTo>
                    <a:cubicBezTo>
                      <a:pt x="0" y="1527"/>
                      <a:pt x="0" y="1472"/>
                      <a:pt x="28" y="1424"/>
                    </a:cubicBezTo>
                    <a:lnTo>
                      <a:pt x="417" y="750"/>
                    </a:lnTo>
                    <a:lnTo>
                      <a:pt x="806" y="76"/>
                    </a:lnTo>
                    <a:cubicBezTo>
                      <a:pt x="834" y="28"/>
                      <a:pt x="882" y="0"/>
                      <a:pt x="938" y="0"/>
                    </a:cubicBezTo>
                    <a:lnTo>
                      <a:pt x="1716" y="0"/>
                    </a:lnTo>
                    <a:lnTo>
                      <a:pt x="2494" y="0"/>
                    </a:lnTo>
                    <a:cubicBezTo>
                      <a:pt x="2550" y="0"/>
                      <a:pt x="2598" y="28"/>
                      <a:pt x="2625" y="76"/>
                    </a:cubicBezTo>
                    <a:lnTo>
                      <a:pt x="3015" y="750"/>
                    </a:lnTo>
                    <a:lnTo>
                      <a:pt x="3404" y="1424"/>
                    </a:lnTo>
                    <a:cubicBezTo>
                      <a:pt x="3431" y="1472"/>
                      <a:pt x="3431" y="1527"/>
                      <a:pt x="3404" y="1576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7938" cap="flat">
                <a:noFill/>
                <a:prstDash val="solid"/>
                <a:miter lim="800000"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06" name="TextBox 105"/>
            <p:cNvSpPr txBox="1"/>
            <p:nvPr/>
          </p:nvSpPr>
          <p:spPr>
            <a:xfrm>
              <a:off x="8048903" y="4173377"/>
              <a:ext cx="1185202" cy="995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639327" y="2967176"/>
            <a:ext cx="1027882" cy="471555"/>
            <a:chOff x="2328257" y="4927865"/>
            <a:chExt cx="1537897" cy="726254"/>
          </a:xfrm>
        </p:grpSpPr>
        <p:sp>
          <p:nvSpPr>
            <p:cNvPr id="112" name="TextBox 111"/>
            <p:cNvSpPr txBox="1"/>
            <p:nvPr/>
          </p:nvSpPr>
          <p:spPr>
            <a:xfrm>
              <a:off x="2328257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3" name="TextBox 112"/>
            <p:cNvSpPr txBox="1"/>
            <p:nvPr/>
          </p:nvSpPr>
          <p:spPr>
            <a:xfrm>
              <a:off x="2419469" y="5322308"/>
              <a:ext cx="1379770" cy="3318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8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4858857" y="1541057"/>
            <a:ext cx="1027882" cy="446865"/>
            <a:chOff x="4246958" y="2731461"/>
            <a:chExt cx="1537897" cy="688227"/>
          </a:xfrm>
        </p:grpSpPr>
        <p:sp>
          <p:nvSpPr>
            <p:cNvPr id="115" name="TextBox 114"/>
            <p:cNvSpPr txBox="1"/>
            <p:nvPr/>
          </p:nvSpPr>
          <p:spPr>
            <a:xfrm>
              <a:off x="4246958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4335082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093849" y="3000164"/>
            <a:ext cx="1027882" cy="466656"/>
            <a:chOff x="5982926" y="4927865"/>
            <a:chExt cx="1537897" cy="718707"/>
          </a:xfrm>
        </p:grpSpPr>
        <p:sp>
          <p:nvSpPr>
            <p:cNvPr id="118" name="TextBox 117"/>
            <p:cNvSpPr txBox="1"/>
            <p:nvPr/>
          </p:nvSpPr>
          <p:spPr>
            <a:xfrm>
              <a:off x="5982926" y="4927865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6071050" y="5338463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7259916" y="1541057"/>
            <a:ext cx="1027882" cy="446865"/>
            <a:chOff x="7839376" y="2731461"/>
            <a:chExt cx="1537897" cy="688227"/>
          </a:xfrm>
        </p:grpSpPr>
        <p:sp>
          <p:nvSpPr>
            <p:cNvPr id="121" name="TextBox 120"/>
            <p:cNvSpPr txBox="1"/>
            <p:nvPr/>
          </p:nvSpPr>
          <p:spPr>
            <a:xfrm>
              <a:off x="7839376" y="2731461"/>
              <a:ext cx="1537897" cy="497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标题内容</a:t>
              </a:r>
              <a:endParaRPr lang="zh-CN" altLang="en-US" sz="15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7947821" y="3111579"/>
              <a:ext cx="1286284" cy="308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rPr>
                <a:t>WORKREPORT</a:t>
              </a:r>
              <a:endParaRPr lang="zh-CN" altLang="en-US" sz="7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spd="med" advClick="0" advTm="5000" p14:dur="7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3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3" ac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accel="5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accel="5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accel="5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033665" y="3045661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93217" y="115271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0" name="Freeform 9"/>
          <p:cNvSpPr>
            <a:spLocks noEditPoints="1"/>
          </p:cNvSpPr>
          <p:nvPr/>
        </p:nvSpPr>
        <p:spPr bwMode="auto">
          <a:xfrm>
            <a:off x="1252315" y="1674242"/>
            <a:ext cx="583929" cy="581800"/>
          </a:xfrm>
          <a:custGeom>
            <a:gdLst>
              <a:gd name="T0" fmla="*/ 86 w 116"/>
              <a:gd name="T1" fmla="*/ 17 h 116"/>
              <a:gd name="T2" fmla="*/ 8 w 116"/>
              <a:gd name="T3" fmla="*/ 45 h 116"/>
              <a:gd name="T4" fmla="*/ 11 w 116"/>
              <a:gd name="T5" fmla="*/ 50 h 116"/>
              <a:gd name="T6" fmla="*/ 12 w 116"/>
              <a:gd name="T7" fmla="*/ 59 h 116"/>
              <a:gd name="T8" fmla="*/ 16 w 116"/>
              <a:gd name="T9" fmla="*/ 69 h 116"/>
              <a:gd name="T10" fmla="*/ 20 w 116"/>
              <a:gd name="T11" fmla="*/ 77 h 116"/>
              <a:gd name="T12" fmla="*/ 24 w 116"/>
              <a:gd name="T13" fmla="*/ 83 h 116"/>
              <a:gd name="T14" fmla="*/ 27 w 116"/>
              <a:gd name="T15" fmla="*/ 98 h 116"/>
              <a:gd name="T16" fmla="*/ 33 w 116"/>
              <a:gd name="T17" fmla="*/ 105 h 116"/>
              <a:gd name="T18" fmla="*/ 34 w 116"/>
              <a:gd name="T19" fmla="*/ 101 h 116"/>
              <a:gd name="T20" fmla="*/ 37 w 116"/>
              <a:gd name="T21" fmla="*/ 93 h 116"/>
              <a:gd name="T22" fmla="*/ 41 w 116"/>
              <a:gd name="T23" fmla="*/ 83 h 116"/>
              <a:gd name="T24" fmla="*/ 49 w 116"/>
              <a:gd name="T25" fmla="*/ 73 h 116"/>
              <a:gd name="T26" fmla="*/ 53 w 116"/>
              <a:gd name="T27" fmla="*/ 66 h 116"/>
              <a:gd name="T28" fmla="*/ 45 w 116"/>
              <a:gd name="T29" fmla="*/ 61 h 116"/>
              <a:gd name="T30" fmla="*/ 38 w 116"/>
              <a:gd name="T31" fmla="*/ 58 h 116"/>
              <a:gd name="T32" fmla="*/ 33 w 116"/>
              <a:gd name="T33" fmla="*/ 51 h 116"/>
              <a:gd name="T34" fmla="*/ 25 w 116"/>
              <a:gd name="T35" fmla="*/ 47 h 116"/>
              <a:gd name="T36" fmla="*/ 17 w 116"/>
              <a:gd name="T37" fmla="*/ 49 h 116"/>
              <a:gd name="T38" fmla="*/ 13 w 116"/>
              <a:gd name="T39" fmla="*/ 44 h 116"/>
              <a:gd name="T40" fmla="*/ 12 w 116"/>
              <a:gd name="T41" fmla="*/ 37 h 116"/>
              <a:gd name="T42" fmla="*/ 8 w 116"/>
              <a:gd name="T43" fmla="*/ 37 h 116"/>
              <a:gd name="T44" fmla="*/ 12 w 116"/>
              <a:gd name="T45" fmla="*/ 30 h 116"/>
              <a:gd name="T46" fmla="*/ 18 w 116"/>
              <a:gd name="T47" fmla="*/ 30 h 116"/>
              <a:gd name="T48" fmla="*/ 24 w 116"/>
              <a:gd name="T49" fmla="*/ 25 h 116"/>
              <a:gd name="T50" fmla="*/ 30 w 116"/>
              <a:gd name="T51" fmla="*/ 18 h 116"/>
              <a:gd name="T52" fmla="*/ 32 w 116"/>
              <a:gd name="T53" fmla="*/ 15 h 116"/>
              <a:gd name="T54" fmla="*/ 42 w 116"/>
              <a:gd name="T55" fmla="*/ 12 h 116"/>
              <a:gd name="T56" fmla="*/ 34 w 116"/>
              <a:gd name="T57" fmla="*/ 8 h 116"/>
              <a:gd name="T58" fmla="*/ 32 w 116"/>
              <a:gd name="T59" fmla="*/ 8 h 116"/>
              <a:gd name="T60" fmla="*/ 49 w 116"/>
              <a:gd name="T61" fmla="*/ 2 h 116"/>
              <a:gd name="T62" fmla="*/ 56 w 116"/>
              <a:gd name="T63" fmla="*/ 5 h 116"/>
              <a:gd name="T64" fmla="*/ 82 w 116"/>
              <a:gd name="T65" fmla="*/ 6 h 116"/>
              <a:gd name="T66" fmla="*/ 79 w 116"/>
              <a:gd name="T67" fmla="*/ 11 h 116"/>
              <a:gd name="T68" fmla="*/ 85 w 116"/>
              <a:gd name="T69" fmla="*/ 19 h 116"/>
              <a:gd name="T70" fmla="*/ 89 w 116"/>
              <a:gd name="T71" fmla="*/ 19 h 116"/>
              <a:gd name="T72" fmla="*/ 93 w 116"/>
              <a:gd name="T73" fmla="*/ 17 h 116"/>
              <a:gd name="T74" fmla="*/ 97 w 116"/>
              <a:gd name="T75" fmla="*/ 23 h 116"/>
              <a:gd name="T76" fmla="*/ 101 w 116"/>
              <a:gd name="T77" fmla="*/ 27 h 116"/>
              <a:gd name="T78" fmla="*/ 95 w 116"/>
              <a:gd name="T79" fmla="*/ 27 h 116"/>
              <a:gd name="T80" fmla="*/ 89 w 116"/>
              <a:gd name="T81" fmla="*/ 25 h 116"/>
              <a:gd name="T82" fmla="*/ 81 w 116"/>
              <a:gd name="T83" fmla="*/ 24 h 116"/>
              <a:gd name="T84" fmla="*/ 74 w 116"/>
              <a:gd name="T85" fmla="*/ 30 h 116"/>
              <a:gd name="T86" fmla="*/ 70 w 116"/>
              <a:gd name="T87" fmla="*/ 39 h 116"/>
              <a:gd name="T88" fmla="*/ 73 w 116"/>
              <a:gd name="T89" fmla="*/ 50 h 116"/>
              <a:gd name="T90" fmla="*/ 82 w 116"/>
              <a:gd name="T91" fmla="*/ 53 h 116"/>
              <a:gd name="T92" fmla="*/ 91 w 116"/>
              <a:gd name="T93" fmla="*/ 53 h 116"/>
              <a:gd name="T94" fmla="*/ 95 w 116"/>
              <a:gd name="T95" fmla="*/ 61 h 116"/>
              <a:gd name="T96" fmla="*/ 96 w 116"/>
              <a:gd name="T97" fmla="*/ 71 h 116"/>
              <a:gd name="T98" fmla="*/ 95 w 116"/>
              <a:gd name="T99" fmla="*/ 81 h 116"/>
              <a:gd name="T100" fmla="*/ 100 w 116"/>
              <a:gd name="T101" fmla="*/ 90 h 116"/>
              <a:gd name="T102" fmla="*/ 107 w 116"/>
              <a:gd name="T103" fmla="*/ 82 h 116"/>
              <a:gd name="T104" fmla="*/ 112 w 116"/>
              <a:gd name="T105" fmla="*/ 69 h 116"/>
              <a:gd name="T106" fmla="*/ 114 w 116"/>
              <a:gd name="T107" fmla="*/ 53 h 116"/>
              <a:gd name="T108" fmla="*/ 109 w 116"/>
              <a:gd name="T109" fmla="*/ 39 h 116"/>
              <a:gd name="T110" fmla="*/ 105 w 116"/>
              <a:gd name="T111" fmla="*/ 32 h 116"/>
              <a:gd name="T112" fmla="*/ 111 w 116"/>
              <a:gd name="T113" fmla="*/ 41 h 116"/>
              <a:gd name="T114" fmla="*/ 79 w 116"/>
              <a:gd name="T115" fmla="*/ 10 h 116"/>
              <a:gd name="T116" fmla="*/ 75 w 116"/>
              <a:gd name="T117" fmla="*/ 5 h 116"/>
              <a:gd name="T118" fmla="*/ 76 w 116"/>
              <a:gd name="T119" fmla="*/ 9 h 116"/>
              <a:gd name="T120" fmla="*/ 73 w 116"/>
              <a:gd name="T121" fmla="*/ 4 h 116"/>
              <a:gd name="T122" fmla="*/ 109 w 116"/>
              <a:gd name="T123" fmla="*/ 82 h 11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5" h="115">
                <a:moveTo>
                  <a:pt x="6" y="33"/>
                </a:moveTo>
                <a:cubicBezTo>
                  <a:pt x="6" y="33"/>
                  <a:pt x="6" y="33"/>
                  <a:pt x="6" y="33"/>
                </a:cubicBezTo>
                <a:cubicBezTo>
                  <a:pt x="6" y="33"/>
                  <a:pt x="6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3"/>
                </a:cubicBezTo>
                <a:close/>
                <a:moveTo>
                  <a:pt x="5" y="35"/>
                </a:move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5"/>
                </a:cubicBezTo>
                <a:cubicBezTo>
                  <a:pt x="5" y="35"/>
                  <a:pt x="5" y="35"/>
                  <a:pt x="5" y="35"/>
                </a:cubicBezTo>
                <a:close/>
                <a:moveTo>
                  <a:pt x="88" y="18"/>
                </a:move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7"/>
                  <a:pt x="86" y="17"/>
                  <a:pt x="86" y="17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6" y="16"/>
                </a:cubicBezTo>
                <a:cubicBezTo>
                  <a:pt x="86" y="16"/>
                  <a:pt x="86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5" y="16"/>
                  <a:pt x="85" y="16"/>
                  <a:pt x="85" y="16"/>
                </a:cubicBezTo>
                <a:cubicBezTo>
                  <a:pt x="86" y="17"/>
                  <a:pt x="86" y="17"/>
                  <a:pt x="86" y="17"/>
                </a:cubicBezTo>
                <a:cubicBezTo>
                  <a:pt x="87" y="17"/>
                  <a:pt x="87" y="17"/>
                  <a:pt x="87" y="17"/>
                </a:cubicBezTo>
                <a:cubicBezTo>
                  <a:pt x="87" y="18"/>
                  <a:pt x="87" y="18"/>
                  <a:pt x="87" y="18"/>
                </a:cubicBezTo>
                <a:cubicBezTo>
                  <a:pt x="86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7" y="18"/>
                  <a:pt x="87" y="18"/>
                  <a:pt x="87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ubicBezTo>
                  <a:pt x="88" y="18"/>
                  <a:pt x="88" y="18"/>
                  <a:pt x="88" y="18"/>
                </a:cubicBezTo>
                <a:close/>
                <a:moveTo>
                  <a:pt x="112" y="37"/>
                </a:moveTo>
                <a:cubicBezTo>
                  <a:pt x="114" y="44"/>
                  <a:pt x="116" y="51"/>
                  <a:pt x="116" y="58"/>
                </a:cubicBezTo>
                <a:cubicBezTo>
                  <a:pt x="116" y="90"/>
                  <a:pt x="90" y="116"/>
                  <a:pt x="58" y="116"/>
                </a:cubicBezTo>
                <a:cubicBezTo>
                  <a:pt x="26" y="116"/>
                  <a:pt x="0" y="90"/>
                  <a:pt x="0" y="58"/>
                </a:cubicBezTo>
                <a:cubicBezTo>
                  <a:pt x="0" y="50"/>
                  <a:pt x="2" y="42"/>
                  <a:pt x="5" y="35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3"/>
                  <a:pt x="7" y="43"/>
                </a:cubicBezTo>
                <a:cubicBezTo>
                  <a:pt x="7" y="43"/>
                  <a:pt x="7" y="44"/>
                  <a:pt x="7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8" y="44"/>
                  <a:pt x="8" y="44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5"/>
                  <a:pt x="8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10" y="46"/>
                  <a:pt x="10" y="46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49"/>
                  <a:pt x="11" y="49"/>
                  <a:pt x="11" y="49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51"/>
                  <a:pt x="13" y="51"/>
                  <a:pt x="13" y="51"/>
                </a:cubicBezTo>
                <a:cubicBezTo>
                  <a:pt x="13" y="51"/>
                  <a:pt x="14" y="51"/>
                  <a:pt x="14" y="51"/>
                </a:cubicBezTo>
                <a:cubicBezTo>
                  <a:pt x="14" y="51"/>
                  <a:pt x="14" y="52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5" y="53"/>
                  <a:pt x="15" y="53"/>
                  <a:pt x="15" y="54"/>
                </a:cubicBezTo>
                <a:cubicBezTo>
                  <a:pt x="15" y="54"/>
                  <a:pt x="15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3" y="56"/>
                  <a:pt x="13" y="56"/>
                  <a:pt x="13" y="56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59"/>
                  <a:pt x="12" y="59"/>
                  <a:pt x="12" y="59"/>
                </a:cubicBezTo>
                <a:cubicBezTo>
                  <a:pt x="12" y="60"/>
                  <a:pt x="12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1"/>
                  <a:pt x="13" y="61"/>
                  <a:pt x="13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4"/>
                  <a:pt x="12" y="64"/>
                  <a:pt x="12" y="64"/>
                </a:cubicBezTo>
                <a:cubicBezTo>
                  <a:pt x="12" y="64"/>
                  <a:pt x="13" y="64"/>
                  <a:pt x="13" y="65"/>
                </a:cubicBezTo>
                <a:cubicBezTo>
                  <a:pt x="13" y="65"/>
                  <a:pt x="13" y="65"/>
                  <a:pt x="14" y="66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6"/>
                  <a:pt x="14" y="67"/>
                  <a:pt x="14" y="67"/>
                </a:cubicBezTo>
                <a:cubicBezTo>
                  <a:pt x="14" y="67"/>
                  <a:pt x="14" y="67"/>
                  <a:pt x="14" y="67"/>
                </a:cubicBezTo>
                <a:cubicBezTo>
                  <a:pt x="14" y="67"/>
                  <a:pt x="14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69"/>
                  <a:pt x="16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0"/>
                  <a:pt x="16" y="70"/>
                </a:cubicBezTo>
                <a:cubicBezTo>
                  <a:pt x="16" y="70"/>
                  <a:pt x="16" y="71"/>
                  <a:pt x="16" y="71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3"/>
                  <a:pt x="16" y="73"/>
                  <a:pt x="17" y="73"/>
                </a:cubicBezTo>
                <a:cubicBezTo>
                  <a:pt x="17" y="73"/>
                  <a:pt x="17" y="73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4"/>
                  <a:pt x="17" y="74"/>
                </a:cubicBezTo>
                <a:cubicBezTo>
                  <a:pt x="17" y="74"/>
                  <a:pt x="17" y="75"/>
                  <a:pt x="17" y="75"/>
                </a:cubicBezTo>
                <a:cubicBezTo>
                  <a:pt x="17" y="75"/>
                  <a:pt x="17" y="75"/>
                  <a:pt x="18" y="75"/>
                </a:cubicBezTo>
                <a:cubicBezTo>
                  <a:pt x="18" y="75"/>
                  <a:pt x="18" y="75"/>
                  <a:pt x="18" y="75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6"/>
                  <a:pt x="19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8"/>
                  <a:pt x="21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8"/>
                  <a:pt x="22" y="78"/>
                </a:cubicBezTo>
                <a:cubicBezTo>
                  <a:pt x="22" y="78"/>
                  <a:pt x="22" y="79"/>
                  <a:pt x="22" y="79"/>
                </a:cubicBezTo>
                <a:cubicBezTo>
                  <a:pt x="22" y="79"/>
                  <a:pt x="22" y="79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0"/>
                  <a:pt x="22" y="80"/>
                </a:cubicBezTo>
                <a:cubicBezTo>
                  <a:pt x="22" y="80"/>
                  <a:pt x="22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1"/>
                  <a:pt x="23" y="81"/>
                </a:cubicBezTo>
                <a:cubicBezTo>
                  <a:pt x="23" y="81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2"/>
                  <a:pt x="23" y="82"/>
                </a:cubicBezTo>
                <a:cubicBezTo>
                  <a:pt x="23" y="82"/>
                  <a:pt x="23" y="83"/>
                  <a:pt x="23" y="83"/>
                </a:cubicBezTo>
                <a:cubicBezTo>
                  <a:pt x="23" y="83"/>
                  <a:pt x="23" y="83"/>
                  <a:pt x="23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3"/>
                </a:cubicBezTo>
                <a:cubicBezTo>
                  <a:pt x="24" y="83"/>
                  <a:pt x="24" y="83"/>
                  <a:pt x="24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24" y="84"/>
                  <a:pt x="24" y="85"/>
                  <a:pt x="24" y="85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89"/>
                  <a:pt x="24" y="89"/>
                  <a:pt x="24" y="89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90"/>
                  <a:pt x="24" y="90"/>
                  <a:pt x="25" y="90"/>
                </a:cubicBezTo>
                <a:cubicBezTo>
                  <a:pt x="25" y="90"/>
                  <a:pt x="25" y="90"/>
                  <a:pt x="25" y="90"/>
                </a:cubicBezTo>
                <a:cubicBezTo>
                  <a:pt x="25" y="90"/>
                  <a:pt x="25" y="91"/>
                  <a:pt x="25" y="91"/>
                </a:cubicBezTo>
                <a:cubicBezTo>
                  <a:pt x="25" y="91"/>
                  <a:pt x="25" y="92"/>
                  <a:pt x="25" y="92"/>
                </a:cubicBezTo>
                <a:cubicBezTo>
                  <a:pt x="25" y="92"/>
                  <a:pt x="25" y="92"/>
                  <a:pt x="25" y="92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3"/>
                  <a:pt x="25" y="93"/>
                  <a:pt x="25" y="93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4"/>
                  <a:pt x="25" y="94"/>
                </a:cubicBezTo>
                <a:cubicBezTo>
                  <a:pt x="25" y="94"/>
                  <a:pt x="25" y="95"/>
                  <a:pt x="25" y="95"/>
                </a:cubicBezTo>
                <a:cubicBezTo>
                  <a:pt x="25" y="95"/>
                  <a:pt x="25" y="95"/>
                  <a:pt x="25" y="95"/>
                </a:cubicBezTo>
                <a:cubicBezTo>
                  <a:pt x="25" y="96"/>
                  <a:pt x="26" y="96"/>
                  <a:pt x="26" y="97"/>
                </a:cubicBezTo>
                <a:cubicBezTo>
                  <a:pt x="26" y="97"/>
                  <a:pt x="26" y="97"/>
                  <a:pt x="26" y="97"/>
                </a:cubicBezTo>
                <a:cubicBezTo>
                  <a:pt x="27" y="97"/>
                  <a:pt x="27" y="97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8" y="98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9"/>
                  <a:pt x="28" y="99"/>
                  <a:pt x="29" y="99"/>
                </a:cubicBezTo>
                <a:cubicBezTo>
                  <a:pt x="29" y="100"/>
                  <a:pt x="29" y="100"/>
                  <a:pt x="29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1"/>
                  <a:pt x="30" y="101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0" y="103"/>
                  <a:pt x="30" y="103"/>
                  <a:pt x="31" y="103"/>
                </a:cubicBezTo>
                <a:cubicBezTo>
                  <a:pt x="31" y="103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1" y="104"/>
                  <a:pt x="32" y="104"/>
                  <a:pt x="32" y="104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3" y="105"/>
                  <a:pt x="33" y="105"/>
                  <a:pt x="33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5"/>
                  <a:pt x="34" y="105"/>
                  <a:pt x="34" y="105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4" y="106"/>
                </a:cubicBezTo>
                <a:cubicBezTo>
                  <a:pt x="34" y="106"/>
                  <a:pt x="34" y="106"/>
                  <a:pt x="35" y="106"/>
                </a:cubicBezTo>
                <a:cubicBezTo>
                  <a:pt x="35" y="106"/>
                  <a:pt x="35" y="106"/>
                  <a:pt x="35" y="105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5"/>
                  <a:pt x="35" y="105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5" y="104"/>
                  <a:pt x="35" y="104"/>
                  <a:pt x="35" y="103"/>
                </a:cubicBezTo>
                <a:cubicBezTo>
                  <a:pt x="35" y="103"/>
                  <a:pt x="35" y="103"/>
                  <a:pt x="35" y="103"/>
                </a:cubicBezTo>
                <a:cubicBezTo>
                  <a:pt x="35" y="103"/>
                  <a:pt x="35" y="102"/>
                  <a:pt x="35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1"/>
                  <a:pt x="34" y="101"/>
                  <a:pt x="34" y="10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100"/>
                  <a:pt x="34" y="99"/>
                  <a:pt x="34" y="99"/>
                </a:cubicBezTo>
                <a:cubicBezTo>
                  <a:pt x="34" y="99"/>
                  <a:pt x="34" y="99"/>
                  <a:pt x="33" y="99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8"/>
                  <a:pt x="33" y="98"/>
                </a:cubicBezTo>
                <a:cubicBezTo>
                  <a:pt x="33" y="98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97"/>
                  <a:pt x="33" y="97"/>
                  <a:pt x="33" y="97"/>
                </a:cubicBezTo>
                <a:cubicBezTo>
                  <a:pt x="34" y="97"/>
                  <a:pt x="34" y="97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6"/>
                  <a:pt x="35" y="96"/>
                  <a:pt x="35" y="96"/>
                </a:cubicBezTo>
                <a:cubicBezTo>
                  <a:pt x="35" y="95"/>
                  <a:pt x="35" y="95"/>
                  <a:pt x="35" y="95"/>
                </a:cubicBezTo>
                <a:cubicBezTo>
                  <a:pt x="35" y="95"/>
                  <a:pt x="35" y="95"/>
                  <a:pt x="35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6" y="95"/>
                  <a:pt x="36" y="95"/>
                </a:cubicBezTo>
                <a:cubicBezTo>
                  <a:pt x="36" y="95"/>
                  <a:pt x="37" y="95"/>
                  <a:pt x="37" y="95"/>
                </a:cubicBezTo>
                <a:cubicBezTo>
                  <a:pt x="37" y="94"/>
                  <a:pt x="37" y="94"/>
                  <a:pt x="37" y="93"/>
                </a:cubicBezTo>
                <a:cubicBezTo>
                  <a:pt x="37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6" y="93"/>
                  <a:pt x="36" y="93"/>
                </a:cubicBezTo>
                <a:cubicBezTo>
                  <a:pt x="36" y="93"/>
                  <a:pt x="35" y="93"/>
                  <a:pt x="35" y="92"/>
                </a:cubicBezTo>
                <a:cubicBezTo>
                  <a:pt x="35" y="92"/>
                  <a:pt x="35" y="92"/>
                  <a:pt x="35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7" y="92"/>
                </a:cubicBezTo>
                <a:cubicBezTo>
                  <a:pt x="37" y="92"/>
                  <a:pt x="37" y="92"/>
                  <a:pt x="38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1"/>
                  <a:pt x="38" y="91"/>
                </a:cubicBezTo>
                <a:cubicBezTo>
                  <a:pt x="38" y="91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8" y="90"/>
                  <a:pt x="38" y="90"/>
                  <a:pt x="38" y="9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0" y="89"/>
                  <a:pt x="40" y="89"/>
                </a:cubicBezTo>
                <a:cubicBezTo>
                  <a:pt x="40" y="88"/>
                  <a:pt x="40" y="88"/>
                  <a:pt x="40" y="88"/>
                </a:cubicBezTo>
                <a:cubicBezTo>
                  <a:pt x="40" y="85"/>
                  <a:pt x="40" y="85"/>
                  <a:pt x="40" y="85"/>
                </a:cubicBezTo>
                <a:cubicBezTo>
                  <a:pt x="40" y="85"/>
                  <a:pt x="40" y="84"/>
                  <a:pt x="40" y="84"/>
                </a:cubicBezTo>
                <a:cubicBezTo>
                  <a:pt x="40" y="84"/>
                  <a:pt x="40" y="84"/>
                  <a:pt x="40" y="84"/>
                </a:cubicBezTo>
                <a:cubicBezTo>
                  <a:pt x="41" y="85"/>
                  <a:pt x="41" y="85"/>
                  <a:pt x="41" y="85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4"/>
                  <a:pt x="41" y="84"/>
                </a:cubicBezTo>
                <a:cubicBezTo>
                  <a:pt x="41" y="84"/>
                  <a:pt x="41" y="83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3"/>
                  <a:pt x="41" y="83"/>
                  <a:pt x="42" y="82"/>
                </a:cubicBezTo>
                <a:cubicBezTo>
                  <a:pt x="42" y="82"/>
                  <a:pt x="42" y="82"/>
                  <a:pt x="43" y="82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2"/>
                  <a:pt x="44" y="82"/>
                  <a:pt x="44" y="82"/>
                </a:cubicBezTo>
                <a:cubicBezTo>
                  <a:pt x="44" y="82"/>
                  <a:pt x="44" y="82"/>
                  <a:pt x="44" y="82"/>
                </a:cubicBezTo>
                <a:cubicBezTo>
                  <a:pt x="44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1"/>
                  <a:pt x="46" y="81"/>
                  <a:pt x="46" y="81"/>
                </a:cubicBezTo>
                <a:cubicBezTo>
                  <a:pt x="46" y="80"/>
                  <a:pt x="46" y="80"/>
                  <a:pt x="46" y="80"/>
                </a:cubicBezTo>
                <a:cubicBezTo>
                  <a:pt x="46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47" y="80"/>
                  <a:pt x="48" y="80"/>
                  <a:pt x="48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8" y="78"/>
                  <a:pt x="48" y="78"/>
                  <a:pt x="48" y="78"/>
                </a:cubicBezTo>
                <a:cubicBezTo>
                  <a:pt x="49" y="78"/>
                  <a:pt x="49" y="78"/>
                  <a:pt x="49" y="78"/>
                </a:cubicBezTo>
                <a:cubicBezTo>
                  <a:pt x="49" y="77"/>
                  <a:pt x="49" y="76"/>
                  <a:pt x="49" y="76"/>
                </a:cubicBezTo>
                <a:cubicBezTo>
                  <a:pt x="49" y="75"/>
                  <a:pt x="49" y="75"/>
                  <a:pt x="49" y="75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49" y="72"/>
                  <a:pt x="49" y="72"/>
                  <a:pt x="49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2"/>
                  <a:pt x="50" y="72"/>
                </a:cubicBezTo>
                <a:cubicBezTo>
                  <a:pt x="50" y="72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71"/>
                  <a:pt x="51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2" y="69"/>
                  <a:pt x="52" y="69"/>
                </a:cubicBezTo>
                <a:cubicBezTo>
                  <a:pt x="52" y="69"/>
                  <a:pt x="52" y="68"/>
                  <a:pt x="53" y="68"/>
                </a:cubicBezTo>
                <a:cubicBezTo>
                  <a:pt x="53" y="68"/>
                  <a:pt x="53" y="68"/>
                  <a:pt x="53" y="68"/>
                </a:cubicBezTo>
                <a:cubicBezTo>
                  <a:pt x="54" y="68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7"/>
                  <a:pt x="53" y="67"/>
                </a:cubicBezTo>
                <a:cubicBezTo>
                  <a:pt x="53" y="67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3"/>
                  <a:pt x="53" y="63"/>
                  <a:pt x="53" y="63"/>
                </a:cubicBezTo>
                <a:cubicBezTo>
                  <a:pt x="53" y="63"/>
                  <a:pt x="53" y="63"/>
                  <a:pt x="53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ubicBezTo>
                  <a:pt x="50" y="63"/>
                  <a:pt x="50" y="63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9" y="62"/>
                  <a:pt x="49" y="61"/>
                  <a:pt x="49" y="61"/>
                </a:cubicBezTo>
                <a:cubicBezTo>
                  <a:pt x="49" y="61"/>
                  <a:pt x="49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1"/>
                  <a:pt x="44" y="61"/>
                  <a:pt x="44" y="61"/>
                </a:cubicBezTo>
                <a:cubicBezTo>
                  <a:pt x="44" y="60"/>
                  <a:pt x="44" y="60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59"/>
                  <a:pt x="42" y="59"/>
                  <a:pt x="42" y="59"/>
                </a:cubicBezTo>
                <a:cubicBezTo>
                  <a:pt x="42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39" y="59"/>
                  <a:pt x="39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59"/>
                  <a:pt x="38" y="59"/>
                  <a:pt x="38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40" y="58"/>
                  <a:pt x="40" y="58"/>
                </a:cubicBezTo>
                <a:cubicBezTo>
                  <a:pt x="40" y="58"/>
                  <a:pt x="39" y="57"/>
                  <a:pt x="39" y="57"/>
                </a:cubicBezTo>
                <a:cubicBezTo>
                  <a:pt x="39" y="57"/>
                  <a:pt x="39" y="57"/>
                  <a:pt x="39" y="56"/>
                </a:cubicBezTo>
                <a:cubicBezTo>
                  <a:pt x="39" y="56"/>
                  <a:pt x="38" y="56"/>
                  <a:pt x="38" y="56"/>
                </a:cubicBezTo>
                <a:cubicBezTo>
                  <a:pt x="38" y="56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7" y="55"/>
                </a:cubicBezTo>
                <a:cubicBezTo>
                  <a:pt x="37" y="55"/>
                  <a:pt x="37" y="55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3"/>
                  <a:pt x="36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2"/>
                </a:cubicBezTo>
                <a:cubicBezTo>
                  <a:pt x="35" y="52"/>
                  <a:pt x="35" y="52"/>
                  <a:pt x="35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3" y="52"/>
                  <a:pt x="33" y="52"/>
                  <a:pt x="33" y="52"/>
                </a:cubicBezTo>
                <a:cubicBezTo>
                  <a:pt x="33" y="51"/>
                  <a:pt x="33" y="51"/>
                  <a:pt x="33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49"/>
                  <a:pt x="29" y="49"/>
                  <a:pt x="29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49"/>
                  <a:pt x="28" y="49"/>
                  <a:pt x="28" y="49"/>
                </a:cubicBezTo>
                <a:cubicBezTo>
                  <a:pt x="29" y="48"/>
                  <a:pt x="29" y="48"/>
                  <a:pt x="29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8" y="48"/>
                  <a:pt x="28" y="48"/>
                  <a:pt x="28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5" y="48"/>
                  <a:pt x="26" y="48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7"/>
                  <a:pt x="25" y="47"/>
                  <a:pt x="25" y="47"/>
                </a:cubicBezTo>
                <a:cubicBezTo>
                  <a:pt x="25" y="47"/>
                  <a:pt x="24" y="47"/>
                  <a:pt x="24" y="47"/>
                </a:cubicBezTo>
                <a:cubicBezTo>
                  <a:pt x="24" y="47"/>
                  <a:pt x="24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2" y="46"/>
                  <a:pt x="22" y="46"/>
                </a:cubicBezTo>
                <a:cubicBezTo>
                  <a:pt x="22" y="46"/>
                  <a:pt x="22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20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9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5" y="49"/>
                  <a:pt x="15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49"/>
                  <a:pt x="15" y="48"/>
                  <a:pt x="15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5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2" y="48"/>
                  <a:pt x="12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3" y="46"/>
                  <a:pt x="13" y="45"/>
                </a:cubicBezTo>
                <a:cubicBezTo>
                  <a:pt x="13" y="45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3" y="43"/>
                  <a:pt x="13" y="43"/>
                  <a:pt x="13" y="43"/>
                </a:cubicBezTo>
                <a:cubicBezTo>
                  <a:pt x="13" y="43"/>
                  <a:pt x="13" y="43"/>
                  <a:pt x="13" y="42"/>
                </a:cubicBezTo>
                <a:cubicBezTo>
                  <a:pt x="13" y="42"/>
                  <a:pt x="13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2" y="40"/>
                </a:cubicBezTo>
                <a:cubicBezTo>
                  <a:pt x="12" y="40"/>
                  <a:pt x="12" y="39"/>
                  <a:pt x="13" y="38"/>
                </a:cubicBezTo>
                <a:cubicBezTo>
                  <a:pt x="13" y="38"/>
                  <a:pt x="13" y="38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ubicBezTo>
                  <a:pt x="11" y="37"/>
                  <a:pt x="10" y="37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39"/>
                  <a:pt x="8" y="40"/>
                  <a:pt x="8" y="40"/>
                </a:cubicBezTo>
                <a:cubicBezTo>
                  <a:pt x="8" y="40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8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6"/>
                </a:cubicBezTo>
                <a:cubicBezTo>
                  <a:pt x="9" y="36"/>
                  <a:pt x="8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6"/>
                  <a:pt x="9" y="35"/>
                  <a:pt x="9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10" y="34"/>
                  <a:pt x="10" y="34"/>
                </a:cubicBezTo>
                <a:cubicBezTo>
                  <a:pt x="10" y="34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4" y="30"/>
                  <a:pt x="14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9"/>
                  <a:pt x="15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9"/>
                  <a:pt x="17" y="30"/>
                  <a:pt x="17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7" y="33"/>
                  <a:pt x="17" y="33"/>
                </a:cubicBezTo>
                <a:cubicBezTo>
                  <a:pt x="18" y="33"/>
                  <a:pt x="18" y="32"/>
                  <a:pt x="18" y="32"/>
                </a:cubicBezTo>
                <a:cubicBezTo>
                  <a:pt x="18" y="32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29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2" y="27"/>
                  <a:pt x="22" y="27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3" y="25"/>
                  <a:pt x="23" y="25"/>
                  <a:pt x="23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4"/>
                  <a:pt x="24" y="24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2"/>
                  <a:pt x="25" y="22"/>
                </a:cubicBezTo>
                <a:cubicBezTo>
                  <a:pt x="26" y="22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3" y="17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6"/>
                  <a:pt x="35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1"/>
                  <a:pt x="42" y="11"/>
                </a:cubicBezTo>
                <a:cubicBezTo>
                  <a:pt x="42" y="11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1" y="8"/>
                  <a:pt x="41" y="8"/>
                </a:cubicBezTo>
                <a:cubicBezTo>
                  <a:pt x="41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39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7" y="7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5" y="8"/>
                  <a:pt x="35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4" y="9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1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1"/>
                  <a:pt x="32" y="11"/>
                  <a:pt x="31" y="11"/>
                </a:cubicBezTo>
                <a:cubicBezTo>
                  <a:pt x="31" y="11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1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7"/>
                  <a:pt x="32" y="7"/>
                  <a:pt x="32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6"/>
                  <a:pt x="34" y="6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6" y="6"/>
                  <a:pt x="36" y="6"/>
                  <a:pt x="37" y="5"/>
                </a:cubicBezTo>
                <a:cubicBezTo>
                  <a:pt x="37" y="5"/>
                  <a:pt x="37" y="5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41" y="3"/>
                  <a:pt x="45" y="2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1"/>
                </a:cubicBezTo>
                <a:cubicBezTo>
                  <a:pt x="49" y="1"/>
                  <a:pt x="49" y="1"/>
                  <a:pt x="49" y="2"/>
                </a:cubicBezTo>
                <a:cubicBezTo>
                  <a:pt x="50" y="2"/>
                  <a:pt x="50" y="2"/>
                  <a:pt x="50" y="2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3"/>
                  <a:pt x="50" y="3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4"/>
                  <a:pt x="49" y="4"/>
                  <a:pt x="49" y="4"/>
                </a:cubicBezTo>
                <a:cubicBezTo>
                  <a:pt x="49" y="5"/>
                  <a:pt x="49" y="5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6"/>
                  <a:pt x="48" y="6"/>
                  <a:pt x="48" y="6"/>
                </a:cubicBezTo>
                <a:cubicBezTo>
                  <a:pt x="48" y="7"/>
                  <a:pt x="49" y="7"/>
                  <a:pt x="49" y="7"/>
                </a:cubicBezTo>
                <a:cubicBezTo>
                  <a:pt x="49" y="7"/>
                  <a:pt x="49" y="8"/>
                  <a:pt x="50" y="8"/>
                </a:cubicBezTo>
                <a:cubicBezTo>
                  <a:pt x="50" y="8"/>
                  <a:pt x="50" y="8"/>
                  <a:pt x="50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3" y="8"/>
                  <a:pt x="53" y="8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7"/>
                  <a:pt x="53" y="7"/>
                  <a:pt x="53" y="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6" y="6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5"/>
                  <a:pt x="56" y="5"/>
                  <a:pt x="57" y="5"/>
                </a:cubicBezTo>
                <a:cubicBezTo>
                  <a:pt x="57" y="5"/>
                  <a:pt x="57" y="5"/>
                  <a:pt x="57" y="4"/>
                </a:cubicBezTo>
                <a:cubicBezTo>
                  <a:pt x="57" y="4"/>
                  <a:pt x="57" y="4"/>
                  <a:pt x="57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8" y="4"/>
                  <a:pt x="58" y="4"/>
                </a:cubicBezTo>
                <a:cubicBezTo>
                  <a:pt x="58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4"/>
                  <a:pt x="59" y="4"/>
                  <a:pt x="59" y="4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3"/>
                  <a:pt x="59" y="3"/>
                  <a:pt x="59" y="3"/>
                </a:cubicBezTo>
                <a:cubicBezTo>
                  <a:pt x="59" y="2"/>
                  <a:pt x="59" y="2"/>
                  <a:pt x="59" y="2"/>
                </a:cubicBezTo>
                <a:cubicBezTo>
                  <a:pt x="59" y="2"/>
                  <a:pt x="59" y="2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1"/>
                  <a:pt x="60" y="1"/>
                  <a:pt x="60" y="1"/>
                </a:cubicBezTo>
                <a:cubicBezTo>
                  <a:pt x="60" y="0"/>
                  <a:pt x="60" y="0"/>
                  <a:pt x="60" y="0"/>
                </a:cubicBezTo>
                <a:cubicBezTo>
                  <a:pt x="68" y="1"/>
                  <a:pt x="75" y="3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6"/>
                  <a:pt x="82" y="6"/>
                  <a:pt x="82" y="6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7"/>
                  <a:pt x="82" y="7"/>
                  <a:pt x="82" y="7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8"/>
                  <a:pt x="82" y="8"/>
                </a:cubicBezTo>
                <a:cubicBezTo>
                  <a:pt x="82" y="8"/>
                  <a:pt x="82" y="9"/>
                  <a:pt x="82" y="9"/>
                </a:cubicBezTo>
                <a:cubicBezTo>
                  <a:pt x="82" y="9"/>
                  <a:pt x="82" y="9"/>
                  <a:pt x="82" y="9"/>
                </a:cubicBezTo>
                <a:cubicBezTo>
                  <a:pt x="83" y="9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0"/>
                  <a:pt x="83" y="10"/>
                  <a:pt x="83" y="10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0"/>
                  <a:pt x="83" y="10"/>
                  <a:pt x="83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9" y="11"/>
                  <a:pt x="79" y="11"/>
                  <a:pt x="79" y="11"/>
                </a:cubicBezTo>
                <a:cubicBezTo>
                  <a:pt x="78" y="11"/>
                  <a:pt x="78" y="11"/>
                  <a:pt x="78" y="12"/>
                </a:cubicBezTo>
                <a:cubicBezTo>
                  <a:pt x="77" y="12"/>
                  <a:pt x="77" y="12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7" y="13"/>
                  <a:pt x="77" y="13"/>
                </a:cubicBezTo>
                <a:cubicBezTo>
                  <a:pt x="77" y="13"/>
                  <a:pt x="76" y="13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7" y="15"/>
                  <a:pt x="77" y="16"/>
                  <a:pt x="78" y="16"/>
                </a:cubicBezTo>
                <a:cubicBezTo>
                  <a:pt x="78" y="16"/>
                  <a:pt x="78" y="17"/>
                  <a:pt x="79" y="17"/>
                </a:cubicBezTo>
                <a:cubicBezTo>
                  <a:pt x="79" y="18"/>
                  <a:pt x="80" y="19"/>
                  <a:pt x="80" y="20"/>
                </a:cubicBezTo>
                <a:cubicBezTo>
                  <a:pt x="80" y="20"/>
                  <a:pt x="80" y="20"/>
                  <a:pt x="80" y="20"/>
                </a:cubicBezTo>
                <a:cubicBezTo>
                  <a:pt x="81" y="20"/>
                  <a:pt x="81" y="20"/>
                  <a:pt x="81" y="20"/>
                </a:cubicBezTo>
                <a:cubicBezTo>
                  <a:pt x="81" y="20"/>
                  <a:pt x="81" y="20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9"/>
                </a:cubicBezTo>
                <a:cubicBezTo>
                  <a:pt x="83" y="19"/>
                  <a:pt x="83" y="19"/>
                  <a:pt x="83" y="18"/>
                </a:cubicBezTo>
                <a:cubicBezTo>
                  <a:pt x="83" y="18"/>
                  <a:pt x="84" y="18"/>
                  <a:pt x="84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18"/>
                  <a:pt x="84" y="18"/>
                  <a:pt x="84" y="19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5" y="19"/>
                  <a:pt x="85" y="19"/>
                </a:cubicBezTo>
                <a:cubicBezTo>
                  <a:pt x="85" y="19"/>
                  <a:pt x="86" y="19"/>
                  <a:pt x="86" y="19"/>
                </a:cubicBezTo>
                <a:cubicBezTo>
                  <a:pt x="86" y="19"/>
                  <a:pt x="86" y="19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8" y="20"/>
                  <a:pt x="88" y="20"/>
                  <a:pt x="88" y="21"/>
                </a:cubicBezTo>
                <a:cubicBezTo>
                  <a:pt x="88" y="21"/>
                  <a:pt x="88" y="21"/>
                  <a:pt x="88" y="21"/>
                </a:cubicBezTo>
                <a:cubicBezTo>
                  <a:pt x="88" y="23"/>
                  <a:pt x="88" y="23"/>
                  <a:pt x="88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3"/>
                  <a:pt x="89" y="23"/>
                  <a:pt x="89" y="23"/>
                </a:cubicBezTo>
                <a:cubicBezTo>
                  <a:pt x="89" y="24"/>
                  <a:pt x="89" y="24"/>
                  <a:pt x="89" y="24"/>
                </a:cubicBezTo>
                <a:cubicBezTo>
                  <a:pt x="90" y="24"/>
                  <a:pt x="90" y="24"/>
                  <a:pt x="90" y="24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90" y="23"/>
                  <a:pt x="91" y="22"/>
                  <a:pt x="91" y="22"/>
                </a:cubicBezTo>
                <a:cubicBezTo>
                  <a:pt x="91" y="22"/>
                  <a:pt x="91" y="22"/>
                  <a:pt x="91" y="22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0" y="20"/>
                  <a:pt x="90" y="20"/>
                </a:cubicBezTo>
                <a:cubicBezTo>
                  <a:pt x="90" y="20"/>
                  <a:pt x="90" y="20"/>
                  <a:pt x="90" y="20"/>
                </a:cubicBezTo>
                <a:cubicBezTo>
                  <a:pt x="90" y="19"/>
                  <a:pt x="90" y="19"/>
                  <a:pt x="89" y="19"/>
                </a:cubicBezTo>
                <a:cubicBezTo>
                  <a:pt x="89" y="19"/>
                  <a:pt x="89" y="19"/>
                  <a:pt x="89" y="19"/>
                </a:cubicBezTo>
                <a:cubicBezTo>
                  <a:pt x="89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0" y="19"/>
                </a:cubicBezTo>
                <a:cubicBezTo>
                  <a:pt x="90" y="19"/>
                  <a:pt x="90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19"/>
                  <a:pt x="91" y="19"/>
                  <a:pt x="91" y="19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1"/>
                  <a:pt x="92" y="21"/>
                </a:cubicBezTo>
                <a:cubicBezTo>
                  <a:pt x="92" y="21"/>
                  <a:pt x="92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93" y="22"/>
                  <a:pt x="94" y="22"/>
                  <a:pt x="94" y="22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1"/>
                  <a:pt x="94" y="21"/>
                </a:cubicBezTo>
                <a:cubicBezTo>
                  <a:pt x="94" y="21"/>
                  <a:pt x="94" y="20"/>
                  <a:pt x="94" y="20"/>
                </a:cubicBezTo>
                <a:cubicBezTo>
                  <a:pt x="94" y="19"/>
                  <a:pt x="94" y="18"/>
                  <a:pt x="93" y="18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7"/>
                  <a:pt x="93" y="17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3" y="16"/>
                  <a:pt x="93" y="16"/>
                  <a:pt x="93" y="16"/>
                </a:cubicBezTo>
                <a:cubicBezTo>
                  <a:pt x="94" y="16"/>
                  <a:pt x="94" y="16"/>
                  <a:pt x="94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5" y="17"/>
                </a:cubicBezTo>
                <a:cubicBezTo>
                  <a:pt x="95" y="17"/>
                  <a:pt x="95" y="17"/>
                  <a:pt x="96" y="17"/>
                </a:cubicBezTo>
                <a:cubicBezTo>
                  <a:pt x="96" y="17"/>
                  <a:pt x="96" y="17"/>
                  <a:pt x="96" y="17"/>
                </a:cubicBezTo>
                <a:cubicBezTo>
                  <a:pt x="96" y="17"/>
                  <a:pt x="96" y="18"/>
                  <a:pt x="96" y="18"/>
                </a:cubicBezTo>
                <a:cubicBezTo>
                  <a:pt x="96" y="18"/>
                  <a:pt x="96" y="18"/>
                  <a:pt x="96" y="18"/>
                </a:cubicBezTo>
                <a:cubicBezTo>
                  <a:pt x="97" y="18"/>
                  <a:pt x="97" y="18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19"/>
                  <a:pt x="97" y="19"/>
                  <a:pt x="97" y="19"/>
                </a:cubicBezTo>
                <a:cubicBezTo>
                  <a:pt x="96" y="19"/>
                  <a:pt x="96" y="19"/>
                  <a:pt x="96" y="19"/>
                </a:cubicBezTo>
                <a:cubicBezTo>
                  <a:pt x="96" y="19"/>
                  <a:pt x="96" y="19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6" y="20"/>
                  <a:pt x="96" y="20"/>
                  <a:pt x="96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0"/>
                  <a:pt x="95" y="20"/>
                  <a:pt x="95" y="20"/>
                </a:cubicBezTo>
                <a:cubicBezTo>
                  <a:pt x="95" y="21"/>
                  <a:pt x="95" y="21"/>
                  <a:pt x="96" y="21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22"/>
                  <a:pt x="96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7" y="23"/>
                  <a:pt x="97" y="23"/>
                  <a:pt x="97" y="23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98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4"/>
                  <a:pt x="99" y="24"/>
                </a:cubicBezTo>
                <a:cubicBezTo>
                  <a:pt x="99" y="24"/>
                  <a:pt x="99" y="23"/>
                  <a:pt x="100" y="23"/>
                </a:cubicBezTo>
                <a:cubicBezTo>
                  <a:pt x="100" y="23"/>
                  <a:pt x="100" y="23"/>
                  <a:pt x="100" y="23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4"/>
                  <a:pt x="100" y="24"/>
                  <a:pt x="100" y="24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100" y="25"/>
                  <a:pt x="100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1" y="27"/>
                  <a:pt x="101" y="28"/>
                  <a:pt x="101" y="28"/>
                </a:cubicBezTo>
                <a:cubicBezTo>
                  <a:pt x="101" y="28"/>
                  <a:pt x="101" y="27"/>
                  <a:pt x="101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00" y="28"/>
                  <a:pt x="99" y="28"/>
                  <a:pt x="99" y="28"/>
                </a:cubicBezTo>
                <a:cubicBezTo>
                  <a:pt x="99" y="27"/>
                  <a:pt x="99" y="27"/>
                  <a:pt x="99" y="27"/>
                </a:cubicBezTo>
                <a:cubicBezTo>
                  <a:pt x="99" y="27"/>
                  <a:pt x="99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8" y="27"/>
                  <a:pt x="98" y="27"/>
                  <a:pt x="98" y="27"/>
                </a:cubicBezTo>
                <a:cubicBezTo>
                  <a:pt x="97" y="27"/>
                  <a:pt x="97" y="27"/>
                  <a:pt x="97" y="27"/>
                </a:cubicBezTo>
                <a:cubicBezTo>
                  <a:pt x="97" y="27"/>
                  <a:pt x="97" y="27"/>
                  <a:pt x="97" y="26"/>
                </a:cubicBezTo>
                <a:cubicBezTo>
                  <a:pt x="96" y="26"/>
                  <a:pt x="96" y="26"/>
                  <a:pt x="96" y="26"/>
                </a:cubicBezTo>
                <a:cubicBezTo>
                  <a:pt x="96" y="27"/>
                  <a:pt x="96" y="27"/>
                  <a:pt x="96" y="27"/>
                </a:cubicBezTo>
                <a:cubicBezTo>
                  <a:pt x="96" y="27"/>
                  <a:pt x="96" y="28"/>
                  <a:pt x="96" y="28"/>
                </a:cubicBezTo>
                <a:cubicBezTo>
                  <a:pt x="96" y="28"/>
                  <a:pt x="96" y="28"/>
                  <a:pt x="96" y="28"/>
                </a:cubicBezTo>
                <a:cubicBezTo>
                  <a:pt x="96" y="28"/>
                  <a:pt x="96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8"/>
                  <a:pt x="95" y="28"/>
                  <a:pt x="95" y="28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4" y="27"/>
                  <a:pt x="94" y="27"/>
                  <a:pt x="94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3" y="26"/>
                  <a:pt x="93" y="26"/>
                  <a:pt x="93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6"/>
                </a:cubicBezTo>
                <a:cubicBezTo>
                  <a:pt x="90" y="26"/>
                  <a:pt x="90" y="26"/>
                  <a:pt x="90" y="25"/>
                </a:cubicBezTo>
                <a:cubicBezTo>
                  <a:pt x="90" y="25"/>
                  <a:pt x="90" y="25"/>
                  <a:pt x="90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5"/>
                  <a:pt x="89" y="25"/>
                  <a:pt x="89" y="25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4"/>
                  <a:pt x="89" y="23"/>
                  <a:pt x="89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8" y="22"/>
                  <a:pt x="88" y="22"/>
                </a:cubicBezTo>
                <a:cubicBezTo>
                  <a:pt x="87" y="22"/>
                  <a:pt x="87" y="22"/>
                  <a:pt x="87" y="22"/>
                </a:cubicBezTo>
                <a:cubicBezTo>
                  <a:pt x="87" y="22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6" y="23"/>
                  <a:pt x="86" y="23"/>
                  <a:pt x="86" y="23"/>
                </a:cubicBezTo>
                <a:cubicBezTo>
                  <a:pt x="85" y="23"/>
                  <a:pt x="85" y="23"/>
                  <a:pt x="85" y="23"/>
                </a:cubicBezTo>
                <a:cubicBezTo>
                  <a:pt x="85" y="23"/>
                  <a:pt x="85" y="23"/>
                  <a:pt x="84" y="23"/>
                </a:cubicBezTo>
                <a:cubicBezTo>
                  <a:pt x="84" y="23"/>
                  <a:pt x="83" y="23"/>
                  <a:pt x="83" y="23"/>
                </a:cubicBezTo>
                <a:cubicBezTo>
                  <a:pt x="83" y="23"/>
                  <a:pt x="83" y="23"/>
                  <a:pt x="83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2" y="23"/>
                </a:cubicBezTo>
                <a:cubicBezTo>
                  <a:pt x="82" y="23"/>
                  <a:pt x="82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3"/>
                  <a:pt x="81" y="23"/>
                  <a:pt x="81" y="23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1" y="24"/>
                </a:cubicBezTo>
                <a:cubicBezTo>
                  <a:pt x="81" y="24"/>
                  <a:pt x="81" y="24"/>
                  <a:pt x="80" y="24"/>
                </a:cubicBezTo>
                <a:cubicBezTo>
                  <a:pt x="80" y="24"/>
                  <a:pt x="80" y="24"/>
                  <a:pt x="80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9" y="24"/>
                </a:cubicBezTo>
                <a:cubicBezTo>
                  <a:pt x="79" y="24"/>
                  <a:pt x="79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5"/>
                </a:cubicBezTo>
                <a:cubicBezTo>
                  <a:pt x="78" y="25"/>
                  <a:pt x="78" y="25"/>
                  <a:pt x="77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5"/>
                  <a:pt x="77" y="25"/>
                  <a:pt x="76" y="25"/>
                </a:cubicBezTo>
                <a:cubicBezTo>
                  <a:pt x="76" y="25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6" y="26"/>
                </a:cubicBezTo>
                <a:cubicBezTo>
                  <a:pt x="76" y="26"/>
                  <a:pt x="76" y="26"/>
                  <a:pt x="75" y="26"/>
                </a:cubicBezTo>
                <a:cubicBezTo>
                  <a:pt x="75" y="26"/>
                  <a:pt x="75" y="27"/>
                  <a:pt x="75" y="27"/>
                </a:cubicBezTo>
                <a:cubicBezTo>
                  <a:pt x="75" y="27"/>
                  <a:pt x="75" y="27"/>
                  <a:pt x="75" y="27"/>
                </a:cubicBezTo>
                <a:cubicBezTo>
                  <a:pt x="75" y="28"/>
                  <a:pt x="75" y="28"/>
                  <a:pt x="75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9"/>
                  <a:pt x="75" y="29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4" y="30"/>
                  <a:pt x="74" y="30"/>
                </a:cubicBezTo>
                <a:cubicBezTo>
                  <a:pt x="74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3" y="30"/>
                </a:cubicBezTo>
                <a:cubicBezTo>
                  <a:pt x="73" y="30"/>
                  <a:pt x="73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2" y="30"/>
                  <a:pt x="72" y="31"/>
                </a:cubicBezTo>
                <a:cubicBezTo>
                  <a:pt x="71" y="31"/>
                  <a:pt x="71" y="31"/>
                  <a:pt x="71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1" y="32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71" y="34"/>
                  <a:pt x="71" y="34"/>
                  <a:pt x="71" y="34"/>
                </a:cubicBezTo>
                <a:cubicBezTo>
                  <a:pt x="71" y="34"/>
                  <a:pt x="71" y="34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5"/>
                </a:cubicBezTo>
                <a:cubicBezTo>
                  <a:pt x="70" y="35"/>
                  <a:pt x="70" y="35"/>
                  <a:pt x="70" y="36"/>
                </a:cubicBezTo>
                <a:cubicBezTo>
                  <a:pt x="70" y="36"/>
                  <a:pt x="70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8"/>
                  <a:pt x="69" y="38"/>
                  <a:pt x="69" y="38"/>
                </a:cubicBezTo>
                <a:cubicBezTo>
                  <a:pt x="69" y="39"/>
                  <a:pt x="69" y="39"/>
                  <a:pt x="69" y="39"/>
                </a:cubicBezTo>
                <a:cubicBezTo>
                  <a:pt x="69" y="39"/>
                  <a:pt x="69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70" y="39"/>
                  <a:pt x="70" y="39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1"/>
                </a:cubicBezTo>
                <a:cubicBezTo>
                  <a:pt x="70" y="41"/>
                  <a:pt x="70" y="41"/>
                  <a:pt x="70" y="41"/>
                </a:cubicBezTo>
                <a:cubicBezTo>
                  <a:pt x="70" y="41"/>
                  <a:pt x="70" y="42"/>
                  <a:pt x="70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0" y="43"/>
                  <a:pt x="69" y="43"/>
                  <a:pt x="69" y="43"/>
                </a:cubicBezTo>
                <a:cubicBezTo>
                  <a:pt x="69" y="44"/>
                  <a:pt x="69" y="44"/>
                  <a:pt x="69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4"/>
                </a:cubicBezTo>
                <a:cubicBezTo>
                  <a:pt x="70" y="44"/>
                  <a:pt x="70" y="44"/>
                  <a:pt x="70" y="45"/>
                </a:cubicBezTo>
                <a:cubicBezTo>
                  <a:pt x="70" y="45"/>
                  <a:pt x="70" y="45"/>
                  <a:pt x="70" y="45"/>
                </a:cubicBezTo>
                <a:cubicBezTo>
                  <a:pt x="70" y="45"/>
                  <a:pt x="70" y="45"/>
                  <a:pt x="71" y="45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2" y="47"/>
                  <a:pt x="72" y="47"/>
                  <a:pt x="72" y="47"/>
                </a:cubicBezTo>
                <a:cubicBezTo>
                  <a:pt x="73" y="48"/>
                  <a:pt x="73" y="48"/>
                  <a:pt x="73" y="49"/>
                </a:cubicBezTo>
                <a:cubicBezTo>
                  <a:pt x="73" y="49"/>
                  <a:pt x="73" y="49"/>
                  <a:pt x="73" y="49"/>
                </a:cubicBezTo>
                <a:cubicBezTo>
                  <a:pt x="73" y="49"/>
                  <a:pt x="73" y="50"/>
                  <a:pt x="73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4" y="51"/>
                  <a:pt x="74" y="51"/>
                  <a:pt x="74" y="51"/>
                </a:cubicBezTo>
                <a:cubicBezTo>
                  <a:pt x="75" y="51"/>
                  <a:pt x="75" y="51"/>
                  <a:pt x="75" y="51"/>
                </a:cubicBezTo>
                <a:cubicBezTo>
                  <a:pt x="75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6" y="51"/>
                  <a:pt x="77" y="51"/>
                  <a:pt x="77" y="51"/>
                </a:cubicBezTo>
                <a:cubicBezTo>
                  <a:pt x="77" y="51"/>
                  <a:pt x="77" y="51"/>
                  <a:pt x="77" y="51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2"/>
                  <a:pt x="77" y="52"/>
                  <a:pt x="77" y="52"/>
                </a:cubicBezTo>
                <a:cubicBezTo>
                  <a:pt x="77" y="53"/>
                  <a:pt x="77" y="53"/>
                  <a:pt x="78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3"/>
                  <a:pt x="79" y="53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79" y="54"/>
                  <a:pt x="79" y="54"/>
                  <a:pt x="79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4"/>
                  <a:pt x="80" y="54"/>
                </a:cubicBezTo>
                <a:cubicBezTo>
                  <a:pt x="80" y="54"/>
                  <a:pt x="80" y="53"/>
                  <a:pt x="80" y="53"/>
                </a:cubicBezTo>
                <a:cubicBezTo>
                  <a:pt x="80" y="53"/>
                  <a:pt x="80" y="53"/>
                  <a:pt x="80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1" y="53"/>
                  <a:pt x="81" y="53"/>
                </a:cubicBezTo>
                <a:cubicBezTo>
                  <a:pt x="81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2" y="53"/>
                  <a:pt x="82" y="53"/>
                  <a:pt x="82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3"/>
                  <a:pt x="83" y="53"/>
                  <a:pt x="83" y="53"/>
                </a:cubicBezTo>
                <a:cubicBezTo>
                  <a:pt x="83" y="54"/>
                  <a:pt x="83" y="54"/>
                  <a:pt x="83" y="54"/>
                </a:cubicBezTo>
                <a:cubicBezTo>
                  <a:pt x="83" y="54"/>
                  <a:pt x="84" y="54"/>
                  <a:pt x="84" y="54"/>
                </a:cubicBezTo>
                <a:cubicBezTo>
                  <a:pt x="84" y="54"/>
                  <a:pt x="84" y="54"/>
                  <a:pt x="84" y="54"/>
                </a:cubicBezTo>
                <a:cubicBezTo>
                  <a:pt x="84" y="54"/>
                  <a:pt x="84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5" y="54"/>
                  <a:pt x="85" y="54"/>
                  <a:pt x="85" y="54"/>
                </a:cubicBezTo>
                <a:cubicBezTo>
                  <a:pt x="86" y="54"/>
                  <a:pt x="86" y="53"/>
                  <a:pt x="86" y="53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4"/>
                  <a:pt x="86" y="54"/>
                  <a:pt x="86" y="54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53"/>
                  <a:pt x="86" y="53"/>
                  <a:pt x="86" y="52"/>
                </a:cubicBezTo>
                <a:cubicBezTo>
                  <a:pt x="86" y="52"/>
                  <a:pt x="86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7" y="52"/>
                  <a:pt x="87" y="52"/>
                  <a:pt x="87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2"/>
                  <a:pt x="89" y="52"/>
                  <a:pt x="89" y="53"/>
                </a:cubicBezTo>
                <a:cubicBezTo>
                  <a:pt x="89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0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0" y="53"/>
                  <a:pt x="90" y="53"/>
                  <a:pt x="90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53"/>
                  <a:pt x="91" y="53"/>
                  <a:pt x="92" y="53"/>
                </a:cubicBezTo>
                <a:cubicBezTo>
                  <a:pt x="92" y="53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2" y="54"/>
                  <a:pt x="92" y="54"/>
                  <a:pt x="92" y="54"/>
                </a:cubicBezTo>
                <a:cubicBezTo>
                  <a:pt x="93" y="54"/>
                  <a:pt x="93" y="54"/>
                  <a:pt x="93" y="54"/>
                </a:cubicBezTo>
                <a:cubicBezTo>
                  <a:pt x="93" y="54"/>
                  <a:pt x="93" y="54"/>
                  <a:pt x="94" y="55"/>
                </a:cubicBezTo>
                <a:cubicBezTo>
                  <a:pt x="94" y="55"/>
                  <a:pt x="94" y="55"/>
                  <a:pt x="94" y="56"/>
                </a:cubicBezTo>
                <a:cubicBezTo>
                  <a:pt x="94" y="56"/>
                  <a:pt x="94" y="56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4" y="57"/>
                </a:cubicBezTo>
                <a:cubicBezTo>
                  <a:pt x="94" y="57"/>
                  <a:pt x="94" y="57"/>
                  <a:pt x="93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93" y="58"/>
                  <a:pt x="93" y="58"/>
                  <a:pt x="93" y="58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59"/>
                  <a:pt x="94" y="59"/>
                </a:cubicBezTo>
                <a:cubicBezTo>
                  <a:pt x="94" y="59"/>
                  <a:pt x="94" y="60"/>
                  <a:pt x="94" y="60"/>
                </a:cubicBezTo>
                <a:cubicBezTo>
                  <a:pt x="94" y="60"/>
                  <a:pt x="94" y="60"/>
                  <a:pt x="94" y="60"/>
                </a:cubicBezTo>
                <a:cubicBezTo>
                  <a:pt x="94" y="60"/>
                  <a:pt x="94" y="60"/>
                  <a:pt x="95" y="60"/>
                </a:cubicBezTo>
                <a:cubicBezTo>
                  <a:pt x="95" y="60"/>
                  <a:pt x="95" y="61"/>
                  <a:pt x="95" y="61"/>
                </a:cubicBezTo>
                <a:cubicBezTo>
                  <a:pt x="95" y="61"/>
                  <a:pt x="95" y="61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2"/>
                  <a:pt x="95" y="62"/>
                </a:cubicBezTo>
                <a:cubicBezTo>
                  <a:pt x="95" y="62"/>
                  <a:pt x="95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3"/>
                  <a:pt x="96" y="63"/>
                </a:cubicBezTo>
                <a:cubicBezTo>
                  <a:pt x="96" y="63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6" y="65"/>
                  <a:pt x="96" y="65"/>
                  <a:pt x="96" y="65"/>
                </a:cubicBezTo>
                <a:cubicBezTo>
                  <a:pt x="96" y="65"/>
                  <a:pt x="96" y="65"/>
                  <a:pt x="96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7" y="67"/>
                  <a:pt x="97" y="67"/>
                  <a:pt x="97" y="67"/>
                </a:cubicBezTo>
                <a:cubicBezTo>
                  <a:pt x="97" y="67"/>
                  <a:pt x="97" y="67"/>
                  <a:pt x="97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9"/>
                  <a:pt x="96" y="69"/>
                  <a:pt x="96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69"/>
                  <a:pt x="97" y="69"/>
                </a:cubicBezTo>
                <a:cubicBezTo>
                  <a:pt x="97" y="69"/>
                  <a:pt x="97" y="70"/>
                  <a:pt x="97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7" y="70"/>
                  <a:pt x="96" y="70"/>
                  <a:pt x="96" y="70"/>
                </a:cubicBezTo>
                <a:cubicBezTo>
                  <a:pt x="96" y="70"/>
                  <a:pt x="96" y="70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6" y="71"/>
                  <a:pt x="96" y="71"/>
                  <a:pt x="96" y="71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3"/>
                  <a:pt x="95" y="73"/>
                  <a:pt x="95" y="73"/>
                </a:cubicBezTo>
                <a:cubicBezTo>
                  <a:pt x="95" y="74"/>
                  <a:pt x="95" y="74"/>
                  <a:pt x="95" y="74"/>
                </a:cubicBezTo>
                <a:cubicBezTo>
                  <a:pt x="95" y="74"/>
                  <a:pt x="95" y="74"/>
                  <a:pt x="94" y="74"/>
                </a:cubicBezTo>
                <a:cubicBezTo>
                  <a:pt x="94" y="74"/>
                  <a:pt x="94" y="74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75"/>
                  <a:pt x="94" y="75"/>
                  <a:pt x="94" y="75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0"/>
                  <a:pt x="94" y="80"/>
                  <a:pt x="94" y="80"/>
                </a:cubicBezTo>
                <a:cubicBezTo>
                  <a:pt x="94" y="81"/>
                  <a:pt x="94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82"/>
                  <a:pt x="95" y="82"/>
                  <a:pt x="95" y="82"/>
                </a:cubicBezTo>
                <a:cubicBezTo>
                  <a:pt x="94" y="82"/>
                  <a:pt x="94" y="82"/>
                  <a:pt x="94" y="82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4" y="87"/>
                  <a:pt x="94" y="87"/>
                </a:cubicBezTo>
                <a:cubicBezTo>
                  <a:pt x="94" y="87"/>
                  <a:pt x="95" y="87"/>
                  <a:pt x="95" y="87"/>
                </a:cubicBezTo>
                <a:cubicBezTo>
                  <a:pt x="95" y="87"/>
                  <a:pt x="95" y="88"/>
                  <a:pt x="95" y="88"/>
                </a:cubicBezTo>
                <a:cubicBezTo>
                  <a:pt x="95" y="88"/>
                  <a:pt x="95" y="89"/>
                  <a:pt x="95" y="89"/>
                </a:cubicBezTo>
                <a:cubicBezTo>
                  <a:pt x="95" y="89"/>
                  <a:pt x="95" y="89"/>
                  <a:pt x="95" y="89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4" y="90"/>
                  <a:pt x="94" y="90"/>
                </a:cubicBezTo>
                <a:cubicBezTo>
                  <a:pt x="94" y="90"/>
                  <a:pt x="93" y="90"/>
                  <a:pt x="93" y="90"/>
                </a:cubicBezTo>
                <a:cubicBezTo>
                  <a:pt x="93" y="90"/>
                  <a:pt x="93" y="91"/>
                  <a:pt x="93" y="91"/>
                </a:cubicBezTo>
                <a:cubicBezTo>
                  <a:pt x="93" y="91"/>
                  <a:pt x="93" y="91"/>
                  <a:pt x="93" y="91"/>
                </a:cubicBezTo>
                <a:cubicBezTo>
                  <a:pt x="93" y="91"/>
                  <a:pt x="93" y="92"/>
                  <a:pt x="93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4" y="92"/>
                </a:cubicBezTo>
                <a:cubicBezTo>
                  <a:pt x="94" y="92"/>
                  <a:pt x="94" y="92"/>
                  <a:pt x="95" y="92"/>
                </a:cubicBezTo>
                <a:cubicBezTo>
                  <a:pt x="95" y="92"/>
                  <a:pt x="95" y="92"/>
                  <a:pt x="96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7" y="92"/>
                  <a:pt x="98" y="92"/>
                  <a:pt x="98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99" y="91"/>
                  <a:pt x="99" y="91"/>
                </a:cubicBezTo>
                <a:cubicBezTo>
                  <a:pt x="99" y="91"/>
                  <a:pt x="100" y="91"/>
                  <a:pt x="100" y="91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90"/>
                  <a:pt x="100" y="90"/>
                  <a:pt x="100" y="90"/>
                </a:cubicBezTo>
                <a:cubicBezTo>
                  <a:pt x="100" y="89"/>
                  <a:pt x="101" y="88"/>
                  <a:pt x="101" y="88"/>
                </a:cubicBezTo>
                <a:cubicBezTo>
                  <a:pt x="102" y="88"/>
                  <a:pt x="102" y="88"/>
                  <a:pt x="102" y="88"/>
                </a:cubicBezTo>
                <a:cubicBezTo>
                  <a:pt x="102" y="88"/>
                  <a:pt x="103" y="88"/>
                  <a:pt x="103" y="88"/>
                </a:cubicBezTo>
                <a:cubicBezTo>
                  <a:pt x="103" y="88"/>
                  <a:pt x="103" y="88"/>
                  <a:pt x="103" y="88"/>
                </a:cubicBezTo>
                <a:cubicBezTo>
                  <a:pt x="103" y="88"/>
                  <a:pt x="103" y="88"/>
                  <a:pt x="104" y="88"/>
                </a:cubicBezTo>
                <a:cubicBezTo>
                  <a:pt x="104" y="88"/>
                  <a:pt x="104" y="88"/>
                  <a:pt x="104" y="88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05" y="87"/>
                  <a:pt x="105" y="86"/>
                  <a:pt x="105" y="86"/>
                </a:cubicBezTo>
                <a:cubicBezTo>
                  <a:pt x="105" y="86"/>
                  <a:pt x="105" y="86"/>
                  <a:pt x="105" y="86"/>
                </a:cubicBezTo>
                <a:cubicBezTo>
                  <a:pt x="105" y="85"/>
                  <a:pt x="105" y="85"/>
                  <a:pt x="105" y="85"/>
                </a:cubicBezTo>
                <a:cubicBezTo>
                  <a:pt x="105" y="85"/>
                  <a:pt x="104" y="85"/>
                  <a:pt x="104" y="85"/>
                </a:cubicBezTo>
                <a:cubicBezTo>
                  <a:pt x="104" y="85"/>
                  <a:pt x="104" y="85"/>
                  <a:pt x="104" y="85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4" y="84"/>
                  <a:pt x="104" y="84"/>
                  <a:pt x="104" y="84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4"/>
                  <a:pt x="105" y="84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5" y="83"/>
                  <a:pt x="105" y="83"/>
                  <a:pt x="105" y="83"/>
                </a:cubicBezTo>
                <a:cubicBezTo>
                  <a:pt x="106" y="83"/>
                  <a:pt x="106" y="83"/>
                  <a:pt x="106" y="83"/>
                </a:cubicBezTo>
                <a:cubicBezTo>
                  <a:pt x="106" y="83"/>
                  <a:pt x="107" y="82"/>
                  <a:pt x="107" y="82"/>
                </a:cubicBezTo>
                <a:cubicBezTo>
                  <a:pt x="107" y="81"/>
                  <a:pt x="107" y="81"/>
                  <a:pt x="107" y="80"/>
                </a:cubicBezTo>
                <a:cubicBezTo>
                  <a:pt x="107" y="80"/>
                  <a:pt x="107" y="80"/>
                  <a:pt x="107" y="80"/>
                </a:cubicBezTo>
                <a:cubicBezTo>
                  <a:pt x="107" y="80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9"/>
                  <a:pt x="107" y="78"/>
                  <a:pt x="107" y="78"/>
                </a:cubicBezTo>
                <a:cubicBezTo>
                  <a:pt x="107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9" y="77"/>
                  <a:pt x="109" y="77"/>
                </a:cubicBezTo>
                <a:cubicBezTo>
                  <a:pt x="109" y="77"/>
                  <a:pt x="109" y="76"/>
                  <a:pt x="109" y="76"/>
                </a:cubicBezTo>
                <a:cubicBezTo>
                  <a:pt x="109" y="76"/>
                  <a:pt x="109" y="76"/>
                  <a:pt x="109" y="76"/>
                </a:cubicBezTo>
                <a:cubicBezTo>
                  <a:pt x="109" y="76"/>
                  <a:pt x="109" y="75"/>
                  <a:pt x="109" y="75"/>
                </a:cubicBezTo>
                <a:cubicBezTo>
                  <a:pt x="110" y="75"/>
                  <a:pt x="110" y="74"/>
                  <a:pt x="111" y="74"/>
                </a:cubicBezTo>
                <a:cubicBezTo>
                  <a:pt x="111" y="74"/>
                  <a:pt x="111" y="74"/>
                  <a:pt x="111" y="74"/>
                </a:cubicBezTo>
                <a:cubicBezTo>
                  <a:pt x="111" y="74"/>
                  <a:pt x="111" y="73"/>
                  <a:pt x="111" y="73"/>
                </a:cubicBezTo>
                <a:cubicBezTo>
                  <a:pt x="111" y="73"/>
                  <a:pt x="111" y="72"/>
                  <a:pt x="111" y="72"/>
                </a:cubicBezTo>
                <a:cubicBezTo>
                  <a:pt x="111" y="72"/>
                  <a:pt x="111" y="72"/>
                  <a:pt x="111" y="72"/>
                </a:cubicBezTo>
                <a:cubicBezTo>
                  <a:pt x="111" y="71"/>
                  <a:pt x="111" y="71"/>
                  <a:pt x="111" y="70"/>
                </a:cubicBezTo>
                <a:cubicBezTo>
                  <a:pt x="111" y="70"/>
                  <a:pt x="111" y="70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2" y="67"/>
                  <a:pt x="112" y="66"/>
                  <a:pt x="112" y="65"/>
                </a:cubicBezTo>
                <a:cubicBezTo>
                  <a:pt x="112" y="65"/>
                  <a:pt x="112" y="64"/>
                  <a:pt x="112" y="64"/>
                </a:cubicBezTo>
                <a:cubicBezTo>
                  <a:pt x="112" y="63"/>
                  <a:pt x="112" y="62"/>
                  <a:pt x="113" y="62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1"/>
                  <a:pt x="113" y="61"/>
                  <a:pt x="113" y="61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3" y="60"/>
                  <a:pt x="113" y="60"/>
                  <a:pt x="114" y="60"/>
                </a:cubicBezTo>
                <a:cubicBezTo>
                  <a:pt x="114" y="60"/>
                  <a:pt x="114" y="60"/>
                  <a:pt x="114" y="60"/>
                </a:cubicBezTo>
                <a:cubicBezTo>
                  <a:pt x="114" y="58"/>
                  <a:pt x="114" y="58"/>
                  <a:pt x="114" y="58"/>
                </a:cubicBezTo>
                <a:cubicBezTo>
                  <a:pt x="114" y="58"/>
                  <a:pt x="114" y="58"/>
                  <a:pt x="114" y="57"/>
                </a:cubicBezTo>
                <a:cubicBezTo>
                  <a:pt x="114" y="57"/>
                  <a:pt x="114" y="57"/>
                  <a:pt x="114" y="57"/>
                </a:cubicBezTo>
                <a:cubicBezTo>
                  <a:pt x="113" y="57"/>
                  <a:pt x="113" y="57"/>
                  <a:pt x="113" y="57"/>
                </a:cubicBezTo>
                <a:cubicBezTo>
                  <a:pt x="113" y="57"/>
                  <a:pt x="113" y="56"/>
                  <a:pt x="113" y="56"/>
                </a:cubicBezTo>
                <a:cubicBezTo>
                  <a:pt x="113" y="56"/>
                  <a:pt x="113" y="56"/>
                  <a:pt x="113" y="56"/>
                </a:cubicBezTo>
                <a:cubicBezTo>
                  <a:pt x="113" y="56"/>
                  <a:pt x="113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5"/>
                  <a:pt x="114" y="55"/>
                  <a:pt x="114" y="55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4"/>
                  <a:pt x="114" y="54"/>
                  <a:pt x="114" y="54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3"/>
                  <a:pt x="114" y="53"/>
                  <a:pt x="114" y="53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2"/>
                  <a:pt x="114" y="52"/>
                  <a:pt x="114" y="52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50"/>
                  <a:pt x="114" y="50"/>
                  <a:pt x="114" y="50"/>
                </a:cubicBezTo>
                <a:cubicBezTo>
                  <a:pt x="114" y="49"/>
                  <a:pt x="115" y="49"/>
                  <a:pt x="114" y="49"/>
                </a:cubicBezTo>
                <a:cubicBezTo>
                  <a:pt x="114" y="48"/>
                  <a:pt x="113" y="48"/>
                  <a:pt x="113" y="48"/>
                </a:cubicBezTo>
                <a:cubicBezTo>
                  <a:pt x="113" y="47"/>
                  <a:pt x="113" y="47"/>
                  <a:pt x="113" y="47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113" y="46"/>
                  <a:pt x="112" y="46"/>
                  <a:pt x="112" y="46"/>
                </a:cubicBezTo>
                <a:cubicBezTo>
                  <a:pt x="112" y="46"/>
                  <a:pt x="112" y="46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5"/>
                </a:cubicBezTo>
                <a:cubicBezTo>
                  <a:pt x="112" y="45"/>
                  <a:pt x="112" y="45"/>
                  <a:pt x="112" y="44"/>
                </a:cubicBezTo>
                <a:cubicBezTo>
                  <a:pt x="112" y="44"/>
                  <a:pt x="112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4"/>
                  <a:pt x="111" y="44"/>
                </a:cubicBezTo>
                <a:cubicBezTo>
                  <a:pt x="111" y="44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3"/>
                  <a:pt x="111" y="43"/>
                </a:cubicBezTo>
                <a:cubicBezTo>
                  <a:pt x="111" y="43"/>
                  <a:pt x="111" y="42"/>
                  <a:pt x="111" y="42"/>
                </a:cubicBezTo>
                <a:cubicBezTo>
                  <a:pt x="111" y="42"/>
                  <a:pt x="110" y="42"/>
                  <a:pt x="110" y="42"/>
                </a:cubicBezTo>
                <a:cubicBezTo>
                  <a:pt x="110" y="42"/>
                  <a:pt x="110" y="42"/>
                  <a:pt x="110" y="42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09" y="41"/>
                  <a:pt x="109" y="40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09" y="38"/>
                  <a:pt x="108" y="38"/>
                  <a:pt x="108" y="38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8" y="37"/>
                  <a:pt x="108" y="37"/>
                  <a:pt x="108" y="37"/>
                </a:cubicBezTo>
                <a:cubicBezTo>
                  <a:pt x="108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7" y="35"/>
                  <a:pt x="107" y="35"/>
                  <a:pt x="107" y="35"/>
                </a:cubicBezTo>
                <a:cubicBezTo>
                  <a:pt x="106" y="35"/>
                  <a:pt x="106" y="35"/>
                  <a:pt x="106" y="35"/>
                </a:cubicBezTo>
                <a:cubicBezTo>
                  <a:pt x="106" y="34"/>
                  <a:pt x="105" y="34"/>
                  <a:pt x="105" y="33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4" y="32"/>
                  <a:pt x="104" y="31"/>
                  <a:pt x="103" y="31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4" y="30"/>
                  <a:pt x="104" y="30"/>
                  <a:pt x="104" y="30"/>
                </a:cubicBezTo>
                <a:cubicBezTo>
                  <a:pt x="104" y="31"/>
                  <a:pt x="104" y="31"/>
                  <a:pt x="104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1"/>
                  <a:pt x="105" y="31"/>
                  <a:pt x="105" y="31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5" y="33"/>
                  <a:pt x="105" y="33"/>
                  <a:pt x="105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3"/>
                  <a:pt x="106" y="33"/>
                  <a:pt x="106" y="33"/>
                </a:cubicBezTo>
                <a:cubicBezTo>
                  <a:pt x="106" y="34"/>
                  <a:pt x="106" y="34"/>
                  <a:pt x="106" y="34"/>
                </a:cubicBezTo>
                <a:cubicBezTo>
                  <a:pt x="106" y="34"/>
                  <a:pt x="107" y="34"/>
                  <a:pt x="107" y="34"/>
                </a:cubicBezTo>
                <a:cubicBezTo>
                  <a:pt x="107" y="34"/>
                  <a:pt x="107" y="34"/>
                  <a:pt x="107" y="34"/>
                </a:cubicBezTo>
                <a:cubicBezTo>
                  <a:pt x="107" y="34"/>
                  <a:pt x="107" y="35"/>
                  <a:pt x="107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7"/>
                  <a:pt x="108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8"/>
                  <a:pt x="109" y="38"/>
                  <a:pt x="109" y="38"/>
                </a:cubicBezTo>
                <a:cubicBezTo>
                  <a:pt x="109" y="39"/>
                  <a:pt x="109" y="39"/>
                  <a:pt x="109" y="39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0" y="39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1"/>
                  <a:pt x="111" y="41"/>
                  <a:pt x="111" y="41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2"/>
                  <a:pt x="111" y="42"/>
                </a:cubicBezTo>
                <a:cubicBezTo>
                  <a:pt x="111" y="42"/>
                  <a:pt x="111" y="43"/>
                  <a:pt x="111" y="43"/>
                </a:cubicBezTo>
                <a:cubicBezTo>
                  <a:pt x="112" y="43"/>
                  <a:pt x="112" y="43"/>
                  <a:pt x="112" y="44"/>
                </a:cubicBezTo>
                <a:cubicBezTo>
                  <a:pt x="113" y="44"/>
                  <a:pt x="113" y="44"/>
                  <a:pt x="113" y="44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3" y="42"/>
                  <a:pt x="112" y="41"/>
                  <a:pt x="112" y="39"/>
                </a:cubicBezTo>
                <a:cubicBezTo>
                  <a:pt x="112" y="38"/>
                  <a:pt x="112" y="38"/>
                  <a:pt x="112" y="37"/>
                </a:cubicBezTo>
                <a:close/>
                <a:moveTo>
                  <a:pt x="79" y="5"/>
                </a:moveTo>
                <a:cubicBezTo>
                  <a:pt x="79" y="5"/>
                  <a:pt x="78" y="5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78" y="7"/>
                  <a:pt x="78" y="7"/>
                  <a:pt x="78" y="7"/>
                </a:cubicBezTo>
                <a:cubicBezTo>
                  <a:pt x="78" y="7"/>
                  <a:pt x="79" y="7"/>
                  <a:pt x="79" y="7"/>
                </a:cubicBezTo>
                <a:cubicBezTo>
                  <a:pt x="79" y="8"/>
                  <a:pt x="79" y="8"/>
                  <a:pt x="79" y="8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7"/>
                  <a:pt x="79" y="7"/>
                </a:cubicBezTo>
                <a:cubicBezTo>
                  <a:pt x="79" y="7"/>
                  <a:pt x="79" y="8"/>
                  <a:pt x="79" y="8"/>
                </a:cubicBezTo>
                <a:cubicBezTo>
                  <a:pt x="79" y="8"/>
                  <a:pt x="79" y="8"/>
                  <a:pt x="79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8"/>
                  <a:pt x="78" y="8"/>
                  <a:pt x="78" y="8"/>
                </a:cubicBezTo>
                <a:cubicBezTo>
                  <a:pt x="78" y="10"/>
                  <a:pt x="78" y="10"/>
                  <a:pt x="78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79" y="10"/>
                  <a:pt x="79" y="10"/>
                  <a:pt x="79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10"/>
                  <a:pt x="80" y="10"/>
                  <a:pt x="80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10"/>
                  <a:pt x="81" y="10"/>
                  <a:pt x="81" y="10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9"/>
                  <a:pt x="81" y="9"/>
                </a:cubicBezTo>
                <a:cubicBezTo>
                  <a:pt x="81" y="9"/>
                  <a:pt x="81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0" y="8"/>
                  <a:pt x="80" y="8"/>
                  <a:pt x="81" y="7"/>
                </a:cubicBezTo>
                <a:cubicBezTo>
                  <a:pt x="81" y="7"/>
                  <a:pt x="81" y="7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6"/>
                  <a:pt x="81" y="6"/>
                  <a:pt x="81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6"/>
                  <a:pt x="80" y="6"/>
                  <a:pt x="80" y="6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80" y="5"/>
                  <a:pt x="80" y="5"/>
                  <a:pt x="80" y="5"/>
                </a:cubicBezTo>
                <a:cubicBezTo>
                  <a:pt x="79" y="5"/>
                  <a:pt x="79" y="5"/>
                  <a:pt x="79" y="5"/>
                </a:cubicBezTo>
                <a:cubicBezTo>
                  <a:pt x="79" y="5"/>
                  <a:pt x="79" y="5"/>
                  <a:pt x="79" y="5"/>
                </a:cubicBezTo>
                <a:close/>
                <a:moveTo>
                  <a:pt x="75" y="5"/>
                </a:move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5"/>
                  <a:pt x="74" y="5"/>
                  <a:pt x="74" y="5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4" y="6"/>
                  <a:pt x="74" y="6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7"/>
                  <a:pt x="73" y="7"/>
                  <a:pt x="73" y="7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3" y="8"/>
                  <a:pt x="73" y="8"/>
                  <a:pt x="73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74" y="8"/>
                  <a:pt x="74" y="9"/>
                  <a:pt x="74" y="9"/>
                </a:cubicBezTo>
                <a:cubicBezTo>
                  <a:pt x="74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5" y="9"/>
                  <a:pt x="75" y="9"/>
                  <a:pt x="75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9"/>
                </a:cubicBezTo>
                <a:cubicBezTo>
                  <a:pt x="77" y="9"/>
                  <a:pt x="77" y="9"/>
                  <a:pt x="77" y="8"/>
                </a:cubicBezTo>
                <a:cubicBezTo>
                  <a:pt x="78" y="8"/>
                  <a:pt x="78" y="8"/>
                  <a:pt x="78" y="7"/>
                </a:cubicBezTo>
                <a:cubicBezTo>
                  <a:pt x="78" y="7"/>
                  <a:pt x="78" y="7"/>
                  <a:pt x="77" y="7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6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8" y="5"/>
                  <a:pt x="78" y="5"/>
                  <a:pt x="78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5"/>
                  <a:pt x="77" y="5"/>
                  <a:pt x="77" y="5"/>
                </a:cubicBezTo>
                <a:cubicBezTo>
                  <a:pt x="77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4"/>
                  <a:pt x="75" y="4"/>
                  <a:pt x="75" y="4"/>
                </a:cubicBezTo>
                <a:cubicBezTo>
                  <a:pt x="75" y="3"/>
                  <a:pt x="75" y="3"/>
                  <a:pt x="75" y="3"/>
                </a:cubicBezTo>
                <a:cubicBezTo>
                  <a:pt x="73" y="3"/>
                  <a:pt x="73" y="3"/>
                  <a:pt x="73" y="3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4"/>
                  <a:pt x="73" y="4"/>
                </a:cubicBezTo>
                <a:cubicBezTo>
                  <a:pt x="73" y="4"/>
                  <a:pt x="73" y="5"/>
                  <a:pt x="73" y="5"/>
                </a:cubicBezTo>
                <a:cubicBezTo>
                  <a:pt x="73" y="5"/>
                  <a:pt x="73" y="5"/>
                  <a:pt x="73" y="5"/>
                </a:cubicBezTo>
                <a:cubicBezTo>
                  <a:pt x="75" y="5"/>
                  <a:pt x="75" y="5"/>
                  <a:pt x="75" y="5"/>
                </a:cubicBezTo>
                <a:cubicBezTo>
                  <a:pt x="75" y="5"/>
                  <a:pt x="75" y="5"/>
                  <a:pt x="75" y="5"/>
                </a:cubicBezTo>
                <a:close/>
                <a:moveTo>
                  <a:pt x="112" y="77"/>
                </a:moveTo>
                <a:cubicBezTo>
                  <a:pt x="113" y="76"/>
                  <a:pt x="113" y="75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113" y="74"/>
                  <a:pt x="113" y="74"/>
                  <a:pt x="112" y="73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2" y="74"/>
                </a:cubicBezTo>
                <a:cubicBezTo>
                  <a:pt x="112" y="74"/>
                  <a:pt x="112" y="74"/>
                  <a:pt x="111" y="74"/>
                </a:cubicBezTo>
                <a:cubicBezTo>
                  <a:pt x="111" y="75"/>
                  <a:pt x="111" y="75"/>
                  <a:pt x="111" y="75"/>
                </a:cubicBezTo>
                <a:cubicBezTo>
                  <a:pt x="111" y="75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6"/>
                  <a:pt x="110" y="76"/>
                </a:cubicBezTo>
                <a:cubicBezTo>
                  <a:pt x="110" y="76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10" y="77"/>
                  <a:pt x="110" y="77"/>
                  <a:pt x="110" y="77"/>
                </a:cubicBezTo>
                <a:cubicBezTo>
                  <a:pt x="109" y="78"/>
                  <a:pt x="109" y="78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109" y="79"/>
                  <a:pt x="109" y="80"/>
                  <a:pt x="109" y="81"/>
                </a:cubicBezTo>
                <a:cubicBezTo>
                  <a:pt x="109" y="81"/>
                  <a:pt x="109" y="81"/>
                  <a:pt x="109" y="81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09" y="82"/>
                  <a:pt x="109" y="82"/>
                  <a:pt x="109" y="82"/>
                </a:cubicBezTo>
                <a:cubicBezTo>
                  <a:pt x="110" y="82"/>
                  <a:pt x="111" y="81"/>
                  <a:pt x="111" y="81"/>
                </a:cubicBezTo>
                <a:cubicBezTo>
                  <a:pt x="111" y="81"/>
                  <a:pt x="111" y="80"/>
                  <a:pt x="111" y="80"/>
                </a:cubicBezTo>
                <a:cubicBezTo>
                  <a:pt x="111" y="80"/>
                  <a:pt x="111" y="80"/>
                  <a:pt x="111" y="80"/>
                </a:cubicBezTo>
                <a:cubicBezTo>
                  <a:pt x="111" y="80"/>
                  <a:pt x="111" y="80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9"/>
                </a:cubicBezTo>
                <a:cubicBezTo>
                  <a:pt x="111" y="79"/>
                  <a:pt x="111" y="79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1" y="78"/>
                  <a:pt x="111" y="78"/>
                </a:cubicBezTo>
                <a:cubicBezTo>
                  <a:pt x="111" y="78"/>
                  <a:pt x="112" y="78"/>
                  <a:pt x="112" y="78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112" y="77"/>
                  <a:pt x="112" y="77"/>
                  <a:pt x="112" y="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1" name="Freeform 8"/>
          <p:cNvSpPr>
            <a:spLocks noEditPoints="1"/>
          </p:cNvSpPr>
          <p:nvPr/>
        </p:nvSpPr>
        <p:spPr bwMode="auto">
          <a:xfrm>
            <a:off x="2250276" y="3527046"/>
            <a:ext cx="634333" cy="555779"/>
          </a:xfrm>
          <a:custGeom>
            <a:gdLst>
              <a:gd name="T0" fmla="*/ 92 w 137"/>
              <a:gd name="T1" fmla="*/ 69 h 120"/>
              <a:gd name="T2" fmla="*/ 76 w 137"/>
              <a:gd name="T3" fmla="*/ 52 h 120"/>
              <a:gd name="T4" fmla="*/ 75 w 137"/>
              <a:gd name="T5" fmla="*/ 38 h 120"/>
              <a:gd name="T6" fmla="*/ 69 w 137"/>
              <a:gd name="T7" fmla="*/ 44 h 120"/>
              <a:gd name="T8" fmla="*/ 52 w 137"/>
              <a:gd name="T9" fmla="*/ 28 h 120"/>
              <a:gd name="T10" fmla="*/ 41 w 137"/>
              <a:gd name="T11" fmla="*/ 37 h 120"/>
              <a:gd name="T12" fmla="*/ 18 w 137"/>
              <a:gd name="T13" fmla="*/ 38 h 120"/>
              <a:gd name="T14" fmla="*/ 16 w 137"/>
              <a:gd name="T15" fmla="*/ 52 h 120"/>
              <a:gd name="T16" fmla="*/ 0 w 137"/>
              <a:gd name="T17" fmla="*/ 69 h 120"/>
              <a:gd name="T18" fmla="*/ 9 w 137"/>
              <a:gd name="T19" fmla="*/ 80 h 120"/>
              <a:gd name="T20" fmla="*/ 10 w 137"/>
              <a:gd name="T21" fmla="*/ 103 h 120"/>
              <a:gd name="T22" fmla="*/ 24 w 137"/>
              <a:gd name="T23" fmla="*/ 104 h 120"/>
              <a:gd name="T24" fmla="*/ 41 w 137"/>
              <a:gd name="T25" fmla="*/ 120 h 120"/>
              <a:gd name="T26" fmla="*/ 52 w 137"/>
              <a:gd name="T27" fmla="*/ 111 h 120"/>
              <a:gd name="T28" fmla="*/ 72 w 137"/>
              <a:gd name="T29" fmla="*/ 107 h 120"/>
              <a:gd name="T30" fmla="*/ 83 w 137"/>
              <a:gd name="T31" fmla="*/ 103 h 120"/>
              <a:gd name="T32" fmla="*/ 83 w 137"/>
              <a:gd name="T33" fmla="*/ 80 h 120"/>
              <a:gd name="T34" fmla="*/ 72 w 137"/>
              <a:gd name="T35" fmla="*/ 84 h 120"/>
              <a:gd name="T36" fmla="*/ 46 w 137"/>
              <a:gd name="T37" fmla="*/ 101 h 120"/>
              <a:gd name="T38" fmla="*/ 46 w 137"/>
              <a:gd name="T39" fmla="*/ 47 h 120"/>
              <a:gd name="T40" fmla="*/ 73 w 137"/>
              <a:gd name="T41" fmla="*/ 74 h 120"/>
              <a:gd name="T42" fmla="*/ 129 w 137"/>
              <a:gd name="T43" fmla="*/ 77 h 120"/>
              <a:gd name="T44" fmla="*/ 137 w 137"/>
              <a:gd name="T45" fmla="*/ 85 h 120"/>
              <a:gd name="T46" fmla="*/ 133 w 137"/>
              <a:gd name="T47" fmla="*/ 91 h 120"/>
              <a:gd name="T48" fmla="*/ 132 w 137"/>
              <a:gd name="T49" fmla="*/ 102 h 120"/>
              <a:gd name="T50" fmla="*/ 125 w 137"/>
              <a:gd name="T51" fmla="*/ 103 h 120"/>
              <a:gd name="T52" fmla="*/ 117 w 137"/>
              <a:gd name="T53" fmla="*/ 111 h 120"/>
              <a:gd name="T54" fmla="*/ 111 w 137"/>
              <a:gd name="T55" fmla="*/ 107 h 120"/>
              <a:gd name="T56" fmla="*/ 100 w 137"/>
              <a:gd name="T57" fmla="*/ 106 h 120"/>
              <a:gd name="T58" fmla="*/ 99 w 137"/>
              <a:gd name="T59" fmla="*/ 99 h 120"/>
              <a:gd name="T60" fmla="*/ 91 w 137"/>
              <a:gd name="T61" fmla="*/ 91 h 120"/>
              <a:gd name="T62" fmla="*/ 96 w 137"/>
              <a:gd name="T63" fmla="*/ 85 h 120"/>
              <a:gd name="T64" fmla="*/ 96 w 137"/>
              <a:gd name="T65" fmla="*/ 74 h 120"/>
              <a:gd name="T66" fmla="*/ 103 w 137"/>
              <a:gd name="T67" fmla="*/ 73 h 120"/>
              <a:gd name="T68" fmla="*/ 111 w 137"/>
              <a:gd name="T69" fmla="*/ 65 h 120"/>
              <a:gd name="T70" fmla="*/ 117 w 137"/>
              <a:gd name="T71" fmla="*/ 70 h 120"/>
              <a:gd name="T72" fmla="*/ 128 w 137"/>
              <a:gd name="T73" fmla="*/ 70 h 120"/>
              <a:gd name="T74" fmla="*/ 129 w 137"/>
              <a:gd name="T75" fmla="*/ 77 h 120"/>
              <a:gd name="T76" fmla="*/ 128 w 137"/>
              <a:gd name="T77" fmla="*/ 88 h 120"/>
              <a:gd name="T78" fmla="*/ 101 w 137"/>
              <a:gd name="T79" fmla="*/ 88 h 120"/>
              <a:gd name="T80" fmla="*/ 114 w 137"/>
              <a:gd name="T81" fmla="*/ 102 h 120"/>
              <a:gd name="T82" fmla="*/ 137 w 137"/>
              <a:gd name="T83" fmla="*/ 27 h 120"/>
              <a:gd name="T84" fmla="*/ 131 w 137"/>
              <a:gd name="T85" fmla="*/ 34 h 120"/>
              <a:gd name="T86" fmla="*/ 131 w 137"/>
              <a:gd name="T87" fmla="*/ 50 h 120"/>
              <a:gd name="T88" fmla="*/ 122 w 137"/>
              <a:gd name="T89" fmla="*/ 51 h 120"/>
              <a:gd name="T90" fmla="*/ 111 w 137"/>
              <a:gd name="T91" fmla="*/ 61 h 120"/>
              <a:gd name="T92" fmla="*/ 103 w 137"/>
              <a:gd name="T93" fmla="*/ 55 h 120"/>
              <a:gd name="T94" fmla="*/ 88 w 137"/>
              <a:gd name="T95" fmla="*/ 55 h 120"/>
              <a:gd name="T96" fmla="*/ 87 w 137"/>
              <a:gd name="T97" fmla="*/ 46 h 120"/>
              <a:gd name="T98" fmla="*/ 76 w 137"/>
              <a:gd name="T99" fmla="*/ 34 h 120"/>
              <a:gd name="T100" fmla="*/ 82 w 137"/>
              <a:gd name="T101" fmla="*/ 27 h 120"/>
              <a:gd name="T102" fmla="*/ 83 w 137"/>
              <a:gd name="T103" fmla="*/ 12 h 120"/>
              <a:gd name="T104" fmla="*/ 92 w 137"/>
              <a:gd name="T105" fmla="*/ 11 h 120"/>
              <a:gd name="T106" fmla="*/ 103 w 137"/>
              <a:gd name="T107" fmla="*/ 0 h 120"/>
              <a:gd name="T108" fmla="*/ 110 w 137"/>
              <a:gd name="T109" fmla="*/ 6 h 120"/>
              <a:gd name="T110" fmla="*/ 126 w 137"/>
              <a:gd name="T111" fmla="*/ 7 h 120"/>
              <a:gd name="T112" fmla="*/ 127 w 137"/>
              <a:gd name="T113" fmla="*/ 16 h 120"/>
              <a:gd name="T114" fmla="*/ 107 w 137"/>
              <a:gd name="T115" fmla="*/ 49 h 120"/>
              <a:gd name="T116" fmla="*/ 89 w 137"/>
              <a:gd name="T117" fmla="*/ 31 h 120"/>
              <a:gd name="T118" fmla="*/ 125 w 137"/>
              <a:gd name="T119" fmla="*/ 31 h 12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37" h="120">
                <a:moveTo>
                  <a:pt x="92" y="80"/>
                </a:moveTo>
                <a:cubicBezTo>
                  <a:pt x="92" y="69"/>
                  <a:pt x="92" y="69"/>
                  <a:pt x="92" y="69"/>
                </a:cubicBezTo>
                <a:cubicBezTo>
                  <a:pt x="83" y="69"/>
                  <a:pt x="83" y="69"/>
                  <a:pt x="83" y="69"/>
                </a:cubicBezTo>
                <a:cubicBezTo>
                  <a:pt x="82" y="62"/>
                  <a:pt x="80" y="57"/>
                  <a:pt x="76" y="52"/>
                </a:cubicBezTo>
                <a:cubicBezTo>
                  <a:pt x="83" y="45"/>
                  <a:pt x="83" y="45"/>
                  <a:pt x="83" y="45"/>
                </a:cubicBezTo>
                <a:cubicBezTo>
                  <a:pt x="75" y="38"/>
                  <a:pt x="75" y="38"/>
                  <a:pt x="75" y="38"/>
                </a:cubicBezTo>
                <a:cubicBezTo>
                  <a:pt x="72" y="41"/>
                  <a:pt x="72" y="41"/>
                  <a:pt x="72" y="41"/>
                </a:cubicBezTo>
                <a:cubicBezTo>
                  <a:pt x="69" y="44"/>
                  <a:pt x="69" y="44"/>
                  <a:pt x="69" y="44"/>
                </a:cubicBezTo>
                <a:cubicBezTo>
                  <a:pt x="64" y="40"/>
                  <a:pt x="58" y="38"/>
                  <a:pt x="52" y="37"/>
                </a:cubicBezTo>
                <a:cubicBezTo>
                  <a:pt x="52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37"/>
                  <a:pt x="41" y="37"/>
                  <a:pt x="41" y="37"/>
                </a:cubicBezTo>
                <a:cubicBezTo>
                  <a:pt x="35" y="38"/>
                  <a:pt x="29" y="40"/>
                  <a:pt x="24" y="44"/>
                </a:cubicBezTo>
                <a:cubicBezTo>
                  <a:pt x="18" y="38"/>
                  <a:pt x="18" y="38"/>
                  <a:pt x="18" y="38"/>
                </a:cubicBezTo>
                <a:cubicBezTo>
                  <a:pt x="10" y="46"/>
                  <a:pt x="10" y="46"/>
                  <a:pt x="10" y="46"/>
                </a:cubicBezTo>
                <a:cubicBezTo>
                  <a:pt x="16" y="52"/>
                  <a:pt x="16" y="52"/>
                  <a:pt x="16" y="52"/>
                </a:cubicBezTo>
                <a:cubicBezTo>
                  <a:pt x="13" y="57"/>
                  <a:pt x="10" y="63"/>
                  <a:pt x="9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80"/>
                  <a:pt x="0" y="80"/>
                  <a:pt x="0" y="80"/>
                </a:cubicBezTo>
                <a:cubicBezTo>
                  <a:pt x="9" y="80"/>
                  <a:pt x="9" y="80"/>
                  <a:pt x="9" y="80"/>
                </a:cubicBezTo>
                <a:cubicBezTo>
                  <a:pt x="10" y="86"/>
                  <a:pt x="13" y="92"/>
                  <a:pt x="16" y="97"/>
                </a:cubicBezTo>
                <a:cubicBezTo>
                  <a:pt x="10" y="103"/>
                  <a:pt x="10" y="103"/>
                  <a:pt x="10" y="103"/>
                </a:cubicBezTo>
                <a:cubicBezTo>
                  <a:pt x="18" y="111"/>
                  <a:pt x="18" y="111"/>
                  <a:pt x="18" y="111"/>
                </a:cubicBezTo>
                <a:cubicBezTo>
                  <a:pt x="24" y="104"/>
                  <a:pt x="24" y="104"/>
                  <a:pt x="24" y="104"/>
                </a:cubicBezTo>
                <a:cubicBezTo>
                  <a:pt x="29" y="108"/>
                  <a:pt x="35" y="110"/>
                  <a:pt x="41" y="111"/>
                </a:cubicBezTo>
                <a:cubicBezTo>
                  <a:pt x="41" y="120"/>
                  <a:pt x="41" y="120"/>
                  <a:pt x="41" y="120"/>
                </a:cubicBezTo>
                <a:cubicBezTo>
                  <a:pt x="52" y="120"/>
                  <a:pt x="52" y="120"/>
                  <a:pt x="52" y="120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58" y="110"/>
                  <a:pt x="64" y="108"/>
                  <a:pt x="69" y="104"/>
                </a:cubicBezTo>
                <a:cubicBezTo>
                  <a:pt x="72" y="107"/>
                  <a:pt x="72" y="107"/>
                  <a:pt x="72" y="107"/>
                </a:cubicBezTo>
                <a:cubicBezTo>
                  <a:pt x="75" y="111"/>
                  <a:pt x="75" y="111"/>
                  <a:pt x="75" y="111"/>
                </a:cubicBezTo>
                <a:cubicBezTo>
                  <a:pt x="83" y="103"/>
                  <a:pt x="83" y="103"/>
                  <a:pt x="83" y="103"/>
                </a:cubicBezTo>
                <a:cubicBezTo>
                  <a:pt x="77" y="96"/>
                  <a:pt x="77" y="96"/>
                  <a:pt x="77" y="96"/>
                </a:cubicBezTo>
                <a:cubicBezTo>
                  <a:pt x="80" y="91"/>
                  <a:pt x="83" y="86"/>
                  <a:pt x="83" y="80"/>
                </a:cubicBezTo>
                <a:cubicBezTo>
                  <a:pt x="92" y="80"/>
                  <a:pt x="92" y="80"/>
                  <a:pt x="92" y="80"/>
                </a:cubicBezTo>
                <a:close/>
                <a:moveTo>
                  <a:pt x="72" y="84"/>
                </a:moveTo>
                <a:cubicBezTo>
                  <a:pt x="72" y="84"/>
                  <a:pt x="72" y="84"/>
                  <a:pt x="72" y="84"/>
                </a:cubicBezTo>
                <a:cubicBezTo>
                  <a:pt x="68" y="94"/>
                  <a:pt x="58" y="101"/>
                  <a:pt x="46" y="101"/>
                </a:cubicBezTo>
                <a:cubicBezTo>
                  <a:pt x="31" y="101"/>
                  <a:pt x="19" y="89"/>
                  <a:pt x="19" y="74"/>
                </a:cubicBezTo>
                <a:cubicBezTo>
                  <a:pt x="19" y="59"/>
                  <a:pt x="31" y="47"/>
                  <a:pt x="46" y="47"/>
                </a:cubicBezTo>
                <a:cubicBezTo>
                  <a:pt x="58" y="47"/>
                  <a:pt x="68" y="54"/>
                  <a:pt x="72" y="64"/>
                </a:cubicBezTo>
                <a:cubicBezTo>
                  <a:pt x="73" y="67"/>
                  <a:pt x="73" y="71"/>
                  <a:pt x="73" y="74"/>
                </a:cubicBezTo>
                <a:cubicBezTo>
                  <a:pt x="73" y="78"/>
                  <a:pt x="73" y="81"/>
                  <a:pt x="72" y="84"/>
                </a:cubicBezTo>
                <a:close/>
                <a:moveTo>
                  <a:pt x="129" y="77"/>
                </a:moveTo>
                <a:cubicBezTo>
                  <a:pt x="131" y="79"/>
                  <a:pt x="132" y="82"/>
                  <a:pt x="133" y="85"/>
                </a:cubicBezTo>
                <a:cubicBezTo>
                  <a:pt x="137" y="85"/>
                  <a:pt x="137" y="85"/>
                  <a:pt x="137" y="85"/>
                </a:cubicBezTo>
                <a:cubicBezTo>
                  <a:pt x="137" y="91"/>
                  <a:pt x="137" y="91"/>
                  <a:pt x="137" y="91"/>
                </a:cubicBezTo>
                <a:cubicBezTo>
                  <a:pt x="133" y="91"/>
                  <a:pt x="133" y="91"/>
                  <a:pt x="133" y="91"/>
                </a:cubicBezTo>
                <a:cubicBezTo>
                  <a:pt x="132" y="94"/>
                  <a:pt x="131" y="97"/>
                  <a:pt x="129" y="99"/>
                </a:cubicBezTo>
                <a:cubicBezTo>
                  <a:pt x="132" y="102"/>
                  <a:pt x="132" y="102"/>
                  <a:pt x="132" y="102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5" y="103"/>
                  <a:pt x="125" y="103"/>
                  <a:pt x="125" y="103"/>
                </a:cubicBezTo>
                <a:cubicBezTo>
                  <a:pt x="123" y="105"/>
                  <a:pt x="120" y="106"/>
                  <a:pt x="117" y="107"/>
                </a:cubicBezTo>
                <a:cubicBezTo>
                  <a:pt x="117" y="111"/>
                  <a:pt x="117" y="111"/>
                  <a:pt x="117" y="11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11" y="107"/>
                  <a:pt x="111" y="107"/>
                  <a:pt x="111" y="107"/>
                </a:cubicBezTo>
                <a:cubicBezTo>
                  <a:pt x="108" y="106"/>
                  <a:pt x="105" y="105"/>
                  <a:pt x="103" y="103"/>
                </a:cubicBezTo>
                <a:cubicBezTo>
                  <a:pt x="100" y="106"/>
                  <a:pt x="100" y="106"/>
                  <a:pt x="100" y="106"/>
                </a:cubicBezTo>
                <a:cubicBezTo>
                  <a:pt x="96" y="102"/>
                  <a:pt x="96" y="102"/>
                  <a:pt x="96" y="102"/>
                </a:cubicBezTo>
                <a:cubicBezTo>
                  <a:pt x="99" y="99"/>
                  <a:pt x="99" y="99"/>
                  <a:pt x="99" y="99"/>
                </a:cubicBezTo>
                <a:cubicBezTo>
                  <a:pt x="97" y="97"/>
                  <a:pt x="96" y="94"/>
                  <a:pt x="96" y="91"/>
                </a:cubicBezTo>
                <a:cubicBezTo>
                  <a:pt x="91" y="91"/>
                  <a:pt x="91" y="91"/>
                  <a:pt x="91" y="91"/>
                </a:cubicBezTo>
                <a:cubicBezTo>
                  <a:pt x="91" y="85"/>
                  <a:pt x="91" y="85"/>
                  <a:pt x="91" y="85"/>
                </a:cubicBezTo>
                <a:cubicBezTo>
                  <a:pt x="96" y="85"/>
                  <a:pt x="96" y="85"/>
                  <a:pt x="96" y="85"/>
                </a:cubicBezTo>
                <a:cubicBezTo>
                  <a:pt x="96" y="82"/>
                  <a:pt x="97" y="79"/>
                  <a:pt x="99" y="77"/>
                </a:cubicBezTo>
                <a:cubicBezTo>
                  <a:pt x="96" y="74"/>
                  <a:pt x="96" y="74"/>
                  <a:pt x="96" y="74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103" y="73"/>
                  <a:pt x="103" y="73"/>
                  <a:pt x="103" y="73"/>
                </a:cubicBezTo>
                <a:cubicBezTo>
                  <a:pt x="105" y="71"/>
                  <a:pt x="108" y="70"/>
                  <a:pt x="111" y="70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70"/>
                  <a:pt x="117" y="70"/>
                  <a:pt x="117" y="70"/>
                </a:cubicBezTo>
                <a:cubicBezTo>
                  <a:pt x="120" y="70"/>
                  <a:pt x="123" y="71"/>
                  <a:pt x="125" y="73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129" y="77"/>
                  <a:pt x="129" y="77"/>
                  <a:pt x="129" y="77"/>
                </a:cubicBezTo>
                <a:close/>
                <a:moveTo>
                  <a:pt x="114" y="102"/>
                </a:moveTo>
                <a:cubicBezTo>
                  <a:pt x="122" y="102"/>
                  <a:pt x="128" y="96"/>
                  <a:pt x="128" y="88"/>
                </a:cubicBezTo>
                <a:cubicBezTo>
                  <a:pt x="128" y="81"/>
                  <a:pt x="122" y="75"/>
                  <a:pt x="114" y="75"/>
                </a:cubicBezTo>
                <a:cubicBezTo>
                  <a:pt x="107" y="75"/>
                  <a:pt x="101" y="81"/>
                  <a:pt x="101" y="88"/>
                </a:cubicBezTo>
                <a:cubicBezTo>
                  <a:pt x="101" y="96"/>
                  <a:pt x="107" y="102"/>
                  <a:pt x="114" y="102"/>
                </a:cubicBezTo>
                <a:cubicBezTo>
                  <a:pt x="114" y="102"/>
                  <a:pt x="114" y="102"/>
                  <a:pt x="114" y="102"/>
                </a:cubicBezTo>
                <a:close/>
                <a:moveTo>
                  <a:pt x="131" y="27"/>
                </a:moveTo>
                <a:cubicBezTo>
                  <a:pt x="137" y="27"/>
                  <a:pt x="137" y="27"/>
                  <a:pt x="137" y="27"/>
                </a:cubicBezTo>
                <a:cubicBezTo>
                  <a:pt x="137" y="34"/>
                  <a:pt x="137" y="34"/>
                  <a:pt x="137" y="34"/>
                </a:cubicBezTo>
                <a:cubicBezTo>
                  <a:pt x="131" y="34"/>
                  <a:pt x="131" y="34"/>
                  <a:pt x="131" y="34"/>
                </a:cubicBezTo>
                <a:cubicBezTo>
                  <a:pt x="131" y="38"/>
                  <a:pt x="129" y="42"/>
                  <a:pt x="127" y="45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2" y="51"/>
                  <a:pt x="122" y="51"/>
                  <a:pt x="122" y="51"/>
                </a:cubicBezTo>
                <a:cubicBezTo>
                  <a:pt x="118" y="53"/>
                  <a:pt x="115" y="55"/>
                  <a:pt x="111" y="55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99" y="55"/>
                  <a:pt x="95" y="53"/>
                  <a:pt x="92" y="51"/>
                </a:cubicBezTo>
                <a:cubicBezTo>
                  <a:pt x="88" y="55"/>
                  <a:pt x="88" y="55"/>
                  <a:pt x="88" y="55"/>
                </a:cubicBezTo>
                <a:cubicBezTo>
                  <a:pt x="83" y="50"/>
                  <a:pt x="83" y="50"/>
                  <a:pt x="83" y="50"/>
                </a:cubicBezTo>
                <a:cubicBezTo>
                  <a:pt x="87" y="46"/>
                  <a:pt x="87" y="46"/>
                  <a:pt x="87" y="46"/>
                </a:cubicBezTo>
                <a:cubicBezTo>
                  <a:pt x="85" y="42"/>
                  <a:pt x="83" y="39"/>
                  <a:pt x="82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6" y="27"/>
                  <a:pt x="76" y="27"/>
                  <a:pt x="76" y="27"/>
                </a:cubicBezTo>
                <a:cubicBezTo>
                  <a:pt x="82" y="27"/>
                  <a:pt x="82" y="27"/>
                  <a:pt x="82" y="27"/>
                </a:cubicBezTo>
                <a:cubicBezTo>
                  <a:pt x="83" y="23"/>
                  <a:pt x="84" y="19"/>
                  <a:pt x="87" y="16"/>
                </a:cubicBezTo>
                <a:cubicBezTo>
                  <a:pt x="83" y="12"/>
                  <a:pt x="83" y="12"/>
                  <a:pt x="83" y="12"/>
                </a:cubicBezTo>
                <a:cubicBezTo>
                  <a:pt x="88" y="7"/>
                  <a:pt x="88" y="7"/>
                  <a:pt x="88" y="7"/>
                </a:cubicBezTo>
                <a:cubicBezTo>
                  <a:pt x="92" y="11"/>
                  <a:pt x="92" y="11"/>
                  <a:pt x="92" y="11"/>
                </a:cubicBezTo>
                <a:cubicBezTo>
                  <a:pt x="95" y="8"/>
                  <a:pt x="99" y="7"/>
                  <a:pt x="103" y="6"/>
                </a:cubicBezTo>
                <a:cubicBezTo>
                  <a:pt x="103" y="0"/>
                  <a:pt x="103" y="0"/>
                  <a:pt x="103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6"/>
                  <a:pt x="110" y="6"/>
                  <a:pt x="110" y="6"/>
                </a:cubicBezTo>
                <a:cubicBezTo>
                  <a:pt x="115" y="7"/>
                  <a:pt x="118" y="8"/>
                  <a:pt x="121" y="11"/>
                </a:cubicBezTo>
                <a:cubicBezTo>
                  <a:pt x="126" y="7"/>
                  <a:pt x="126" y="7"/>
                  <a:pt x="126" y="7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9" y="19"/>
                  <a:pt x="131" y="23"/>
                  <a:pt x="131" y="27"/>
                </a:cubicBezTo>
                <a:close/>
                <a:moveTo>
                  <a:pt x="107" y="49"/>
                </a:moveTo>
                <a:cubicBezTo>
                  <a:pt x="107" y="49"/>
                  <a:pt x="107" y="49"/>
                  <a:pt x="107" y="49"/>
                </a:cubicBezTo>
                <a:cubicBezTo>
                  <a:pt x="97" y="49"/>
                  <a:pt x="89" y="41"/>
                  <a:pt x="89" y="31"/>
                </a:cubicBezTo>
                <a:cubicBezTo>
                  <a:pt x="89" y="21"/>
                  <a:pt x="97" y="13"/>
                  <a:pt x="107" y="13"/>
                </a:cubicBezTo>
                <a:cubicBezTo>
                  <a:pt x="117" y="13"/>
                  <a:pt x="125" y="21"/>
                  <a:pt x="125" y="31"/>
                </a:cubicBezTo>
                <a:cubicBezTo>
                  <a:pt x="125" y="41"/>
                  <a:pt x="117" y="49"/>
                  <a:pt x="107" y="4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1966867" y="179334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。</a:t>
            </a: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1970209" y="144698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marL="0" marR="0" lvl="0" indent="0" algn="l" defTabSz="91440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5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华文黑体" pitchFamily="2" charset="-122"/>
              </a:rPr>
              <a:t>标题</a:t>
            </a:r>
            <a:endParaRPr kumimoji="0" lang="zh-CN" altLang="en-US" sz="15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  <a:cs typeface="华文黑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41724" y="1152717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5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6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4429041" y="1734344"/>
            <a:ext cx="664409" cy="417387"/>
          </a:xfrm>
          <a:custGeom>
            <a:gdLst>
              <a:gd name="T0" fmla="*/ 107 w 165"/>
              <a:gd name="T1" fmla="*/ 104 h 104"/>
              <a:gd name="T2" fmla="*/ 124 w 165"/>
              <a:gd name="T3" fmla="*/ 104 h 104"/>
              <a:gd name="T4" fmla="*/ 124 w 165"/>
              <a:gd name="T5" fmla="*/ 45 h 104"/>
              <a:gd name="T6" fmla="*/ 107 w 165"/>
              <a:gd name="T7" fmla="*/ 61 h 104"/>
              <a:gd name="T8" fmla="*/ 107 w 165"/>
              <a:gd name="T9" fmla="*/ 104 h 104"/>
              <a:gd name="T10" fmla="*/ 132 w 165"/>
              <a:gd name="T11" fmla="*/ 104 h 104"/>
              <a:gd name="T12" fmla="*/ 149 w 165"/>
              <a:gd name="T13" fmla="*/ 104 h 104"/>
              <a:gd name="T14" fmla="*/ 149 w 165"/>
              <a:gd name="T15" fmla="*/ 22 h 104"/>
              <a:gd name="T16" fmla="*/ 132 w 165"/>
              <a:gd name="T17" fmla="*/ 38 h 104"/>
              <a:gd name="T18" fmla="*/ 132 w 165"/>
              <a:gd name="T19" fmla="*/ 104 h 104"/>
              <a:gd name="T20" fmla="*/ 161 w 165"/>
              <a:gd name="T21" fmla="*/ 0 h 104"/>
              <a:gd name="T22" fmla="*/ 164 w 165"/>
              <a:gd name="T23" fmla="*/ 4 h 104"/>
              <a:gd name="T24" fmla="*/ 164 w 165"/>
              <a:gd name="T25" fmla="*/ 5 h 104"/>
              <a:gd name="T26" fmla="*/ 161 w 165"/>
              <a:gd name="T27" fmla="*/ 15 h 104"/>
              <a:gd name="T28" fmla="*/ 161 w 165"/>
              <a:gd name="T29" fmla="*/ 16 h 104"/>
              <a:gd name="T30" fmla="*/ 156 w 165"/>
              <a:gd name="T31" fmla="*/ 17 h 104"/>
              <a:gd name="T32" fmla="*/ 155 w 165"/>
              <a:gd name="T33" fmla="*/ 17 h 104"/>
              <a:gd name="T34" fmla="*/ 153 w 165"/>
              <a:gd name="T35" fmla="*/ 14 h 104"/>
              <a:gd name="T36" fmla="*/ 103 w 165"/>
              <a:gd name="T37" fmla="*/ 61 h 104"/>
              <a:gd name="T38" fmla="*/ 87 w 165"/>
              <a:gd name="T39" fmla="*/ 44 h 104"/>
              <a:gd name="T40" fmla="*/ 74 w 165"/>
              <a:gd name="T41" fmla="*/ 30 h 104"/>
              <a:gd name="T42" fmla="*/ 3 w 165"/>
              <a:gd name="T43" fmla="*/ 96 h 104"/>
              <a:gd name="T44" fmla="*/ 0 w 165"/>
              <a:gd name="T45" fmla="*/ 93 h 104"/>
              <a:gd name="T46" fmla="*/ 74 w 165"/>
              <a:gd name="T47" fmla="*/ 24 h 104"/>
              <a:gd name="T48" fmla="*/ 87 w 165"/>
              <a:gd name="T49" fmla="*/ 37 h 104"/>
              <a:gd name="T50" fmla="*/ 103 w 165"/>
              <a:gd name="T51" fmla="*/ 55 h 104"/>
              <a:gd name="T52" fmla="*/ 150 w 165"/>
              <a:gd name="T53" fmla="*/ 11 h 104"/>
              <a:gd name="T54" fmla="*/ 148 w 165"/>
              <a:gd name="T55" fmla="*/ 9 h 104"/>
              <a:gd name="T56" fmla="*/ 147 w 165"/>
              <a:gd name="T57" fmla="*/ 8 h 104"/>
              <a:gd name="T58" fmla="*/ 149 w 165"/>
              <a:gd name="T59" fmla="*/ 3 h 104"/>
              <a:gd name="T60" fmla="*/ 150 w 165"/>
              <a:gd name="T61" fmla="*/ 3 h 104"/>
              <a:gd name="T62" fmla="*/ 160 w 165"/>
              <a:gd name="T63" fmla="*/ 1 h 104"/>
              <a:gd name="T64" fmla="*/ 161 w 165"/>
              <a:gd name="T65" fmla="*/ 0 h 104"/>
              <a:gd name="T66" fmla="*/ 7 w 165"/>
              <a:gd name="T67" fmla="*/ 104 h 104"/>
              <a:gd name="T68" fmla="*/ 24 w 165"/>
              <a:gd name="T69" fmla="*/ 104 h 104"/>
              <a:gd name="T70" fmla="*/ 24 w 165"/>
              <a:gd name="T71" fmla="*/ 81 h 104"/>
              <a:gd name="T72" fmla="*/ 7 w 165"/>
              <a:gd name="T73" fmla="*/ 97 h 104"/>
              <a:gd name="T74" fmla="*/ 7 w 165"/>
              <a:gd name="T75" fmla="*/ 104 h 104"/>
              <a:gd name="T76" fmla="*/ 32 w 165"/>
              <a:gd name="T77" fmla="*/ 104 h 104"/>
              <a:gd name="T78" fmla="*/ 49 w 165"/>
              <a:gd name="T79" fmla="*/ 104 h 104"/>
              <a:gd name="T80" fmla="*/ 49 w 165"/>
              <a:gd name="T81" fmla="*/ 58 h 104"/>
              <a:gd name="T82" fmla="*/ 32 w 165"/>
              <a:gd name="T83" fmla="*/ 74 h 104"/>
              <a:gd name="T84" fmla="*/ 32 w 165"/>
              <a:gd name="T85" fmla="*/ 104 h 104"/>
              <a:gd name="T86" fmla="*/ 57 w 165"/>
              <a:gd name="T87" fmla="*/ 50 h 104"/>
              <a:gd name="T88" fmla="*/ 57 w 165"/>
              <a:gd name="T89" fmla="*/ 104 h 104"/>
              <a:gd name="T90" fmla="*/ 74 w 165"/>
              <a:gd name="T91" fmla="*/ 104 h 104"/>
              <a:gd name="T92" fmla="*/ 74 w 165"/>
              <a:gd name="T93" fmla="*/ 34 h 104"/>
              <a:gd name="T94" fmla="*/ 74 w 165"/>
              <a:gd name="T95" fmla="*/ 34 h 104"/>
              <a:gd name="T96" fmla="*/ 57 w 165"/>
              <a:gd name="T97" fmla="*/ 50 h 104"/>
              <a:gd name="T98" fmla="*/ 82 w 165"/>
              <a:gd name="T99" fmla="*/ 43 h 104"/>
              <a:gd name="T100" fmla="*/ 82 w 165"/>
              <a:gd name="T101" fmla="*/ 104 h 104"/>
              <a:gd name="T102" fmla="*/ 87 w 165"/>
              <a:gd name="T103" fmla="*/ 104 h 104"/>
              <a:gd name="T104" fmla="*/ 99 w 165"/>
              <a:gd name="T105" fmla="*/ 104 h 104"/>
              <a:gd name="T106" fmla="*/ 99 w 165"/>
              <a:gd name="T107" fmla="*/ 61 h 104"/>
              <a:gd name="T108" fmla="*/ 87 w 165"/>
              <a:gd name="T109" fmla="*/ 48 h 104"/>
              <a:gd name="T110" fmla="*/ 82 w 165"/>
              <a:gd name="T111" fmla="*/ 43 h 10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" h="104">
                <a:moveTo>
                  <a:pt x="107" y="104"/>
                </a:moveTo>
                <a:cubicBezTo>
                  <a:pt x="124" y="104"/>
                  <a:pt x="124" y="104"/>
                  <a:pt x="124" y="104"/>
                </a:cubicBezTo>
                <a:cubicBezTo>
                  <a:pt x="124" y="45"/>
                  <a:pt x="124" y="45"/>
                  <a:pt x="124" y="45"/>
                </a:cubicBezTo>
                <a:cubicBezTo>
                  <a:pt x="107" y="61"/>
                  <a:pt x="107" y="61"/>
                  <a:pt x="107" y="61"/>
                </a:cubicBezTo>
                <a:cubicBezTo>
                  <a:pt x="107" y="104"/>
                  <a:pt x="107" y="104"/>
                  <a:pt x="107" y="104"/>
                </a:cubicBezTo>
                <a:close/>
                <a:moveTo>
                  <a:pt x="132" y="104"/>
                </a:moveTo>
                <a:cubicBezTo>
                  <a:pt x="149" y="104"/>
                  <a:pt x="149" y="104"/>
                  <a:pt x="149" y="104"/>
                </a:cubicBezTo>
                <a:cubicBezTo>
                  <a:pt x="149" y="22"/>
                  <a:pt x="149" y="22"/>
                  <a:pt x="149" y="22"/>
                </a:cubicBezTo>
                <a:cubicBezTo>
                  <a:pt x="132" y="38"/>
                  <a:pt x="132" y="38"/>
                  <a:pt x="132" y="38"/>
                </a:cubicBezTo>
                <a:cubicBezTo>
                  <a:pt x="132" y="104"/>
                  <a:pt x="132" y="104"/>
                  <a:pt x="132" y="104"/>
                </a:cubicBezTo>
                <a:close/>
                <a:moveTo>
                  <a:pt x="161" y="0"/>
                </a:moveTo>
                <a:cubicBezTo>
                  <a:pt x="164" y="0"/>
                  <a:pt x="165" y="2"/>
                  <a:pt x="164" y="4"/>
                </a:cubicBezTo>
                <a:cubicBezTo>
                  <a:pt x="164" y="5"/>
                  <a:pt x="164" y="5"/>
                  <a:pt x="164" y="5"/>
                </a:cubicBezTo>
                <a:cubicBezTo>
                  <a:pt x="163" y="8"/>
                  <a:pt x="162" y="12"/>
                  <a:pt x="161" y="15"/>
                </a:cubicBezTo>
                <a:cubicBezTo>
                  <a:pt x="161" y="16"/>
                  <a:pt x="161" y="16"/>
                  <a:pt x="161" y="16"/>
                </a:cubicBezTo>
                <a:cubicBezTo>
                  <a:pt x="160" y="19"/>
                  <a:pt x="158" y="19"/>
                  <a:pt x="156" y="17"/>
                </a:cubicBezTo>
                <a:cubicBezTo>
                  <a:pt x="155" y="17"/>
                  <a:pt x="155" y="17"/>
                  <a:pt x="155" y="17"/>
                </a:cubicBezTo>
                <a:cubicBezTo>
                  <a:pt x="154" y="16"/>
                  <a:pt x="154" y="15"/>
                  <a:pt x="153" y="14"/>
                </a:cubicBezTo>
                <a:cubicBezTo>
                  <a:pt x="103" y="61"/>
                  <a:pt x="103" y="61"/>
                  <a:pt x="103" y="61"/>
                </a:cubicBezTo>
                <a:cubicBezTo>
                  <a:pt x="87" y="44"/>
                  <a:pt x="87" y="44"/>
                  <a:pt x="87" y="44"/>
                </a:cubicBezTo>
                <a:cubicBezTo>
                  <a:pt x="74" y="30"/>
                  <a:pt x="74" y="30"/>
                  <a:pt x="74" y="30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74" y="24"/>
                  <a:pt x="74" y="24"/>
                  <a:pt x="74" y="24"/>
                </a:cubicBezTo>
                <a:cubicBezTo>
                  <a:pt x="87" y="37"/>
                  <a:pt x="87" y="37"/>
                  <a:pt x="87" y="37"/>
                </a:cubicBezTo>
                <a:cubicBezTo>
                  <a:pt x="103" y="55"/>
                  <a:pt x="103" y="55"/>
                  <a:pt x="103" y="55"/>
                </a:cubicBezTo>
                <a:cubicBezTo>
                  <a:pt x="150" y="11"/>
                  <a:pt x="150" y="11"/>
                  <a:pt x="150" y="11"/>
                </a:cubicBezTo>
                <a:cubicBezTo>
                  <a:pt x="149" y="10"/>
                  <a:pt x="148" y="9"/>
                  <a:pt x="148" y="9"/>
                </a:cubicBezTo>
                <a:cubicBezTo>
                  <a:pt x="147" y="8"/>
                  <a:pt x="147" y="8"/>
                  <a:pt x="147" y="8"/>
                </a:cubicBezTo>
                <a:cubicBezTo>
                  <a:pt x="145" y="6"/>
                  <a:pt x="146" y="4"/>
                  <a:pt x="149" y="3"/>
                </a:cubicBezTo>
                <a:cubicBezTo>
                  <a:pt x="150" y="3"/>
                  <a:pt x="150" y="3"/>
                  <a:pt x="150" y="3"/>
                </a:cubicBezTo>
                <a:cubicBezTo>
                  <a:pt x="152" y="2"/>
                  <a:pt x="157" y="1"/>
                  <a:pt x="160" y="1"/>
                </a:cubicBezTo>
                <a:cubicBezTo>
                  <a:pt x="161" y="0"/>
                  <a:pt x="161" y="0"/>
                  <a:pt x="161" y="0"/>
                </a:cubicBezTo>
                <a:close/>
                <a:moveTo>
                  <a:pt x="7" y="104"/>
                </a:moveTo>
                <a:cubicBezTo>
                  <a:pt x="24" y="104"/>
                  <a:pt x="24" y="104"/>
                  <a:pt x="24" y="104"/>
                </a:cubicBezTo>
                <a:cubicBezTo>
                  <a:pt x="24" y="81"/>
                  <a:pt x="24" y="81"/>
                  <a:pt x="24" y="81"/>
                </a:cubicBezTo>
                <a:cubicBezTo>
                  <a:pt x="7" y="97"/>
                  <a:pt x="7" y="97"/>
                  <a:pt x="7" y="97"/>
                </a:cubicBezTo>
                <a:cubicBezTo>
                  <a:pt x="7" y="104"/>
                  <a:pt x="7" y="104"/>
                  <a:pt x="7" y="104"/>
                </a:cubicBezTo>
                <a:close/>
                <a:moveTo>
                  <a:pt x="32" y="104"/>
                </a:moveTo>
                <a:cubicBezTo>
                  <a:pt x="49" y="104"/>
                  <a:pt x="49" y="104"/>
                  <a:pt x="49" y="104"/>
                </a:cubicBezTo>
                <a:cubicBezTo>
                  <a:pt x="49" y="58"/>
                  <a:pt x="49" y="58"/>
                  <a:pt x="49" y="58"/>
                </a:cubicBezTo>
                <a:cubicBezTo>
                  <a:pt x="32" y="74"/>
                  <a:pt x="32" y="74"/>
                  <a:pt x="32" y="74"/>
                </a:cubicBezTo>
                <a:cubicBezTo>
                  <a:pt x="32" y="104"/>
                  <a:pt x="32" y="104"/>
                  <a:pt x="32" y="104"/>
                </a:cubicBezTo>
                <a:close/>
                <a:moveTo>
                  <a:pt x="57" y="50"/>
                </a:moveTo>
                <a:cubicBezTo>
                  <a:pt x="57" y="104"/>
                  <a:pt x="57" y="104"/>
                  <a:pt x="57" y="104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4" y="34"/>
                  <a:pt x="74" y="34"/>
                  <a:pt x="74" y="34"/>
                </a:cubicBezTo>
                <a:cubicBezTo>
                  <a:pt x="74" y="34"/>
                  <a:pt x="74" y="34"/>
                  <a:pt x="74" y="34"/>
                </a:cubicBezTo>
                <a:cubicBezTo>
                  <a:pt x="57" y="50"/>
                  <a:pt x="57" y="50"/>
                  <a:pt x="57" y="50"/>
                </a:cubicBezTo>
                <a:close/>
                <a:moveTo>
                  <a:pt x="82" y="43"/>
                </a:moveTo>
                <a:cubicBezTo>
                  <a:pt x="82" y="104"/>
                  <a:pt x="82" y="104"/>
                  <a:pt x="82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61"/>
                  <a:pt x="99" y="61"/>
                  <a:pt x="99" y="61"/>
                </a:cubicBezTo>
                <a:cubicBezTo>
                  <a:pt x="87" y="48"/>
                  <a:pt x="87" y="48"/>
                  <a:pt x="87" y="48"/>
                </a:cubicBezTo>
                <a:lnTo>
                  <a:pt x="82" y="4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" name="TextBox 16"/>
          <p:cNvSpPr txBox="1"/>
          <p:nvPr/>
        </p:nvSpPr>
        <p:spPr>
          <a:xfrm>
            <a:off x="5167267" y="179334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。</a:t>
            </a: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9" name="TextBox 17"/>
          <p:cNvSpPr txBox="1"/>
          <p:nvPr/>
        </p:nvSpPr>
        <p:spPr>
          <a:xfrm>
            <a:off x="5170609" y="144698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华文黑体" pitchFamily="2" charset="-122"/>
              </a:rPr>
              <a:t>标题 </a:t>
            </a:r>
            <a:endParaRPr lang="zh-CN" altLang="en-US" sz="1500" ker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华文黑体" pitchFamily="2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3037009" y="369266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。</a:t>
            </a: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3040351" y="334630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华文黑体" pitchFamily="2" charset="-122"/>
              </a:rPr>
              <a:t>标题</a:t>
            </a:r>
            <a:endParaRPr lang="zh-CN" altLang="en-US" sz="1500" ker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华文黑体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323009" y="3045661"/>
            <a:ext cx="3059785" cy="1518551"/>
            <a:chOff x="1591195" y="3531392"/>
            <a:chExt cx="1721136" cy="774463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3" name="圆角矩形 104"/>
            <p:cNvSpPr/>
            <p:nvPr/>
          </p:nvSpPr>
          <p:spPr>
            <a:xfrm>
              <a:off x="1591195" y="3531392"/>
              <a:ext cx="1721136" cy="774463"/>
            </a:xfrm>
            <a:custGeom>
              <a:rect l="l" t="t" r="r" b="b"/>
              <a:pathLst>
                <a:path w="1721136" h="774463">
                  <a:moveTo>
                    <a:pt x="136668" y="0"/>
                  </a:moveTo>
                  <a:lnTo>
                    <a:pt x="1291044" y="0"/>
                  </a:lnTo>
                  <a:cubicBezTo>
                    <a:pt x="1323411" y="0"/>
                    <a:pt x="1349650" y="26239"/>
                    <a:pt x="1349650" y="58606"/>
                  </a:cubicBezTo>
                  <a:lnTo>
                    <a:pt x="1349650" y="225615"/>
                  </a:lnTo>
                  <a:lnTo>
                    <a:pt x="1629660" y="225615"/>
                  </a:lnTo>
                  <a:cubicBezTo>
                    <a:pt x="1680181" y="225615"/>
                    <a:pt x="1721136" y="266570"/>
                    <a:pt x="1721136" y="317091"/>
                  </a:cubicBezTo>
                  <a:lnTo>
                    <a:pt x="1721136" y="682987"/>
                  </a:lnTo>
                  <a:cubicBezTo>
                    <a:pt x="1721136" y="733508"/>
                    <a:pt x="1680181" y="774463"/>
                    <a:pt x="1629660" y="774463"/>
                  </a:cubicBezTo>
                  <a:lnTo>
                    <a:pt x="91476" y="774463"/>
                  </a:lnTo>
                  <a:cubicBezTo>
                    <a:pt x="40955" y="774463"/>
                    <a:pt x="0" y="733508"/>
                    <a:pt x="0" y="682987"/>
                  </a:cubicBezTo>
                  <a:lnTo>
                    <a:pt x="0" y="317091"/>
                  </a:lnTo>
                  <a:cubicBezTo>
                    <a:pt x="0" y="271215"/>
                    <a:pt x="33770" y="233227"/>
                    <a:pt x="78062" y="228323"/>
                  </a:cubicBezTo>
                  <a:lnTo>
                    <a:pt x="78062" y="58606"/>
                  </a:lnTo>
                  <a:cubicBezTo>
                    <a:pt x="78062" y="26239"/>
                    <a:pt x="104301" y="0"/>
                    <a:pt x="136668" y="0"/>
                  </a:cubicBezTo>
                  <a:close/>
                </a:path>
              </a:pathLst>
            </a:custGeom>
            <a:gradFill>
              <a:gsLst>
                <a:gs pos="62000">
                  <a:schemeClr val="bg1">
                    <a:lumMod val="95000"/>
                  </a:schemeClr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4" name="圆角矩形 100"/>
            <p:cNvSpPr/>
            <p:nvPr/>
          </p:nvSpPr>
          <p:spPr>
            <a:xfrm>
              <a:off x="1612670" y="3548528"/>
              <a:ext cx="1678187" cy="740191"/>
            </a:xfrm>
            <a:custGeom>
              <a:rect l="l" t="t" r="r" b="b"/>
              <a:pathLst>
                <a:path w="1678187" h="740191">
                  <a:moveTo>
                    <a:pt x="140663" y="0"/>
                  </a:moveTo>
                  <a:lnTo>
                    <a:pt x="1250586" y="0"/>
                  </a:lnTo>
                  <a:cubicBezTo>
                    <a:pt x="1285463" y="0"/>
                    <a:pt x="1313736" y="28273"/>
                    <a:pt x="1313736" y="63150"/>
                  </a:cubicBezTo>
                  <a:lnTo>
                    <a:pt x="1313736" y="225841"/>
                  </a:lnTo>
                  <a:lnTo>
                    <a:pt x="1592460" y="225841"/>
                  </a:lnTo>
                  <a:cubicBezTo>
                    <a:pt x="1639806" y="225841"/>
                    <a:pt x="1678187" y="264222"/>
                    <a:pt x="1678187" y="311568"/>
                  </a:cubicBezTo>
                  <a:lnTo>
                    <a:pt x="1678187" y="654464"/>
                  </a:lnTo>
                  <a:cubicBezTo>
                    <a:pt x="1678187" y="701810"/>
                    <a:pt x="1639806" y="740191"/>
                    <a:pt x="1592460" y="740191"/>
                  </a:cubicBezTo>
                  <a:lnTo>
                    <a:pt x="85727" y="740191"/>
                  </a:lnTo>
                  <a:cubicBezTo>
                    <a:pt x="38381" y="740191"/>
                    <a:pt x="0" y="701810"/>
                    <a:pt x="0" y="654464"/>
                  </a:cubicBezTo>
                  <a:lnTo>
                    <a:pt x="0" y="311568"/>
                  </a:lnTo>
                  <a:cubicBezTo>
                    <a:pt x="0" y="267034"/>
                    <a:pt x="33957" y="230432"/>
                    <a:pt x="77513" y="227499"/>
                  </a:cubicBezTo>
                  <a:lnTo>
                    <a:pt x="77513" y="63150"/>
                  </a:lnTo>
                  <a:cubicBezTo>
                    <a:pt x="77513" y="28273"/>
                    <a:pt x="105786" y="0"/>
                    <a:pt x="140663" y="0"/>
                  </a:cubicBezTo>
                  <a:close/>
                </a:path>
              </a:pathLst>
            </a:custGeom>
            <a:gradFill>
              <a:gsLst>
                <a:gs pos="39000">
                  <a:srgbClr val="F0F0F0"/>
                </a:gs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25" name="Freeform 7"/>
          <p:cNvSpPr>
            <a:spLocks noEditPoints="1"/>
          </p:cNvSpPr>
          <p:nvPr/>
        </p:nvSpPr>
        <p:spPr bwMode="auto">
          <a:xfrm>
            <a:off x="5515454" y="3563144"/>
            <a:ext cx="605984" cy="489370"/>
          </a:xfrm>
          <a:custGeom>
            <a:gdLst>
              <a:gd name="T0" fmla="*/ 67 w 123"/>
              <a:gd name="T1" fmla="*/ 62 h 100"/>
              <a:gd name="T2" fmla="*/ 67 w 123"/>
              <a:gd name="T3" fmla="*/ 65 h 100"/>
              <a:gd name="T4" fmla="*/ 66 w 123"/>
              <a:gd name="T5" fmla="*/ 67 h 100"/>
              <a:gd name="T6" fmla="*/ 62 w 123"/>
              <a:gd name="T7" fmla="*/ 67 h 100"/>
              <a:gd name="T8" fmla="*/ 58 w 123"/>
              <a:gd name="T9" fmla="*/ 67 h 100"/>
              <a:gd name="T10" fmla="*/ 56 w 123"/>
              <a:gd name="T11" fmla="*/ 65 h 100"/>
              <a:gd name="T12" fmla="*/ 56 w 123"/>
              <a:gd name="T13" fmla="*/ 62 h 100"/>
              <a:gd name="T14" fmla="*/ 0 w 123"/>
              <a:gd name="T15" fmla="*/ 44 h 100"/>
              <a:gd name="T16" fmla="*/ 0 w 123"/>
              <a:gd name="T17" fmla="*/ 81 h 100"/>
              <a:gd name="T18" fmla="*/ 19 w 123"/>
              <a:gd name="T19" fmla="*/ 100 h 100"/>
              <a:gd name="T20" fmla="*/ 62 w 123"/>
              <a:gd name="T21" fmla="*/ 100 h 100"/>
              <a:gd name="T22" fmla="*/ 104 w 123"/>
              <a:gd name="T23" fmla="*/ 100 h 100"/>
              <a:gd name="T24" fmla="*/ 123 w 123"/>
              <a:gd name="T25" fmla="*/ 81 h 100"/>
              <a:gd name="T26" fmla="*/ 123 w 123"/>
              <a:gd name="T27" fmla="*/ 44 h 100"/>
              <a:gd name="T28" fmla="*/ 67 w 123"/>
              <a:gd name="T29" fmla="*/ 62 h 100"/>
              <a:gd name="T30" fmla="*/ 62 w 123"/>
              <a:gd name="T31" fmla="*/ 58 h 100"/>
              <a:gd name="T32" fmla="*/ 64 w 123"/>
              <a:gd name="T33" fmla="*/ 58 h 100"/>
              <a:gd name="T34" fmla="*/ 66 w 123"/>
              <a:gd name="T35" fmla="*/ 59 h 100"/>
              <a:gd name="T36" fmla="*/ 66 w 123"/>
              <a:gd name="T37" fmla="*/ 64 h 100"/>
              <a:gd name="T38" fmla="*/ 64 w 123"/>
              <a:gd name="T39" fmla="*/ 65 h 100"/>
              <a:gd name="T40" fmla="*/ 62 w 123"/>
              <a:gd name="T41" fmla="*/ 65 h 100"/>
              <a:gd name="T42" fmla="*/ 60 w 123"/>
              <a:gd name="T43" fmla="*/ 65 h 100"/>
              <a:gd name="T44" fmla="*/ 58 w 123"/>
              <a:gd name="T45" fmla="*/ 64 h 100"/>
              <a:gd name="T46" fmla="*/ 58 w 123"/>
              <a:gd name="T47" fmla="*/ 59 h 100"/>
              <a:gd name="T48" fmla="*/ 60 w 123"/>
              <a:gd name="T49" fmla="*/ 58 h 100"/>
              <a:gd name="T50" fmla="*/ 62 w 123"/>
              <a:gd name="T51" fmla="*/ 58 h 100"/>
              <a:gd name="T52" fmla="*/ 56 w 123"/>
              <a:gd name="T53" fmla="*/ 58 h 100"/>
              <a:gd name="T54" fmla="*/ 56 w 123"/>
              <a:gd name="T55" fmla="*/ 60 h 100"/>
              <a:gd name="T56" fmla="*/ 1 w 123"/>
              <a:gd name="T57" fmla="*/ 42 h 100"/>
              <a:gd name="T58" fmla="*/ 19 w 123"/>
              <a:gd name="T59" fmla="*/ 24 h 100"/>
              <a:gd name="T60" fmla="*/ 62 w 123"/>
              <a:gd name="T61" fmla="*/ 24 h 100"/>
              <a:gd name="T62" fmla="*/ 104 w 123"/>
              <a:gd name="T63" fmla="*/ 24 h 100"/>
              <a:gd name="T64" fmla="*/ 123 w 123"/>
              <a:gd name="T65" fmla="*/ 42 h 100"/>
              <a:gd name="T66" fmla="*/ 67 w 123"/>
              <a:gd name="T67" fmla="*/ 60 h 100"/>
              <a:gd name="T68" fmla="*/ 67 w 123"/>
              <a:gd name="T69" fmla="*/ 58 h 100"/>
              <a:gd name="T70" fmla="*/ 66 w 123"/>
              <a:gd name="T71" fmla="*/ 56 h 100"/>
              <a:gd name="T72" fmla="*/ 62 w 123"/>
              <a:gd name="T73" fmla="*/ 56 h 100"/>
              <a:gd name="T74" fmla="*/ 58 w 123"/>
              <a:gd name="T75" fmla="*/ 56 h 100"/>
              <a:gd name="T76" fmla="*/ 56 w 123"/>
              <a:gd name="T77" fmla="*/ 58 h 100"/>
              <a:gd name="T78" fmla="*/ 62 w 123"/>
              <a:gd name="T79" fmla="*/ 4 h 100"/>
              <a:gd name="T80" fmla="*/ 62 w 123"/>
              <a:gd name="T81" fmla="*/ 4 h 100"/>
              <a:gd name="T82" fmla="*/ 81 w 123"/>
              <a:gd name="T83" fmla="*/ 23 h 100"/>
              <a:gd name="T84" fmla="*/ 84 w 123"/>
              <a:gd name="T85" fmla="*/ 23 h 100"/>
              <a:gd name="T86" fmla="*/ 62 w 123"/>
              <a:gd name="T87" fmla="*/ 0 h 100"/>
              <a:gd name="T88" fmla="*/ 62 w 123"/>
              <a:gd name="T89" fmla="*/ 0 h 100"/>
              <a:gd name="T90" fmla="*/ 39 w 123"/>
              <a:gd name="T91" fmla="*/ 23 h 100"/>
              <a:gd name="T92" fmla="*/ 43 w 123"/>
              <a:gd name="T93" fmla="*/ 23 h 100"/>
              <a:gd name="T94" fmla="*/ 62 w 123"/>
              <a:gd name="T95" fmla="*/ 4 h 10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3" h="100">
                <a:moveTo>
                  <a:pt x="67" y="62"/>
                </a:move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7"/>
                  <a:pt x="66" y="67"/>
                </a:cubicBezTo>
                <a:cubicBezTo>
                  <a:pt x="62" y="67"/>
                  <a:pt x="62" y="67"/>
                  <a:pt x="62" y="67"/>
                </a:cubicBezTo>
                <a:cubicBezTo>
                  <a:pt x="58" y="67"/>
                  <a:pt x="58" y="67"/>
                  <a:pt x="58" y="67"/>
                </a:cubicBezTo>
                <a:cubicBezTo>
                  <a:pt x="57" y="67"/>
                  <a:pt x="56" y="66"/>
                  <a:pt x="56" y="65"/>
                </a:cubicBezTo>
                <a:cubicBezTo>
                  <a:pt x="56" y="62"/>
                  <a:pt x="56" y="62"/>
                  <a:pt x="56" y="6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92"/>
                  <a:pt x="9" y="100"/>
                  <a:pt x="19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114" y="100"/>
                  <a:pt x="123" y="92"/>
                  <a:pt x="123" y="81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67" y="62"/>
                  <a:pt x="67" y="62"/>
                  <a:pt x="67" y="62"/>
                </a:cubicBezTo>
                <a:close/>
                <a:moveTo>
                  <a:pt x="62" y="58"/>
                </a:moveTo>
                <a:cubicBezTo>
                  <a:pt x="64" y="58"/>
                  <a:pt x="64" y="58"/>
                  <a:pt x="64" y="58"/>
                </a:cubicBezTo>
                <a:cubicBezTo>
                  <a:pt x="65" y="58"/>
                  <a:pt x="66" y="58"/>
                  <a:pt x="66" y="59"/>
                </a:cubicBezTo>
                <a:cubicBezTo>
                  <a:pt x="66" y="64"/>
                  <a:pt x="66" y="64"/>
                  <a:pt x="66" y="64"/>
                </a:cubicBezTo>
                <a:cubicBezTo>
                  <a:pt x="66" y="65"/>
                  <a:pt x="65" y="65"/>
                  <a:pt x="64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59" y="65"/>
                  <a:pt x="58" y="65"/>
                  <a:pt x="58" y="64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8"/>
                  <a:pt x="59" y="58"/>
                  <a:pt x="60" y="58"/>
                </a:cubicBezTo>
                <a:cubicBezTo>
                  <a:pt x="62" y="58"/>
                  <a:pt x="62" y="58"/>
                  <a:pt x="62" y="58"/>
                </a:cubicBezTo>
                <a:close/>
                <a:moveTo>
                  <a:pt x="56" y="58"/>
                </a:moveTo>
                <a:cubicBezTo>
                  <a:pt x="56" y="60"/>
                  <a:pt x="56" y="60"/>
                  <a:pt x="56" y="60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32"/>
                  <a:pt x="9" y="24"/>
                  <a:pt x="19" y="24"/>
                </a:cubicBezTo>
                <a:cubicBezTo>
                  <a:pt x="62" y="24"/>
                  <a:pt x="62" y="24"/>
                  <a:pt x="62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14" y="24"/>
                  <a:pt x="122" y="32"/>
                  <a:pt x="123" y="42"/>
                </a:cubicBezTo>
                <a:cubicBezTo>
                  <a:pt x="67" y="60"/>
                  <a:pt x="67" y="60"/>
                  <a:pt x="67" y="60"/>
                </a:cubicBezTo>
                <a:cubicBezTo>
                  <a:pt x="67" y="58"/>
                  <a:pt x="67" y="58"/>
                  <a:pt x="67" y="58"/>
                </a:cubicBezTo>
                <a:cubicBezTo>
                  <a:pt x="67" y="56"/>
                  <a:pt x="67" y="56"/>
                  <a:pt x="66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57" y="56"/>
                  <a:pt x="56" y="56"/>
                  <a:pt x="56" y="58"/>
                </a:cubicBezTo>
                <a:close/>
                <a:moveTo>
                  <a:pt x="62" y="4"/>
                </a:moveTo>
                <a:cubicBezTo>
                  <a:pt x="62" y="4"/>
                  <a:pt x="62" y="4"/>
                  <a:pt x="62" y="4"/>
                </a:cubicBezTo>
                <a:cubicBezTo>
                  <a:pt x="72" y="4"/>
                  <a:pt x="81" y="13"/>
                  <a:pt x="81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84" y="11"/>
                  <a:pt x="74" y="1"/>
                  <a:pt x="6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49" y="0"/>
                  <a:pt x="39" y="11"/>
                  <a:pt x="39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13"/>
                  <a:pt x="51" y="4"/>
                  <a:pt x="62" y="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6" name="TextBox 24"/>
          <p:cNvSpPr txBox="1"/>
          <p:nvPr/>
        </p:nvSpPr>
        <p:spPr>
          <a:xfrm>
            <a:off x="6310267" y="3692663"/>
            <a:ext cx="1908342" cy="6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您的内容打在这里，或者通过复制您的文本后，在此框中选择粘贴，并选择只保留文字</a:t>
            </a:r>
            <a:r>
              <a:rPr kumimoji="0" lang="zh-CN" altLang="en-US" sz="90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。</a:t>
            </a: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7" name="TextBox 25"/>
          <p:cNvSpPr txBox="1"/>
          <p:nvPr/>
        </p:nvSpPr>
        <p:spPr>
          <a:xfrm>
            <a:off x="6313609" y="3346307"/>
            <a:ext cx="1395913" cy="346249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lvl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kern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华文黑体" pitchFamily="2" charset="-122"/>
              </a:rPr>
              <a:t>标题</a:t>
            </a:r>
            <a:endParaRPr lang="zh-CN" altLang="en-US" sz="1500" ker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  <a:cs typeface="华文黑体" pitchFamily="2" charset="-122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3" accel="5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12" accel="5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6" accel="5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/>
      <p:bldP spid="13" grpId="0"/>
      <p:bldP spid="17" grpId="0" animBg="1"/>
      <p:bldP spid="18" grpId="0"/>
      <p:bldP spid="19" grpId="0"/>
      <p:bldP spid="20" grpId="0"/>
      <p:bldP spid="21" grpId="0"/>
      <p:bldP spid="25" grpId="0" animBg="1"/>
      <p:bldP spid="26" grpId="0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837410" y="2503352"/>
            <a:ext cx="1469181" cy="1469181"/>
            <a:chOff x="2193191" y="1899415"/>
            <a:chExt cx="2421376" cy="2421376"/>
          </a:xfrm>
          <a:effectLst/>
        </p:grpSpPr>
        <p:sp>
          <p:nvSpPr>
            <p:cNvPr id="5" name="椭圆 4"/>
            <p:cNvSpPr/>
            <p:nvPr/>
          </p:nvSpPr>
          <p:spPr>
            <a:xfrm>
              <a:off x="2193191" y="1899415"/>
              <a:ext cx="2421376" cy="2421376"/>
            </a:xfrm>
            <a:prstGeom prst="ellipse">
              <a:avLst/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accent3">
                  <a:lumMod val="50000"/>
                  <a:alpha val="8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2345502" y="2051726"/>
              <a:ext cx="2116756" cy="211675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165100" dist="88900" dir="2700000" algn="tl" rotWithShape="0">
                <a:schemeClr val="accent3">
                  <a:lumMod val="50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82550" h="317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823370" y="2982999"/>
            <a:ext cx="652760" cy="652760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90894" y="2982999"/>
            <a:ext cx="652760" cy="652760"/>
            <a:chOff x="3237545" y="4561747"/>
            <a:chExt cx="1146960" cy="1146960"/>
          </a:xfrm>
        </p:grpSpPr>
        <p:sp>
          <p:nvSpPr>
            <p:cNvPr id="11" name="圆角矩形 10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45620" y="1562614"/>
            <a:ext cx="652760" cy="652760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6" name="饼形 18"/>
          <p:cNvSpPr/>
          <p:nvPr/>
        </p:nvSpPr>
        <p:spPr>
          <a:xfrm>
            <a:off x="3152595" y="1898966"/>
            <a:ext cx="1053098" cy="1051138"/>
          </a:xfrm>
          <a:custGeom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sysDot"/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饼形 18"/>
          <p:cNvSpPr/>
          <p:nvPr/>
        </p:nvSpPr>
        <p:spPr>
          <a:xfrm flipH="1">
            <a:off x="4934140" y="1898966"/>
            <a:ext cx="1053098" cy="1051138"/>
          </a:xfrm>
          <a:custGeom>
            <a:gdLst>
              <a:gd name="connsiteX0" fmla="*/ 57234 w 3556000"/>
              <a:gd name="connsiteY0" fmla="*/ 1330509 h 3556000"/>
              <a:gd name="connsiteX1" fmla="*/ 1333717 w 3556000"/>
              <a:gd name="connsiteY1" fmla="*/ 56403 h 3556000"/>
              <a:gd name="connsiteX2" fmla="*/ 1778000 w 3556000"/>
              <a:gd name="connsiteY2" fmla="*/ 1778000 h 3556000"/>
              <a:gd name="connsiteX3" fmla="*/ 57234 w 3556000"/>
              <a:gd name="connsiteY3" fmla="*/ 1330509 h 3556000"/>
              <a:gd name="connsiteX0-1" fmla="*/ 1720766 w 1812206"/>
              <a:gd name="connsiteY0-2" fmla="*/ 1721597 h 1813037"/>
              <a:gd name="connsiteX1-3" fmla="*/ 0 w 1812206"/>
              <a:gd name="connsiteY1-4" fmla="*/ 1274106 h 1813037"/>
              <a:gd name="connsiteX2-5" fmla="*/ 1276483 w 1812206"/>
              <a:gd name="connsiteY2-6" fmla="*/ 0 h 1813037"/>
              <a:gd name="connsiteX3-7" fmla="*/ 1812206 w 1812206"/>
              <a:gd name="connsiteY3-8" fmla="*/ 1813037 h 1813037"/>
              <a:gd name="connsiteX0-9" fmla="*/ 1720766 w 1720766"/>
              <a:gd name="connsiteY0-10" fmla="*/ 1721597 h 1721597"/>
              <a:gd name="connsiteX1-11" fmla="*/ 0 w 1720766"/>
              <a:gd name="connsiteY1-12" fmla="*/ 1274106 h 1721597"/>
              <a:gd name="connsiteX2-13" fmla="*/ 1276483 w 1720766"/>
              <a:gd name="connsiteY2-14" fmla="*/ 0 h 1721597"/>
              <a:gd name="connsiteX0-15" fmla="*/ 0 w 1276483"/>
              <a:gd name="connsiteY0-16" fmla="*/ 1274106 h 1274106"/>
              <a:gd name="connsiteX1-17" fmla="*/ 1276483 w 1276483"/>
              <a:gd name="connsiteY1-18" fmla="*/ 0 h 1274106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</a:cxnLst>
            <a:rect l="l" t="t" r="r" b="b"/>
            <a:pathLst>
              <a:path w="1276483" h="1274106">
                <a:moveTo>
                  <a:pt x="0" y="1274106"/>
                </a:moveTo>
                <a:cubicBezTo>
                  <a:pt x="162534" y="649103"/>
                  <a:pt x="651178" y="161369"/>
                  <a:pt x="1276483" y="0"/>
                </a:cubicBezTo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headEnd type="oval" w="med" len="med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690831" y="915567"/>
            <a:ext cx="1762338" cy="587952"/>
            <a:chOff x="5324179" y="1877247"/>
            <a:chExt cx="2349784" cy="783936"/>
          </a:xfrm>
        </p:grpSpPr>
        <p:sp>
          <p:nvSpPr>
            <p:cNvPr id="19" name="文本框 18"/>
            <p:cNvSpPr txBox="1"/>
            <p:nvPr/>
          </p:nvSpPr>
          <p:spPr bwMode="auto">
            <a:xfrm>
              <a:off x="5372352" y="2099491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 bwMode="auto">
            <a:xfrm>
              <a:off x="5324179" y="1877247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394902" y="3011364"/>
            <a:ext cx="1762338" cy="587952"/>
            <a:chOff x="2744012" y="4525702"/>
            <a:chExt cx="2349784" cy="783936"/>
          </a:xfrm>
        </p:grpSpPr>
        <p:sp>
          <p:nvSpPr>
            <p:cNvPr id="22" name="文本框 21"/>
            <p:cNvSpPr txBox="1"/>
            <p:nvPr/>
          </p:nvSpPr>
          <p:spPr bwMode="auto">
            <a:xfrm>
              <a:off x="2744012" y="4747946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 bwMode="auto">
            <a:xfrm>
              <a:off x="2744012" y="4525702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spc="75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0190" y="3011364"/>
            <a:ext cx="1762340" cy="587952"/>
            <a:chOff x="1320253" y="4614246"/>
            <a:chExt cx="2349786" cy="783936"/>
          </a:xfrm>
        </p:grpSpPr>
        <p:sp>
          <p:nvSpPr>
            <p:cNvPr id="25" name="文本框 24"/>
            <p:cNvSpPr txBox="1"/>
            <p:nvPr/>
          </p:nvSpPr>
          <p:spPr bwMode="auto">
            <a:xfrm>
              <a:off x="1416600" y="4836490"/>
              <a:ext cx="2253439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6" name="文本框 25"/>
            <p:cNvSpPr txBox="1"/>
            <p:nvPr/>
          </p:nvSpPr>
          <p:spPr bwMode="auto">
            <a:xfrm>
              <a:off x="1320253" y="4614246"/>
              <a:ext cx="234978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spc="75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7" name="圆角矩形 26"/>
          <p:cNvSpPr/>
          <p:nvPr/>
        </p:nvSpPr>
        <p:spPr>
          <a:xfrm>
            <a:off x="4495998" y="2742136"/>
            <a:ext cx="152006" cy="26496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</a:ln>
          <a:effectLst>
            <a:innerShdw blurRad="63500" dist="38100" dir="13500000">
              <a:schemeClr val="accent3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+mj-ea"/>
              <a:ea typeface="+mj-ea"/>
            </a:endParaRPr>
          </a:p>
        </p:txBody>
      </p:sp>
      <p:sp>
        <p:nvSpPr>
          <p:cNvPr id="28" name="Freeform 40"/>
          <p:cNvSpPr/>
          <p:nvPr/>
        </p:nvSpPr>
        <p:spPr bwMode="auto">
          <a:xfrm>
            <a:off x="4448694" y="1781742"/>
            <a:ext cx="246613" cy="223286"/>
          </a:xfrm>
          <a:custGeom>
            <a:gdLst>
              <a:gd name="T0" fmla="*/ 161 w 188"/>
              <a:gd name="T1" fmla="*/ 58 h 170"/>
              <a:gd name="T2" fmla="*/ 147 w 188"/>
              <a:gd name="T3" fmla="*/ 51 h 170"/>
              <a:gd name="T4" fmla="*/ 142 w 188"/>
              <a:gd name="T5" fmla="*/ 54 h 170"/>
              <a:gd name="T6" fmla="*/ 149 w 188"/>
              <a:gd name="T7" fmla="*/ 85 h 170"/>
              <a:gd name="T8" fmla="*/ 85 w 188"/>
              <a:gd name="T9" fmla="*/ 149 h 170"/>
              <a:gd name="T10" fmla="*/ 21 w 188"/>
              <a:gd name="T11" fmla="*/ 85 h 170"/>
              <a:gd name="T12" fmla="*/ 85 w 188"/>
              <a:gd name="T13" fmla="*/ 21 h 170"/>
              <a:gd name="T14" fmla="*/ 135 w 188"/>
              <a:gd name="T15" fmla="*/ 45 h 170"/>
              <a:gd name="T16" fmla="*/ 125 w 188"/>
              <a:gd name="T17" fmla="*/ 51 h 170"/>
              <a:gd name="T18" fmla="*/ 85 w 188"/>
              <a:gd name="T19" fmla="*/ 33 h 170"/>
              <a:gd name="T20" fmla="*/ 33 w 188"/>
              <a:gd name="T21" fmla="*/ 85 h 170"/>
              <a:gd name="T22" fmla="*/ 85 w 188"/>
              <a:gd name="T23" fmla="*/ 137 h 170"/>
              <a:gd name="T24" fmla="*/ 138 w 188"/>
              <a:gd name="T25" fmla="*/ 85 h 170"/>
              <a:gd name="T26" fmla="*/ 132 w 188"/>
              <a:gd name="T27" fmla="*/ 61 h 170"/>
              <a:gd name="T28" fmla="*/ 115 w 188"/>
              <a:gd name="T29" fmla="*/ 72 h 170"/>
              <a:gd name="T30" fmla="*/ 118 w 188"/>
              <a:gd name="T31" fmla="*/ 85 h 170"/>
              <a:gd name="T32" fmla="*/ 85 w 188"/>
              <a:gd name="T33" fmla="*/ 118 h 170"/>
              <a:gd name="T34" fmla="*/ 53 w 188"/>
              <a:gd name="T35" fmla="*/ 85 h 170"/>
              <a:gd name="T36" fmla="*/ 85 w 188"/>
              <a:gd name="T37" fmla="*/ 52 h 170"/>
              <a:gd name="T38" fmla="*/ 109 w 188"/>
              <a:gd name="T39" fmla="*/ 62 h 170"/>
              <a:gd name="T40" fmla="*/ 97 w 188"/>
              <a:gd name="T41" fmla="*/ 70 h 170"/>
              <a:gd name="T42" fmla="*/ 85 w 188"/>
              <a:gd name="T43" fmla="*/ 65 h 170"/>
              <a:gd name="T44" fmla="*/ 65 w 188"/>
              <a:gd name="T45" fmla="*/ 85 h 170"/>
              <a:gd name="T46" fmla="*/ 85 w 188"/>
              <a:gd name="T47" fmla="*/ 105 h 170"/>
              <a:gd name="T48" fmla="*/ 105 w 188"/>
              <a:gd name="T49" fmla="*/ 85 h 170"/>
              <a:gd name="T50" fmla="*/ 104 w 188"/>
              <a:gd name="T51" fmla="*/ 79 h 170"/>
              <a:gd name="T52" fmla="*/ 88 w 188"/>
              <a:gd name="T53" fmla="*/ 89 h 170"/>
              <a:gd name="T54" fmla="*/ 86 w 188"/>
              <a:gd name="T55" fmla="*/ 86 h 170"/>
              <a:gd name="T56" fmla="*/ 148 w 188"/>
              <a:gd name="T57" fmla="*/ 45 h 170"/>
              <a:gd name="T58" fmla="*/ 163 w 188"/>
              <a:gd name="T59" fmla="*/ 52 h 170"/>
              <a:gd name="T60" fmla="*/ 188 w 188"/>
              <a:gd name="T61" fmla="*/ 36 h 170"/>
              <a:gd name="T62" fmla="*/ 173 w 188"/>
              <a:gd name="T63" fmla="*/ 29 h 170"/>
              <a:gd name="T64" fmla="*/ 177 w 188"/>
              <a:gd name="T65" fmla="*/ 26 h 170"/>
              <a:gd name="T66" fmla="*/ 173 w 188"/>
              <a:gd name="T67" fmla="*/ 20 h 170"/>
              <a:gd name="T68" fmla="*/ 169 w 188"/>
              <a:gd name="T69" fmla="*/ 23 h 170"/>
              <a:gd name="T70" fmla="*/ 169 w 188"/>
              <a:gd name="T71" fmla="*/ 6 h 170"/>
              <a:gd name="T72" fmla="*/ 144 w 188"/>
              <a:gd name="T73" fmla="*/ 22 h 170"/>
              <a:gd name="T74" fmla="*/ 144 w 188"/>
              <a:gd name="T75" fmla="*/ 39 h 170"/>
              <a:gd name="T76" fmla="*/ 139 w 188"/>
              <a:gd name="T77" fmla="*/ 42 h 170"/>
              <a:gd name="T78" fmla="*/ 139 w 188"/>
              <a:gd name="T79" fmla="*/ 24 h 170"/>
              <a:gd name="T80" fmla="*/ 141 w 188"/>
              <a:gd name="T81" fmla="*/ 22 h 170"/>
              <a:gd name="T82" fmla="*/ 85 w 188"/>
              <a:gd name="T83" fmla="*/ 0 h 170"/>
              <a:gd name="T84" fmla="*/ 0 w 188"/>
              <a:gd name="T85" fmla="*/ 85 h 170"/>
              <a:gd name="T86" fmla="*/ 85 w 188"/>
              <a:gd name="T87" fmla="*/ 170 h 170"/>
              <a:gd name="T88" fmla="*/ 170 w 188"/>
              <a:gd name="T89" fmla="*/ 85 h 170"/>
              <a:gd name="T90" fmla="*/ 165 w 188"/>
              <a:gd name="T91" fmla="*/ 55 h 170"/>
              <a:gd name="T92" fmla="*/ 161 w 188"/>
              <a:gd name="T93" fmla="*/ 58 h 17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70">
                <a:moveTo>
                  <a:pt x="161" y="58"/>
                </a:moveTo>
                <a:cubicBezTo>
                  <a:pt x="147" y="51"/>
                  <a:pt x="147" y="51"/>
                  <a:pt x="147" y="51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47" y="64"/>
                  <a:pt x="149" y="74"/>
                  <a:pt x="149" y="85"/>
                </a:cubicBezTo>
                <a:cubicBezTo>
                  <a:pt x="149" y="120"/>
                  <a:pt x="121" y="149"/>
                  <a:pt x="85" y="149"/>
                </a:cubicBezTo>
                <a:cubicBezTo>
                  <a:pt x="50" y="149"/>
                  <a:pt x="21" y="120"/>
                  <a:pt x="21" y="85"/>
                </a:cubicBezTo>
                <a:cubicBezTo>
                  <a:pt x="21" y="50"/>
                  <a:pt x="50" y="21"/>
                  <a:pt x="85" y="21"/>
                </a:cubicBezTo>
                <a:cubicBezTo>
                  <a:pt x="105" y="21"/>
                  <a:pt x="123" y="30"/>
                  <a:pt x="135" y="45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116" y="40"/>
                  <a:pt x="101" y="33"/>
                  <a:pt x="85" y="33"/>
                </a:cubicBezTo>
                <a:cubicBezTo>
                  <a:pt x="56" y="33"/>
                  <a:pt x="33" y="56"/>
                  <a:pt x="33" y="85"/>
                </a:cubicBezTo>
                <a:cubicBezTo>
                  <a:pt x="33" y="114"/>
                  <a:pt x="56" y="137"/>
                  <a:pt x="85" y="137"/>
                </a:cubicBezTo>
                <a:cubicBezTo>
                  <a:pt x="114" y="137"/>
                  <a:pt x="138" y="114"/>
                  <a:pt x="138" y="85"/>
                </a:cubicBezTo>
                <a:cubicBezTo>
                  <a:pt x="138" y="76"/>
                  <a:pt x="135" y="68"/>
                  <a:pt x="132" y="61"/>
                </a:cubicBezTo>
                <a:cubicBezTo>
                  <a:pt x="115" y="72"/>
                  <a:pt x="115" y="72"/>
                  <a:pt x="115" y="72"/>
                </a:cubicBezTo>
                <a:cubicBezTo>
                  <a:pt x="117" y="76"/>
                  <a:pt x="118" y="80"/>
                  <a:pt x="118" y="85"/>
                </a:cubicBezTo>
                <a:cubicBezTo>
                  <a:pt x="118" y="103"/>
                  <a:pt x="103" y="118"/>
                  <a:pt x="85" y="118"/>
                </a:cubicBezTo>
                <a:cubicBezTo>
                  <a:pt x="67" y="118"/>
                  <a:pt x="53" y="103"/>
                  <a:pt x="53" y="85"/>
                </a:cubicBezTo>
                <a:cubicBezTo>
                  <a:pt x="53" y="67"/>
                  <a:pt x="67" y="52"/>
                  <a:pt x="85" y="52"/>
                </a:cubicBezTo>
                <a:cubicBezTo>
                  <a:pt x="94" y="52"/>
                  <a:pt x="103" y="56"/>
                  <a:pt x="109" y="62"/>
                </a:cubicBezTo>
                <a:cubicBezTo>
                  <a:pt x="97" y="70"/>
                  <a:pt x="97" y="70"/>
                  <a:pt x="97" y="70"/>
                </a:cubicBezTo>
                <a:cubicBezTo>
                  <a:pt x="94" y="67"/>
                  <a:pt x="90" y="65"/>
                  <a:pt x="85" y="65"/>
                </a:cubicBezTo>
                <a:cubicBezTo>
                  <a:pt x="74" y="65"/>
                  <a:pt x="65" y="74"/>
                  <a:pt x="65" y="85"/>
                </a:cubicBezTo>
                <a:cubicBezTo>
                  <a:pt x="65" y="96"/>
                  <a:pt x="74" y="105"/>
                  <a:pt x="85" y="105"/>
                </a:cubicBezTo>
                <a:cubicBezTo>
                  <a:pt x="96" y="105"/>
                  <a:pt x="105" y="96"/>
                  <a:pt x="105" y="85"/>
                </a:cubicBezTo>
                <a:cubicBezTo>
                  <a:pt x="105" y="83"/>
                  <a:pt x="105" y="81"/>
                  <a:pt x="104" y="79"/>
                </a:cubicBezTo>
                <a:cubicBezTo>
                  <a:pt x="88" y="89"/>
                  <a:pt x="88" y="89"/>
                  <a:pt x="88" y="89"/>
                </a:cubicBezTo>
                <a:cubicBezTo>
                  <a:pt x="86" y="86"/>
                  <a:pt x="86" y="86"/>
                  <a:pt x="86" y="86"/>
                </a:cubicBezTo>
                <a:cubicBezTo>
                  <a:pt x="148" y="45"/>
                  <a:pt x="148" y="45"/>
                  <a:pt x="148" y="45"/>
                </a:cubicBezTo>
                <a:cubicBezTo>
                  <a:pt x="163" y="52"/>
                  <a:pt x="163" y="52"/>
                  <a:pt x="163" y="52"/>
                </a:cubicBezTo>
                <a:cubicBezTo>
                  <a:pt x="188" y="36"/>
                  <a:pt x="188" y="36"/>
                  <a:pt x="188" y="36"/>
                </a:cubicBezTo>
                <a:cubicBezTo>
                  <a:pt x="173" y="29"/>
                  <a:pt x="173" y="29"/>
                  <a:pt x="173" y="29"/>
                </a:cubicBezTo>
                <a:cubicBezTo>
                  <a:pt x="177" y="26"/>
                  <a:pt x="177" y="26"/>
                  <a:pt x="177" y="26"/>
                </a:cubicBezTo>
                <a:cubicBezTo>
                  <a:pt x="173" y="20"/>
                  <a:pt x="173" y="20"/>
                  <a:pt x="173" y="20"/>
                </a:cubicBezTo>
                <a:cubicBezTo>
                  <a:pt x="169" y="23"/>
                  <a:pt x="169" y="23"/>
                  <a:pt x="169" y="23"/>
                </a:cubicBezTo>
                <a:cubicBezTo>
                  <a:pt x="169" y="6"/>
                  <a:pt x="169" y="6"/>
                  <a:pt x="169" y="6"/>
                </a:cubicBezTo>
                <a:cubicBezTo>
                  <a:pt x="144" y="22"/>
                  <a:pt x="144" y="22"/>
                  <a:pt x="144" y="22"/>
                </a:cubicBezTo>
                <a:cubicBezTo>
                  <a:pt x="144" y="39"/>
                  <a:pt x="144" y="39"/>
                  <a:pt x="144" y="39"/>
                </a:cubicBezTo>
                <a:cubicBezTo>
                  <a:pt x="139" y="42"/>
                  <a:pt x="139" y="42"/>
                  <a:pt x="139" y="42"/>
                </a:cubicBezTo>
                <a:cubicBezTo>
                  <a:pt x="139" y="24"/>
                  <a:pt x="139" y="24"/>
                  <a:pt x="139" y="24"/>
                </a:cubicBezTo>
                <a:cubicBezTo>
                  <a:pt x="141" y="22"/>
                  <a:pt x="141" y="22"/>
                  <a:pt x="141" y="22"/>
                </a:cubicBezTo>
                <a:cubicBezTo>
                  <a:pt x="126" y="8"/>
                  <a:pt x="107" y="0"/>
                  <a:pt x="85" y="0"/>
                </a:cubicBezTo>
                <a:cubicBezTo>
                  <a:pt x="38" y="0"/>
                  <a:pt x="0" y="38"/>
                  <a:pt x="0" y="85"/>
                </a:cubicBezTo>
                <a:cubicBezTo>
                  <a:pt x="0" y="132"/>
                  <a:pt x="38" y="170"/>
                  <a:pt x="85" y="170"/>
                </a:cubicBezTo>
                <a:cubicBezTo>
                  <a:pt x="132" y="170"/>
                  <a:pt x="170" y="132"/>
                  <a:pt x="170" y="85"/>
                </a:cubicBezTo>
                <a:cubicBezTo>
                  <a:pt x="170" y="75"/>
                  <a:pt x="168" y="65"/>
                  <a:pt x="165" y="55"/>
                </a:cubicBezTo>
                <a:lnTo>
                  <a:pt x="161" y="5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5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039496" y="3196269"/>
            <a:ext cx="220508" cy="218842"/>
            <a:chOff x="7078908" y="5461438"/>
            <a:chExt cx="430461" cy="42720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Freeform 236"/>
            <p:cNvSpPr/>
            <p:nvPr/>
          </p:nvSpPr>
          <p:spPr bwMode="auto">
            <a:xfrm>
              <a:off x="7078908" y="5461438"/>
              <a:ext cx="418534" cy="417450"/>
            </a:xfrm>
            <a:custGeom>
              <a:gdLst>
                <a:gd name="T0" fmla="*/ 84 w 163"/>
                <a:gd name="T1" fmla="*/ 129 h 163"/>
                <a:gd name="T2" fmla="*/ 46 w 163"/>
                <a:gd name="T3" fmla="*/ 50 h 163"/>
                <a:gd name="T4" fmla="*/ 81 w 163"/>
                <a:gd name="T5" fmla="*/ 34 h 163"/>
                <a:gd name="T6" fmla="*/ 127 w 163"/>
                <a:gd name="T7" fmla="*/ 89 h 163"/>
                <a:gd name="T8" fmla="*/ 147 w 163"/>
                <a:gd name="T9" fmla="*/ 94 h 163"/>
                <a:gd name="T10" fmla="*/ 162 w 163"/>
                <a:gd name="T11" fmla="*/ 86 h 163"/>
                <a:gd name="T12" fmla="*/ 162 w 163"/>
                <a:gd name="T13" fmla="*/ 70 h 163"/>
                <a:gd name="T14" fmla="*/ 144 w 163"/>
                <a:gd name="T15" fmla="*/ 59 h 163"/>
                <a:gd name="T16" fmla="*/ 154 w 163"/>
                <a:gd name="T17" fmla="*/ 45 h 163"/>
                <a:gd name="T18" fmla="*/ 145 w 163"/>
                <a:gd name="T19" fmla="*/ 32 h 163"/>
                <a:gd name="T20" fmla="*/ 125 w 163"/>
                <a:gd name="T21" fmla="*/ 30 h 163"/>
                <a:gd name="T22" fmla="*/ 126 w 163"/>
                <a:gd name="T23" fmla="*/ 13 h 163"/>
                <a:gd name="T24" fmla="*/ 112 w 163"/>
                <a:gd name="T25" fmla="*/ 6 h 163"/>
                <a:gd name="T26" fmla="*/ 93 w 163"/>
                <a:gd name="T27" fmla="*/ 15 h 163"/>
                <a:gd name="T28" fmla="*/ 86 w 163"/>
                <a:gd name="T29" fmla="*/ 0 h 163"/>
                <a:gd name="T30" fmla="*/ 70 w 163"/>
                <a:gd name="T31" fmla="*/ 1 h 163"/>
                <a:gd name="T32" fmla="*/ 58 w 163"/>
                <a:gd name="T33" fmla="*/ 18 h 163"/>
                <a:gd name="T34" fmla="*/ 44 w 163"/>
                <a:gd name="T35" fmla="*/ 9 h 163"/>
                <a:gd name="T36" fmla="*/ 31 w 163"/>
                <a:gd name="T37" fmla="*/ 17 h 163"/>
                <a:gd name="T38" fmla="*/ 31 w 163"/>
                <a:gd name="T39" fmla="*/ 36 h 163"/>
                <a:gd name="T40" fmla="*/ 15 w 163"/>
                <a:gd name="T41" fmla="*/ 33 h 163"/>
                <a:gd name="T42" fmla="*/ 8 w 163"/>
                <a:gd name="T43" fmla="*/ 47 h 163"/>
                <a:gd name="T44" fmla="*/ 18 w 163"/>
                <a:gd name="T45" fmla="*/ 59 h 163"/>
                <a:gd name="T46" fmla="*/ 0 w 163"/>
                <a:gd name="T47" fmla="*/ 73 h 163"/>
                <a:gd name="T48" fmla="*/ 0 w 163"/>
                <a:gd name="T49" fmla="*/ 88 h 163"/>
                <a:gd name="T50" fmla="*/ 15 w 163"/>
                <a:gd name="T51" fmla="*/ 94 h 163"/>
                <a:gd name="T52" fmla="*/ 6 w 163"/>
                <a:gd name="T53" fmla="*/ 114 h 163"/>
                <a:gd name="T54" fmla="*/ 15 w 163"/>
                <a:gd name="T55" fmla="*/ 128 h 163"/>
                <a:gd name="T56" fmla="*/ 30 w 163"/>
                <a:gd name="T57" fmla="*/ 125 h 163"/>
                <a:gd name="T58" fmla="*/ 33 w 163"/>
                <a:gd name="T59" fmla="*/ 148 h 163"/>
                <a:gd name="T60" fmla="*/ 47 w 163"/>
                <a:gd name="T61" fmla="*/ 155 h 163"/>
                <a:gd name="T62" fmla="*/ 59 w 163"/>
                <a:gd name="T63" fmla="*/ 145 h 163"/>
                <a:gd name="T64" fmla="*/ 72 w 163"/>
                <a:gd name="T65" fmla="*/ 163 h 163"/>
                <a:gd name="T66" fmla="*/ 88 w 163"/>
                <a:gd name="T67" fmla="*/ 162 h 163"/>
                <a:gd name="T68" fmla="*/ 94 w 163"/>
                <a:gd name="T69" fmla="*/ 148 h 163"/>
                <a:gd name="T70" fmla="*/ 89 w 163"/>
                <a:gd name="T71" fmla="*/ 128 h 1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63" h="163">
                  <a:moveTo>
                    <a:pt x="89" y="128"/>
                  </a:moveTo>
                  <a:cubicBezTo>
                    <a:pt x="88" y="128"/>
                    <a:pt x="86" y="129"/>
                    <a:pt x="84" y="129"/>
                  </a:cubicBezTo>
                  <a:cubicBezTo>
                    <a:pt x="58" y="130"/>
                    <a:pt x="36" y="110"/>
                    <a:pt x="35" y="84"/>
                  </a:cubicBezTo>
                  <a:cubicBezTo>
                    <a:pt x="34" y="71"/>
                    <a:pt x="38" y="59"/>
                    <a:pt x="46" y="50"/>
                  </a:cubicBezTo>
                  <a:cubicBezTo>
                    <a:pt x="55" y="40"/>
                    <a:pt x="66" y="35"/>
                    <a:pt x="79" y="34"/>
                  </a:cubicBezTo>
                  <a:cubicBezTo>
                    <a:pt x="79" y="34"/>
                    <a:pt x="80" y="34"/>
                    <a:pt x="81" y="34"/>
                  </a:cubicBezTo>
                  <a:cubicBezTo>
                    <a:pt x="106" y="34"/>
                    <a:pt x="127" y="54"/>
                    <a:pt x="128" y="79"/>
                  </a:cubicBezTo>
                  <a:cubicBezTo>
                    <a:pt x="128" y="82"/>
                    <a:pt x="128" y="85"/>
                    <a:pt x="127" y="89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5" y="101"/>
                    <a:pt x="146" y="97"/>
                    <a:pt x="147" y="94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47" y="69"/>
                    <a:pt x="147" y="69"/>
                    <a:pt x="147" y="69"/>
                  </a:cubicBezTo>
                  <a:cubicBezTo>
                    <a:pt x="146" y="66"/>
                    <a:pt x="145" y="62"/>
                    <a:pt x="144" y="59"/>
                  </a:cubicBezTo>
                  <a:cubicBezTo>
                    <a:pt x="156" y="48"/>
                    <a:pt x="156" y="48"/>
                    <a:pt x="156" y="48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32" y="38"/>
                    <a:pt x="132" y="38"/>
                    <a:pt x="132" y="38"/>
                  </a:cubicBezTo>
                  <a:cubicBezTo>
                    <a:pt x="130" y="35"/>
                    <a:pt x="127" y="32"/>
                    <a:pt x="125" y="30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0" y="17"/>
                    <a:pt x="97" y="16"/>
                    <a:pt x="93" y="15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6"/>
                    <a:pt x="62" y="17"/>
                    <a:pt x="58" y="18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5" y="32"/>
                    <a:pt x="33" y="34"/>
                    <a:pt x="31" y="36"/>
                  </a:cubicBezTo>
                  <a:cubicBezTo>
                    <a:pt x="31" y="37"/>
                    <a:pt x="30" y="37"/>
                    <a:pt x="30" y="38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7" y="63"/>
                    <a:pt x="16" y="66"/>
                    <a:pt x="15" y="6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5" y="94"/>
                    <a:pt x="15" y="94"/>
                    <a:pt x="15" y="94"/>
                  </a:cubicBezTo>
                  <a:cubicBezTo>
                    <a:pt x="16" y="97"/>
                    <a:pt x="17" y="101"/>
                    <a:pt x="18" y="104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30" y="125"/>
                    <a:pt x="30" y="125"/>
                    <a:pt x="30" y="125"/>
                  </a:cubicBezTo>
                  <a:cubicBezTo>
                    <a:pt x="33" y="128"/>
                    <a:pt x="35" y="130"/>
                    <a:pt x="38" y="133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51" y="157"/>
                    <a:pt x="51" y="157"/>
                    <a:pt x="51" y="157"/>
                  </a:cubicBezTo>
                  <a:cubicBezTo>
                    <a:pt x="59" y="145"/>
                    <a:pt x="59" y="145"/>
                    <a:pt x="59" y="145"/>
                  </a:cubicBezTo>
                  <a:cubicBezTo>
                    <a:pt x="62" y="146"/>
                    <a:pt x="66" y="147"/>
                    <a:pt x="69" y="148"/>
                  </a:cubicBezTo>
                  <a:cubicBezTo>
                    <a:pt x="72" y="163"/>
                    <a:pt x="72" y="163"/>
                    <a:pt x="72" y="163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88" y="162"/>
                    <a:pt x="88" y="162"/>
                    <a:pt x="88" y="162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8" y="147"/>
                    <a:pt x="102" y="146"/>
                    <a:pt x="105" y="144"/>
                  </a:cubicBezTo>
                  <a:lnTo>
                    <a:pt x="89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237"/>
            <p:cNvSpPr/>
            <p:nvPr/>
          </p:nvSpPr>
          <p:spPr bwMode="auto">
            <a:xfrm>
              <a:off x="7197095" y="5576372"/>
              <a:ext cx="312274" cy="312274"/>
            </a:xfrm>
            <a:custGeom>
              <a:gdLst>
                <a:gd name="T0" fmla="*/ 122 w 122"/>
                <a:gd name="T1" fmla="*/ 101 h 122"/>
                <a:gd name="T2" fmla="*/ 119 w 122"/>
                <a:gd name="T3" fmla="*/ 94 h 122"/>
                <a:gd name="T4" fmla="*/ 67 w 122"/>
                <a:gd name="T5" fmla="*/ 43 h 122"/>
                <a:gd name="T6" fmla="*/ 58 w 122"/>
                <a:gd name="T7" fmla="*/ 12 h 122"/>
                <a:gd name="T8" fmla="*/ 23 w 122"/>
                <a:gd name="T9" fmla="*/ 5 h 122"/>
                <a:gd name="T10" fmla="*/ 41 w 122"/>
                <a:gd name="T11" fmla="*/ 23 h 122"/>
                <a:gd name="T12" fmla="*/ 41 w 122"/>
                <a:gd name="T13" fmla="*/ 29 h 122"/>
                <a:gd name="T14" fmla="*/ 29 w 122"/>
                <a:gd name="T15" fmla="*/ 41 h 122"/>
                <a:gd name="T16" fmla="*/ 23 w 122"/>
                <a:gd name="T17" fmla="*/ 41 h 122"/>
                <a:gd name="T18" fmla="*/ 5 w 122"/>
                <a:gd name="T19" fmla="*/ 23 h 122"/>
                <a:gd name="T20" fmla="*/ 12 w 122"/>
                <a:gd name="T21" fmla="*/ 58 h 122"/>
                <a:gd name="T22" fmla="*/ 43 w 122"/>
                <a:gd name="T23" fmla="*/ 67 h 122"/>
                <a:gd name="T24" fmla="*/ 94 w 122"/>
                <a:gd name="T25" fmla="*/ 119 h 122"/>
                <a:gd name="T26" fmla="*/ 101 w 122"/>
                <a:gd name="T27" fmla="*/ 122 h 122"/>
                <a:gd name="T28" fmla="*/ 122 w 122"/>
                <a:gd name="T29" fmla="*/ 101 h 12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2" h="122">
                  <a:moveTo>
                    <a:pt x="122" y="101"/>
                  </a:moveTo>
                  <a:cubicBezTo>
                    <a:pt x="122" y="99"/>
                    <a:pt x="121" y="95"/>
                    <a:pt x="119" y="94"/>
                  </a:cubicBezTo>
                  <a:cubicBezTo>
                    <a:pt x="102" y="77"/>
                    <a:pt x="84" y="60"/>
                    <a:pt x="67" y="43"/>
                  </a:cubicBezTo>
                  <a:cubicBezTo>
                    <a:pt x="69" y="32"/>
                    <a:pt x="66" y="21"/>
                    <a:pt x="58" y="12"/>
                  </a:cubicBezTo>
                  <a:cubicBezTo>
                    <a:pt x="49" y="3"/>
                    <a:pt x="35" y="0"/>
                    <a:pt x="23" y="5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2" y="25"/>
                    <a:pt x="42" y="27"/>
                    <a:pt x="41" y="29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5" y="43"/>
                    <a:pt x="23" y="41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0" y="35"/>
                    <a:pt x="3" y="49"/>
                    <a:pt x="12" y="58"/>
                  </a:cubicBezTo>
                  <a:cubicBezTo>
                    <a:pt x="20" y="66"/>
                    <a:pt x="32" y="69"/>
                    <a:pt x="43" y="67"/>
                  </a:cubicBezTo>
                  <a:cubicBezTo>
                    <a:pt x="60" y="84"/>
                    <a:pt x="77" y="102"/>
                    <a:pt x="94" y="119"/>
                  </a:cubicBezTo>
                  <a:cubicBezTo>
                    <a:pt x="95" y="121"/>
                    <a:pt x="98" y="122"/>
                    <a:pt x="101" y="122"/>
                  </a:cubicBezTo>
                  <a:cubicBezTo>
                    <a:pt x="111" y="120"/>
                    <a:pt x="120" y="112"/>
                    <a:pt x="122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0635" y="3170372"/>
            <a:ext cx="253279" cy="241615"/>
            <a:chOff x="8145843" y="5425657"/>
            <a:chExt cx="494435" cy="47166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3" name="Freeform 850"/>
            <p:cNvSpPr/>
            <p:nvPr/>
          </p:nvSpPr>
          <p:spPr bwMode="auto">
            <a:xfrm>
              <a:off x="8294391" y="5425657"/>
              <a:ext cx="89996" cy="101923"/>
            </a:xfrm>
            <a:custGeom>
              <a:gdLst>
                <a:gd name="T0" fmla="*/ 9 w 35"/>
                <a:gd name="T1" fmla="*/ 35 h 40"/>
                <a:gd name="T2" fmla="*/ 5 w 35"/>
                <a:gd name="T3" fmla="*/ 13 h 40"/>
                <a:gd name="T4" fmla="*/ 27 w 35"/>
                <a:gd name="T5" fmla="*/ 4 h 40"/>
                <a:gd name="T6" fmla="*/ 30 w 35"/>
                <a:gd name="T7" fmla="*/ 27 h 40"/>
                <a:gd name="T8" fmla="*/ 9 w 35"/>
                <a:gd name="T9" fmla="*/ 35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40">
                  <a:moveTo>
                    <a:pt x="9" y="35"/>
                  </a:moveTo>
                  <a:cubicBezTo>
                    <a:pt x="2" y="31"/>
                    <a:pt x="0" y="21"/>
                    <a:pt x="5" y="13"/>
                  </a:cubicBezTo>
                  <a:cubicBezTo>
                    <a:pt x="10" y="4"/>
                    <a:pt x="20" y="0"/>
                    <a:pt x="27" y="4"/>
                  </a:cubicBezTo>
                  <a:cubicBezTo>
                    <a:pt x="34" y="8"/>
                    <a:pt x="35" y="19"/>
                    <a:pt x="30" y="27"/>
                  </a:cubicBezTo>
                  <a:cubicBezTo>
                    <a:pt x="25" y="36"/>
                    <a:pt x="16" y="40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Freeform 851"/>
            <p:cNvSpPr/>
            <p:nvPr/>
          </p:nvSpPr>
          <p:spPr bwMode="auto">
            <a:xfrm>
              <a:off x="8145843" y="5499388"/>
              <a:ext cx="489012" cy="397933"/>
            </a:xfrm>
            <a:custGeom>
              <a:gdLst>
                <a:gd name="T0" fmla="*/ 3 w 191"/>
                <a:gd name="T1" fmla="*/ 12 h 155"/>
                <a:gd name="T2" fmla="*/ 4 w 191"/>
                <a:gd name="T3" fmla="*/ 12 h 155"/>
                <a:gd name="T4" fmla="*/ 10 w 191"/>
                <a:gd name="T5" fmla="*/ 10 h 155"/>
                <a:gd name="T6" fmla="*/ 35 w 191"/>
                <a:gd name="T7" fmla="*/ 1 h 155"/>
                <a:gd name="T8" fmla="*/ 58 w 191"/>
                <a:gd name="T9" fmla="*/ 6 h 155"/>
                <a:gd name="T10" fmla="*/ 52 w 191"/>
                <a:gd name="T11" fmla="*/ 9 h 155"/>
                <a:gd name="T12" fmla="*/ 50 w 191"/>
                <a:gd name="T13" fmla="*/ 19 h 155"/>
                <a:gd name="T14" fmla="*/ 60 w 191"/>
                <a:gd name="T15" fmla="*/ 14 h 155"/>
                <a:gd name="T16" fmla="*/ 64 w 191"/>
                <a:gd name="T17" fmla="*/ 7 h 155"/>
                <a:gd name="T18" fmla="*/ 65 w 191"/>
                <a:gd name="T19" fmla="*/ 15 h 155"/>
                <a:gd name="T20" fmla="*/ 53 w 191"/>
                <a:gd name="T21" fmla="*/ 41 h 155"/>
                <a:gd name="T22" fmla="*/ 65 w 191"/>
                <a:gd name="T23" fmla="*/ 20 h 155"/>
                <a:gd name="T24" fmla="*/ 70 w 191"/>
                <a:gd name="T25" fmla="*/ 19 h 155"/>
                <a:gd name="T26" fmla="*/ 75 w 191"/>
                <a:gd name="T27" fmla="*/ 50 h 155"/>
                <a:gd name="T28" fmla="*/ 95 w 191"/>
                <a:gd name="T29" fmla="*/ 63 h 155"/>
                <a:gd name="T30" fmla="*/ 130 w 191"/>
                <a:gd name="T31" fmla="*/ 35 h 155"/>
                <a:gd name="T32" fmla="*/ 191 w 191"/>
                <a:gd name="T33" fmla="*/ 79 h 155"/>
                <a:gd name="T34" fmla="*/ 183 w 191"/>
                <a:gd name="T35" fmla="*/ 81 h 155"/>
                <a:gd name="T36" fmla="*/ 92 w 191"/>
                <a:gd name="T37" fmla="*/ 81 h 155"/>
                <a:gd name="T38" fmla="*/ 77 w 191"/>
                <a:gd name="T39" fmla="*/ 79 h 155"/>
                <a:gd name="T40" fmla="*/ 71 w 191"/>
                <a:gd name="T41" fmla="*/ 71 h 155"/>
                <a:gd name="T42" fmla="*/ 61 w 191"/>
                <a:gd name="T43" fmla="*/ 63 h 155"/>
                <a:gd name="T44" fmla="*/ 61 w 191"/>
                <a:gd name="T45" fmla="*/ 63 h 155"/>
                <a:gd name="T46" fmla="*/ 61 w 191"/>
                <a:gd name="T47" fmla="*/ 63 h 155"/>
                <a:gd name="T48" fmla="*/ 57 w 191"/>
                <a:gd name="T49" fmla="*/ 57 h 155"/>
                <a:gd name="T50" fmla="*/ 57 w 191"/>
                <a:gd name="T51" fmla="*/ 55 h 155"/>
                <a:gd name="T52" fmla="*/ 56 w 191"/>
                <a:gd name="T53" fmla="*/ 50 h 155"/>
                <a:gd name="T54" fmla="*/ 60 w 191"/>
                <a:gd name="T55" fmla="*/ 94 h 155"/>
                <a:gd name="T56" fmla="*/ 46 w 191"/>
                <a:gd name="T57" fmla="*/ 155 h 155"/>
                <a:gd name="T58" fmla="*/ 41 w 191"/>
                <a:gd name="T59" fmla="*/ 105 h 155"/>
                <a:gd name="T60" fmla="*/ 40 w 191"/>
                <a:gd name="T61" fmla="*/ 104 h 155"/>
                <a:gd name="T62" fmla="*/ 32 w 191"/>
                <a:gd name="T63" fmla="*/ 87 h 155"/>
                <a:gd name="T64" fmla="*/ 5 w 191"/>
                <a:gd name="T65" fmla="*/ 152 h 155"/>
                <a:gd name="T66" fmla="*/ 2 w 191"/>
                <a:gd name="T67" fmla="*/ 66 h 155"/>
                <a:gd name="T68" fmla="*/ 15 w 191"/>
                <a:gd name="T69" fmla="*/ 40 h 155"/>
                <a:gd name="T70" fmla="*/ 1 w 191"/>
                <a:gd name="T71" fmla="*/ 29 h 155"/>
                <a:gd name="T72" fmla="*/ 0 w 191"/>
                <a:gd name="T73" fmla="*/ 28 h 155"/>
                <a:gd name="T74" fmla="*/ 3 w 191"/>
                <a:gd name="T75" fmla="*/ 12 h 15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1" h="155">
                  <a:moveTo>
                    <a:pt x="3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7" y="0"/>
                    <a:pt x="44" y="0"/>
                    <a:pt x="46" y="1"/>
                  </a:cubicBezTo>
                  <a:cubicBezTo>
                    <a:pt x="51" y="2"/>
                    <a:pt x="54" y="4"/>
                    <a:pt x="58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9" y="19"/>
                    <a:pt x="69" y="19"/>
                    <a:pt x="70" y="19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2" y="33"/>
                    <a:pt x="136" y="33"/>
                    <a:pt x="138" y="35"/>
                  </a:cubicBezTo>
                  <a:cubicBezTo>
                    <a:pt x="191" y="79"/>
                    <a:pt x="191" y="79"/>
                    <a:pt x="191" y="79"/>
                  </a:cubicBezTo>
                  <a:cubicBezTo>
                    <a:pt x="190" y="80"/>
                    <a:pt x="189" y="81"/>
                    <a:pt x="187" y="81"/>
                  </a:cubicBezTo>
                  <a:cubicBezTo>
                    <a:pt x="183" y="81"/>
                    <a:pt x="183" y="81"/>
                    <a:pt x="183" y="81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9" y="81"/>
                    <a:pt x="78" y="80"/>
                    <a:pt x="77" y="79"/>
                  </a:cubicBezTo>
                  <a:cubicBezTo>
                    <a:pt x="79" y="77"/>
                    <a:pt x="79" y="77"/>
                    <a:pt x="79" y="77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61" y="63"/>
                    <a:pt x="61" y="63"/>
                    <a:pt x="61" y="63"/>
                  </a:cubicBezTo>
                  <a:cubicBezTo>
                    <a:pt x="53" y="50"/>
                    <a:pt x="59" y="59"/>
                    <a:pt x="5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7" y="53"/>
                    <a:pt x="57" y="53"/>
                    <a:pt x="57" y="53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4" y="56"/>
                    <a:pt x="51" y="63"/>
                    <a:pt x="49" y="71"/>
                  </a:cubicBezTo>
                  <a:cubicBezTo>
                    <a:pt x="51" y="76"/>
                    <a:pt x="55" y="85"/>
                    <a:pt x="60" y="94"/>
                  </a:cubicBezTo>
                  <a:cubicBezTo>
                    <a:pt x="65" y="120"/>
                    <a:pt x="64" y="137"/>
                    <a:pt x="65" y="154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1" y="111"/>
                    <a:pt x="41" y="111"/>
                    <a:pt x="41" y="111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5" y="94"/>
                    <a:pt x="35" y="94"/>
                    <a:pt x="35" y="94"/>
                  </a:cubicBezTo>
                  <a:cubicBezTo>
                    <a:pt x="32" y="87"/>
                    <a:pt x="32" y="87"/>
                    <a:pt x="32" y="87"/>
                  </a:cubicBezTo>
                  <a:cubicBezTo>
                    <a:pt x="31" y="106"/>
                    <a:pt x="28" y="136"/>
                    <a:pt x="25" y="154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8" y="124"/>
                    <a:pt x="10" y="98"/>
                    <a:pt x="11" y="70"/>
                  </a:cubicBezTo>
                  <a:cubicBezTo>
                    <a:pt x="8" y="69"/>
                    <a:pt x="5" y="67"/>
                    <a:pt x="2" y="6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6" y="57"/>
                    <a:pt x="11" y="49"/>
                    <a:pt x="15" y="4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3" y="8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5" name="Freeform 852"/>
            <p:cNvSpPr>
              <a:spLocks noEditPoints="1"/>
            </p:cNvSpPr>
            <p:nvPr/>
          </p:nvSpPr>
          <p:spPr bwMode="auto">
            <a:xfrm>
              <a:off x="8337762" y="5711908"/>
              <a:ext cx="302516" cy="176739"/>
            </a:xfrm>
            <a:custGeom>
              <a:gdLst>
                <a:gd name="T0" fmla="*/ 63 w 118"/>
                <a:gd name="T1" fmla="*/ 46 h 69"/>
                <a:gd name="T2" fmla="*/ 118 w 118"/>
                <a:gd name="T3" fmla="*/ 0 h 69"/>
                <a:gd name="T4" fmla="*/ 118 w 118"/>
                <a:gd name="T5" fmla="*/ 63 h 69"/>
                <a:gd name="T6" fmla="*/ 112 w 118"/>
                <a:gd name="T7" fmla="*/ 69 h 69"/>
                <a:gd name="T8" fmla="*/ 5 w 118"/>
                <a:gd name="T9" fmla="*/ 69 h 69"/>
                <a:gd name="T10" fmla="*/ 0 w 118"/>
                <a:gd name="T11" fmla="*/ 63 h 69"/>
                <a:gd name="T12" fmla="*/ 0 w 118"/>
                <a:gd name="T13" fmla="*/ 0 h 69"/>
                <a:gd name="T14" fmla="*/ 55 w 118"/>
                <a:gd name="T15" fmla="*/ 46 h 69"/>
                <a:gd name="T16" fmla="*/ 63 w 118"/>
                <a:gd name="T17" fmla="*/ 46 h 69"/>
                <a:gd name="T18" fmla="*/ 84 w 118"/>
                <a:gd name="T19" fmla="*/ 39 h 69"/>
                <a:gd name="T20" fmla="*/ 110 w 118"/>
                <a:gd name="T21" fmla="*/ 64 h 69"/>
                <a:gd name="T22" fmla="*/ 111 w 118"/>
                <a:gd name="T23" fmla="*/ 64 h 69"/>
                <a:gd name="T24" fmla="*/ 113 w 118"/>
                <a:gd name="T25" fmla="*/ 64 h 69"/>
                <a:gd name="T26" fmla="*/ 113 w 118"/>
                <a:gd name="T27" fmla="*/ 61 h 69"/>
                <a:gd name="T28" fmla="*/ 87 w 118"/>
                <a:gd name="T29" fmla="*/ 36 h 69"/>
                <a:gd name="T30" fmla="*/ 84 w 118"/>
                <a:gd name="T31" fmla="*/ 37 h 69"/>
                <a:gd name="T32" fmla="*/ 84 w 118"/>
                <a:gd name="T33" fmla="*/ 39 h 69"/>
                <a:gd name="T34" fmla="*/ 34 w 118"/>
                <a:gd name="T35" fmla="*/ 37 h 69"/>
                <a:gd name="T36" fmla="*/ 31 w 118"/>
                <a:gd name="T37" fmla="*/ 36 h 69"/>
                <a:gd name="T38" fmla="*/ 5 w 118"/>
                <a:gd name="T39" fmla="*/ 61 h 69"/>
                <a:gd name="T40" fmla="*/ 5 w 118"/>
                <a:gd name="T41" fmla="*/ 64 h 69"/>
                <a:gd name="T42" fmla="*/ 6 w 118"/>
                <a:gd name="T43" fmla="*/ 64 h 69"/>
                <a:gd name="T44" fmla="*/ 8 w 118"/>
                <a:gd name="T45" fmla="*/ 64 h 69"/>
                <a:gd name="T46" fmla="*/ 34 w 118"/>
                <a:gd name="T47" fmla="*/ 39 h 69"/>
                <a:gd name="T48" fmla="*/ 34 w 118"/>
                <a:gd name="T49" fmla="*/ 37 h 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69">
                  <a:moveTo>
                    <a:pt x="63" y="46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6"/>
                    <a:pt x="116" y="69"/>
                    <a:pt x="112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46"/>
                    <a:pt x="55" y="46"/>
                    <a:pt x="55" y="46"/>
                  </a:cubicBezTo>
                  <a:cubicBezTo>
                    <a:pt x="57" y="47"/>
                    <a:pt x="61" y="47"/>
                    <a:pt x="63" y="46"/>
                  </a:cubicBezTo>
                  <a:close/>
                  <a:moveTo>
                    <a:pt x="84" y="39"/>
                  </a:moveTo>
                  <a:cubicBezTo>
                    <a:pt x="110" y="64"/>
                    <a:pt x="110" y="64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2" y="64"/>
                    <a:pt x="112" y="64"/>
                    <a:pt x="113" y="64"/>
                  </a:cubicBezTo>
                  <a:cubicBezTo>
                    <a:pt x="113" y="63"/>
                    <a:pt x="113" y="62"/>
                    <a:pt x="113" y="6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6" y="36"/>
                    <a:pt x="85" y="36"/>
                    <a:pt x="84" y="37"/>
                  </a:cubicBezTo>
                  <a:cubicBezTo>
                    <a:pt x="84" y="37"/>
                    <a:pt x="84" y="38"/>
                    <a:pt x="84" y="39"/>
                  </a:cubicBezTo>
                  <a:close/>
                  <a:moveTo>
                    <a:pt x="34" y="37"/>
                  </a:moveTo>
                  <a:cubicBezTo>
                    <a:pt x="33" y="36"/>
                    <a:pt x="32" y="36"/>
                    <a:pt x="31" y="36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4" y="62"/>
                    <a:pt x="4" y="63"/>
                    <a:pt x="5" y="64"/>
                  </a:cubicBezTo>
                  <a:cubicBezTo>
                    <a:pt x="5" y="64"/>
                    <a:pt x="6" y="64"/>
                    <a:pt x="6" y="64"/>
                  </a:cubicBezTo>
                  <a:cubicBezTo>
                    <a:pt x="7" y="64"/>
                    <a:pt x="7" y="64"/>
                    <a:pt x="8" y="64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4" y="38"/>
                    <a:pt x="34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Freeform 853"/>
            <p:cNvSpPr/>
            <p:nvPr/>
          </p:nvSpPr>
          <p:spPr bwMode="auto">
            <a:xfrm>
              <a:off x="8414746" y="5709740"/>
              <a:ext cx="169148" cy="43371"/>
            </a:xfrm>
            <a:custGeom>
              <a:gdLst>
                <a:gd name="T0" fmla="*/ 4 w 66"/>
                <a:gd name="T1" fmla="*/ 1 h 17"/>
                <a:gd name="T2" fmla="*/ 63 w 66"/>
                <a:gd name="T3" fmla="*/ 11 h 17"/>
                <a:gd name="T4" fmla="*/ 66 w 66"/>
                <a:gd name="T5" fmla="*/ 15 h 17"/>
                <a:gd name="T6" fmla="*/ 62 w 66"/>
                <a:gd name="T7" fmla="*/ 17 h 17"/>
                <a:gd name="T8" fmla="*/ 62 w 66"/>
                <a:gd name="T9" fmla="*/ 17 h 17"/>
                <a:gd name="T10" fmla="*/ 2 w 66"/>
                <a:gd name="T11" fmla="*/ 7 h 17"/>
                <a:gd name="T12" fmla="*/ 0 w 66"/>
                <a:gd name="T13" fmla="*/ 3 h 17"/>
                <a:gd name="T14" fmla="*/ 4 w 66"/>
                <a:gd name="T15" fmla="*/ 1 h 1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4" y="1"/>
                  </a:moveTo>
                  <a:cubicBezTo>
                    <a:pt x="63" y="11"/>
                    <a:pt x="63" y="11"/>
                    <a:pt x="63" y="11"/>
                  </a:cubicBezTo>
                  <a:cubicBezTo>
                    <a:pt x="65" y="11"/>
                    <a:pt x="66" y="13"/>
                    <a:pt x="66" y="15"/>
                  </a:cubicBezTo>
                  <a:cubicBezTo>
                    <a:pt x="65" y="16"/>
                    <a:pt x="64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5"/>
                    <a:pt x="0" y="3"/>
                  </a:cubicBezTo>
                  <a:cubicBezTo>
                    <a:pt x="0" y="2"/>
                    <a:pt x="2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854"/>
            <p:cNvSpPr/>
            <p:nvPr/>
          </p:nvSpPr>
          <p:spPr bwMode="auto">
            <a:xfrm>
              <a:off x="8407156" y="5743352"/>
              <a:ext cx="135536" cy="35782"/>
            </a:xfrm>
            <a:custGeom>
              <a:gdLst>
                <a:gd name="T0" fmla="*/ 1 w 53"/>
                <a:gd name="T1" fmla="*/ 3 h 14"/>
                <a:gd name="T2" fmla="*/ 4 w 53"/>
                <a:gd name="T3" fmla="*/ 0 h 14"/>
                <a:gd name="T4" fmla="*/ 50 w 53"/>
                <a:gd name="T5" fmla="*/ 8 h 14"/>
                <a:gd name="T6" fmla="*/ 53 w 53"/>
                <a:gd name="T7" fmla="*/ 12 h 14"/>
                <a:gd name="T8" fmla="*/ 50 w 53"/>
                <a:gd name="T9" fmla="*/ 14 h 14"/>
                <a:gd name="T10" fmla="*/ 49 w 53"/>
                <a:gd name="T11" fmla="*/ 14 h 14"/>
                <a:gd name="T12" fmla="*/ 3 w 53"/>
                <a:gd name="T13" fmla="*/ 7 h 14"/>
                <a:gd name="T14" fmla="*/ 1 w 53"/>
                <a:gd name="T15" fmla="*/ 3 h 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4">
                  <a:moveTo>
                    <a:pt x="1" y="3"/>
                  </a:moveTo>
                  <a:cubicBezTo>
                    <a:pt x="1" y="1"/>
                    <a:pt x="2" y="0"/>
                    <a:pt x="4" y="0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2" y="8"/>
                    <a:pt x="53" y="10"/>
                    <a:pt x="53" y="12"/>
                  </a:cubicBezTo>
                  <a:cubicBezTo>
                    <a:pt x="53" y="13"/>
                    <a:pt x="51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6"/>
                    <a:pt x="0" y="5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855"/>
            <p:cNvSpPr/>
            <p:nvPr/>
          </p:nvSpPr>
          <p:spPr bwMode="auto">
            <a:xfrm>
              <a:off x="8450527" y="5784555"/>
              <a:ext cx="61805" cy="22770"/>
            </a:xfrm>
            <a:custGeom>
              <a:gdLst>
                <a:gd name="T0" fmla="*/ 21 w 24"/>
                <a:gd name="T1" fmla="*/ 3 h 9"/>
                <a:gd name="T2" fmla="*/ 24 w 24"/>
                <a:gd name="T3" fmla="*/ 6 h 9"/>
                <a:gd name="T4" fmla="*/ 21 w 24"/>
                <a:gd name="T5" fmla="*/ 9 h 9"/>
                <a:gd name="T6" fmla="*/ 20 w 24"/>
                <a:gd name="T7" fmla="*/ 9 h 9"/>
                <a:gd name="T8" fmla="*/ 3 w 24"/>
                <a:gd name="T9" fmla="*/ 6 h 9"/>
                <a:gd name="T10" fmla="*/ 0 w 24"/>
                <a:gd name="T11" fmla="*/ 3 h 9"/>
                <a:gd name="T12" fmla="*/ 4 w 24"/>
                <a:gd name="T13" fmla="*/ 0 h 9"/>
                <a:gd name="T14" fmla="*/ 21 w 24"/>
                <a:gd name="T15" fmla="*/ 3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9">
                  <a:moveTo>
                    <a:pt x="21" y="3"/>
                  </a:moveTo>
                  <a:cubicBezTo>
                    <a:pt x="23" y="3"/>
                    <a:pt x="24" y="5"/>
                    <a:pt x="24" y="6"/>
                  </a:cubicBezTo>
                  <a:cubicBezTo>
                    <a:pt x="24" y="8"/>
                    <a:pt x="22" y="9"/>
                    <a:pt x="21" y="9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lnTo>
                    <a:pt x="2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accel="6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9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6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7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1006775" y="3652853"/>
            <a:ext cx="7130450" cy="8661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27000" dist="50800" dir="2700000" algn="tl" rotWithShape="0">
              <a:schemeClr val="tx1">
                <a:alpha val="25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254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5071" y="3650807"/>
            <a:ext cx="870221" cy="870221"/>
            <a:chOff x="4240335" y="3008435"/>
            <a:chExt cx="3711332" cy="3711332"/>
          </a:xfrm>
        </p:grpSpPr>
        <p:sp>
          <p:nvSpPr>
            <p:cNvPr id="6" name="椭圆 5"/>
            <p:cNvSpPr/>
            <p:nvPr/>
          </p:nvSpPr>
          <p:spPr>
            <a:xfrm>
              <a:off x="4240335" y="3008435"/>
              <a:ext cx="3711332" cy="3711332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76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8" name="椭圆 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0" name="文本框 9"/>
          <p:cNvSpPr txBox="1"/>
          <p:nvPr/>
        </p:nvSpPr>
        <p:spPr bwMode="auto">
          <a:xfrm>
            <a:off x="1885292" y="3843544"/>
            <a:ext cx="6127740" cy="4212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900">
                <a:solidFill>
                  <a:srgbClr val="000000"/>
                </a:solidFill>
                <a:latin typeface="+mj-ea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en-US" altLang="zh-CN" sz="900">
              <a:solidFill>
                <a:srgbClr val="000000"/>
              </a:solidFill>
              <a:latin typeface="+mj-ea"/>
              <a:cs typeface="Lato Light" charset="0"/>
              <a:sym typeface="Lato Light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43770" y="3937549"/>
            <a:ext cx="214938" cy="289727"/>
            <a:chOff x="3722033" y="3714538"/>
            <a:chExt cx="500321" cy="674410"/>
          </a:xfrm>
          <a:solidFill>
            <a:schemeClr val="accent3"/>
          </a:solidFill>
        </p:grpSpPr>
        <p:sp>
          <p:nvSpPr>
            <p:cNvPr id="12" name="Freeform 27"/>
            <p:cNvSpPr>
              <a:spLocks noEditPoints="1"/>
            </p:cNvSpPr>
            <p:nvPr/>
          </p:nvSpPr>
          <p:spPr bwMode="auto">
            <a:xfrm>
              <a:off x="3818586" y="4203888"/>
              <a:ext cx="306118" cy="185060"/>
            </a:xfrm>
            <a:custGeom>
              <a:gdLst>
                <a:gd name="T0" fmla="*/ 317 w 354"/>
                <a:gd name="T1" fmla="*/ 5 h 214"/>
                <a:gd name="T2" fmla="*/ 354 w 354"/>
                <a:gd name="T3" fmla="*/ 186 h 214"/>
                <a:gd name="T4" fmla="*/ 294 w 354"/>
                <a:gd name="T5" fmla="*/ 171 h 214"/>
                <a:gd name="T6" fmla="*/ 250 w 354"/>
                <a:gd name="T7" fmla="*/ 214 h 214"/>
                <a:gd name="T8" fmla="*/ 215 w 354"/>
                <a:gd name="T9" fmla="*/ 44 h 214"/>
                <a:gd name="T10" fmla="*/ 230 w 354"/>
                <a:gd name="T11" fmla="*/ 46 h 214"/>
                <a:gd name="T12" fmla="*/ 241 w 354"/>
                <a:gd name="T13" fmla="*/ 45 h 214"/>
                <a:gd name="T14" fmla="*/ 287 w 354"/>
                <a:gd name="T15" fmla="*/ 7 h 214"/>
                <a:gd name="T16" fmla="*/ 292 w 354"/>
                <a:gd name="T17" fmla="*/ 0 h 214"/>
                <a:gd name="T18" fmla="*/ 300 w 354"/>
                <a:gd name="T19" fmla="*/ 2 h 214"/>
                <a:gd name="T20" fmla="*/ 317 w 354"/>
                <a:gd name="T21" fmla="*/ 5 h 214"/>
                <a:gd name="T22" fmla="*/ 140 w 354"/>
                <a:gd name="T23" fmla="*/ 44 h 214"/>
                <a:gd name="T24" fmla="*/ 105 w 354"/>
                <a:gd name="T25" fmla="*/ 214 h 214"/>
                <a:gd name="T26" fmla="*/ 60 w 354"/>
                <a:gd name="T27" fmla="*/ 171 h 214"/>
                <a:gd name="T28" fmla="*/ 0 w 354"/>
                <a:gd name="T29" fmla="*/ 186 h 214"/>
                <a:gd name="T30" fmla="*/ 38 w 354"/>
                <a:gd name="T31" fmla="*/ 5 h 214"/>
                <a:gd name="T32" fmla="*/ 55 w 354"/>
                <a:gd name="T33" fmla="*/ 2 h 214"/>
                <a:gd name="T34" fmla="*/ 63 w 354"/>
                <a:gd name="T35" fmla="*/ 0 h 214"/>
                <a:gd name="T36" fmla="*/ 67 w 354"/>
                <a:gd name="T37" fmla="*/ 7 h 214"/>
                <a:gd name="T38" fmla="*/ 103 w 354"/>
                <a:gd name="T39" fmla="*/ 42 h 214"/>
                <a:gd name="T40" fmla="*/ 114 w 354"/>
                <a:gd name="T41" fmla="*/ 45 h 214"/>
                <a:gd name="T42" fmla="*/ 140 w 354"/>
                <a:gd name="T43" fmla="*/ 44 h 2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4" h="214">
                  <a:moveTo>
                    <a:pt x="317" y="5"/>
                  </a:moveTo>
                  <a:cubicBezTo>
                    <a:pt x="354" y="186"/>
                    <a:pt x="354" y="186"/>
                    <a:pt x="354" y="186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50" y="214"/>
                    <a:pt x="250" y="214"/>
                    <a:pt x="250" y="214"/>
                  </a:cubicBezTo>
                  <a:cubicBezTo>
                    <a:pt x="215" y="44"/>
                    <a:pt x="215" y="44"/>
                    <a:pt x="215" y="44"/>
                  </a:cubicBezTo>
                  <a:cubicBezTo>
                    <a:pt x="220" y="45"/>
                    <a:pt x="225" y="46"/>
                    <a:pt x="230" y="46"/>
                  </a:cubicBezTo>
                  <a:cubicBezTo>
                    <a:pt x="234" y="46"/>
                    <a:pt x="238" y="46"/>
                    <a:pt x="241" y="45"/>
                  </a:cubicBezTo>
                  <a:cubicBezTo>
                    <a:pt x="264" y="40"/>
                    <a:pt x="276" y="25"/>
                    <a:pt x="287" y="7"/>
                  </a:cubicBezTo>
                  <a:cubicBezTo>
                    <a:pt x="289" y="5"/>
                    <a:pt x="290" y="2"/>
                    <a:pt x="292" y="0"/>
                  </a:cubicBezTo>
                  <a:cubicBezTo>
                    <a:pt x="295" y="0"/>
                    <a:pt x="298" y="1"/>
                    <a:pt x="300" y="2"/>
                  </a:cubicBezTo>
                  <a:cubicBezTo>
                    <a:pt x="306" y="3"/>
                    <a:pt x="311" y="4"/>
                    <a:pt x="317" y="5"/>
                  </a:cubicBezTo>
                  <a:close/>
                  <a:moveTo>
                    <a:pt x="140" y="44"/>
                  </a:moveTo>
                  <a:cubicBezTo>
                    <a:pt x="105" y="214"/>
                    <a:pt x="105" y="214"/>
                    <a:pt x="105" y="214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3" y="4"/>
                    <a:pt x="49" y="3"/>
                    <a:pt x="55" y="2"/>
                  </a:cubicBezTo>
                  <a:cubicBezTo>
                    <a:pt x="57" y="1"/>
                    <a:pt x="60" y="1"/>
                    <a:pt x="63" y="0"/>
                  </a:cubicBezTo>
                  <a:cubicBezTo>
                    <a:pt x="65" y="2"/>
                    <a:pt x="66" y="5"/>
                    <a:pt x="67" y="7"/>
                  </a:cubicBezTo>
                  <a:cubicBezTo>
                    <a:pt x="77" y="21"/>
                    <a:pt x="86" y="35"/>
                    <a:pt x="103" y="42"/>
                  </a:cubicBezTo>
                  <a:cubicBezTo>
                    <a:pt x="106" y="43"/>
                    <a:pt x="110" y="44"/>
                    <a:pt x="114" y="45"/>
                  </a:cubicBezTo>
                  <a:cubicBezTo>
                    <a:pt x="123" y="47"/>
                    <a:pt x="131" y="46"/>
                    <a:pt x="14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+mj-ea"/>
                <a:ea typeface="+mj-ea"/>
              </a:endParaRPr>
            </a:p>
          </p:txBody>
        </p:sp>
        <p:sp>
          <p:nvSpPr>
            <p:cNvPr id="13" name="Freeform 28"/>
            <p:cNvSpPr>
              <a:spLocks noEditPoints="1"/>
            </p:cNvSpPr>
            <p:nvPr/>
          </p:nvSpPr>
          <p:spPr bwMode="auto">
            <a:xfrm>
              <a:off x="3722033" y="3714538"/>
              <a:ext cx="500321" cy="500687"/>
            </a:xfrm>
            <a:custGeom>
              <a:gdLst>
                <a:gd name="T0" fmla="*/ 289 w 579"/>
                <a:gd name="T1" fmla="*/ 28 h 579"/>
                <a:gd name="T2" fmla="*/ 346 w 579"/>
                <a:gd name="T3" fmla="*/ 4 h 579"/>
                <a:gd name="T4" fmla="*/ 390 w 579"/>
                <a:gd name="T5" fmla="*/ 48 h 579"/>
                <a:gd name="T6" fmla="*/ 451 w 579"/>
                <a:gd name="T7" fmla="*/ 48 h 579"/>
                <a:gd name="T8" fmla="*/ 475 w 579"/>
                <a:gd name="T9" fmla="*/ 105 h 579"/>
                <a:gd name="T10" fmla="*/ 532 w 579"/>
                <a:gd name="T11" fmla="*/ 128 h 579"/>
                <a:gd name="T12" fmla="*/ 531 w 579"/>
                <a:gd name="T13" fmla="*/ 190 h 579"/>
                <a:gd name="T14" fmla="*/ 575 w 579"/>
                <a:gd name="T15" fmla="*/ 233 h 579"/>
                <a:gd name="T16" fmla="*/ 551 w 579"/>
                <a:gd name="T17" fmla="*/ 290 h 579"/>
                <a:gd name="T18" fmla="*/ 575 w 579"/>
                <a:gd name="T19" fmla="*/ 347 h 579"/>
                <a:gd name="T20" fmla="*/ 531 w 579"/>
                <a:gd name="T21" fmla="*/ 390 h 579"/>
                <a:gd name="T22" fmla="*/ 532 w 579"/>
                <a:gd name="T23" fmla="*/ 452 h 579"/>
                <a:gd name="T24" fmla="*/ 475 w 579"/>
                <a:gd name="T25" fmla="*/ 475 h 579"/>
                <a:gd name="T26" fmla="*/ 451 w 579"/>
                <a:gd name="T27" fmla="*/ 532 h 579"/>
                <a:gd name="T28" fmla="*/ 390 w 579"/>
                <a:gd name="T29" fmla="*/ 532 h 579"/>
                <a:gd name="T30" fmla="*/ 346 w 579"/>
                <a:gd name="T31" fmla="*/ 575 h 579"/>
                <a:gd name="T32" fmla="*/ 289 w 579"/>
                <a:gd name="T33" fmla="*/ 552 h 579"/>
                <a:gd name="T34" fmla="*/ 233 w 579"/>
                <a:gd name="T35" fmla="*/ 575 h 579"/>
                <a:gd name="T36" fmla="*/ 189 w 579"/>
                <a:gd name="T37" fmla="*/ 532 h 579"/>
                <a:gd name="T38" fmla="*/ 128 w 579"/>
                <a:gd name="T39" fmla="*/ 532 h 579"/>
                <a:gd name="T40" fmla="*/ 104 w 579"/>
                <a:gd name="T41" fmla="*/ 475 h 579"/>
                <a:gd name="T42" fmla="*/ 47 w 579"/>
                <a:gd name="T43" fmla="*/ 452 h 579"/>
                <a:gd name="T44" fmla="*/ 47 w 579"/>
                <a:gd name="T45" fmla="*/ 390 h 579"/>
                <a:gd name="T46" fmla="*/ 4 w 579"/>
                <a:gd name="T47" fmla="*/ 347 h 579"/>
                <a:gd name="T48" fmla="*/ 27 w 579"/>
                <a:gd name="T49" fmla="*/ 290 h 579"/>
                <a:gd name="T50" fmla="*/ 4 w 579"/>
                <a:gd name="T51" fmla="*/ 233 h 579"/>
                <a:gd name="T52" fmla="*/ 47 w 579"/>
                <a:gd name="T53" fmla="*/ 190 h 579"/>
                <a:gd name="T54" fmla="*/ 47 w 579"/>
                <a:gd name="T55" fmla="*/ 128 h 579"/>
                <a:gd name="T56" fmla="*/ 104 w 579"/>
                <a:gd name="T57" fmla="*/ 105 h 579"/>
                <a:gd name="T58" fmla="*/ 128 w 579"/>
                <a:gd name="T59" fmla="*/ 48 h 579"/>
                <a:gd name="T60" fmla="*/ 189 w 579"/>
                <a:gd name="T61" fmla="*/ 48 h 579"/>
                <a:gd name="T62" fmla="*/ 233 w 579"/>
                <a:gd name="T63" fmla="*/ 4 h 579"/>
                <a:gd name="T64" fmla="*/ 289 w 579"/>
                <a:gd name="T65" fmla="*/ 28 h 579"/>
                <a:gd name="T66" fmla="*/ 367 w 579"/>
                <a:gd name="T67" fmla="*/ 103 h 579"/>
                <a:gd name="T68" fmla="*/ 87 w 579"/>
                <a:gd name="T69" fmla="*/ 288 h 579"/>
                <a:gd name="T70" fmla="*/ 367 w 579"/>
                <a:gd name="T71" fmla="*/ 477 h 579"/>
                <a:gd name="T72" fmla="*/ 431 w 579"/>
                <a:gd name="T73" fmla="*/ 146 h 579"/>
                <a:gd name="T74" fmla="*/ 367 w 579"/>
                <a:gd name="T75" fmla="*/ 103 h 57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79" h="579">
                  <a:moveTo>
                    <a:pt x="289" y="28"/>
                  </a:moveTo>
                  <a:cubicBezTo>
                    <a:pt x="308" y="29"/>
                    <a:pt x="327" y="0"/>
                    <a:pt x="346" y="4"/>
                  </a:cubicBezTo>
                  <a:cubicBezTo>
                    <a:pt x="365" y="8"/>
                    <a:pt x="371" y="42"/>
                    <a:pt x="390" y="48"/>
                  </a:cubicBezTo>
                  <a:cubicBezTo>
                    <a:pt x="407" y="56"/>
                    <a:pt x="435" y="37"/>
                    <a:pt x="451" y="48"/>
                  </a:cubicBezTo>
                  <a:cubicBezTo>
                    <a:pt x="467" y="58"/>
                    <a:pt x="460" y="92"/>
                    <a:pt x="475" y="105"/>
                  </a:cubicBezTo>
                  <a:cubicBezTo>
                    <a:pt x="487" y="119"/>
                    <a:pt x="521" y="112"/>
                    <a:pt x="532" y="128"/>
                  </a:cubicBezTo>
                  <a:cubicBezTo>
                    <a:pt x="542" y="144"/>
                    <a:pt x="523" y="172"/>
                    <a:pt x="531" y="190"/>
                  </a:cubicBezTo>
                  <a:cubicBezTo>
                    <a:pt x="537" y="208"/>
                    <a:pt x="571" y="214"/>
                    <a:pt x="575" y="233"/>
                  </a:cubicBezTo>
                  <a:cubicBezTo>
                    <a:pt x="579" y="252"/>
                    <a:pt x="550" y="271"/>
                    <a:pt x="551" y="290"/>
                  </a:cubicBezTo>
                  <a:cubicBezTo>
                    <a:pt x="550" y="309"/>
                    <a:pt x="579" y="328"/>
                    <a:pt x="575" y="347"/>
                  </a:cubicBezTo>
                  <a:cubicBezTo>
                    <a:pt x="571" y="366"/>
                    <a:pt x="538" y="372"/>
                    <a:pt x="531" y="390"/>
                  </a:cubicBezTo>
                  <a:cubicBezTo>
                    <a:pt x="523" y="407"/>
                    <a:pt x="542" y="436"/>
                    <a:pt x="532" y="452"/>
                  </a:cubicBezTo>
                  <a:cubicBezTo>
                    <a:pt x="521" y="468"/>
                    <a:pt x="487" y="461"/>
                    <a:pt x="475" y="475"/>
                  </a:cubicBezTo>
                  <a:cubicBezTo>
                    <a:pt x="460" y="488"/>
                    <a:pt x="467" y="521"/>
                    <a:pt x="451" y="532"/>
                  </a:cubicBezTo>
                  <a:cubicBezTo>
                    <a:pt x="435" y="543"/>
                    <a:pt x="407" y="523"/>
                    <a:pt x="390" y="532"/>
                  </a:cubicBezTo>
                  <a:cubicBezTo>
                    <a:pt x="372" y="538"/>
                    <a:pt x="365" y="572"/>
                    <a:pt x="346" y="575"/>
                  </a:cubicBezTo>
                  <a:cubicBezTo>
                    <a:pt x="327" y="579"/>
                    <a:pt x="309" y="550"/>
                    <a:pt x="289" y="552"/>
                  </a:cubicBezTo>
                  <a:cubicBezTo>
                    <a:pt x="270" y="550"/>
                    <a:pt x="252" y="579"/>
                    <a:pt x="233" y="575"/>
                  </a:cubicBezTo>
                  <a:cubicBezTo>
                    <a:pt x="214" y="572"/>
                    <a:pt x="207" y="538"/>
                    <a:pt x="189" y="532"/>
                  </a:cubicBezTo>
                  <a:cubicBezTo>
                    <a:pt x="172" y="523"/>
                    <a:pt x="144" y="543"/>
                    <a:pt x="128" y="532"/>
                  </a:cubicBezTo>
                  <a:cubicBezTo>
                    <a:pt x="112" y="521"/>
                    <a:pt x="119" y="488"/>
                    <a:pt x="104" y="475"/>
                  </a:cubicBezTo>
                  <a:cubicBezTo>
                    <a:pt x="92" y="461"/>
                    <a:pt x="58" y="468"/>
                    <a:pt x="47" y="452"/>
                  </a:cubicBezTo>
                  <a:cubicBezTo>
                    <a:pt x="36" y="436"/>
                    <a:pt x="56" y="407"/>
                    <a:pt x="47" y="390"/>
                  </a:cubicBezTo>
                  <a:cubicBezTo>
                    <a:pt x="41" y="372"/>
                    <a:pt x="8" y="366"/>
                    <a:pt x="4" y="347"/>
                  </a:cubicBezTo>
                  <a:cubicBezTo>
                    <a:pt x="0" y="328"/>
                    <a:pt x="29" y="309"/>
                    <a:pt x="27" y="290"/>
                  </a:cubicBezTo>
                  <a:cubicBezTo>
                    <a:pt x="29" y="271"/>
                    <a:pt x="0" y="252"/>
                    <a:pt x="4" y="233"/>
                  </a:cubicBezTo>
                  <a:cubicBezTo>
                    <a:pt x="8" y="214"/>
                    <a:pt x="41" y="208"/>
                    <a:pt x="47" y="190"/>
                  </a:cubicBezTo>
                  <a:cubicBezTo>
                    <a:pt x="56" y="172"/>
                    <a:pt x="36" y="144"/>
                    <a:pt x="47" y="128"/>
                  </a:cubicBezTo>
                  <a:cubicBezTo>
                    <a:pt x="58" y="112"/>
                    <a:pt x="92" y="119"/>
                    <a:pt x="104" y="105"/>
                  </a:cubicBezTo>
                  <a:cubicBezTo>
                    <a:pt x="119" y="92"/>
                    <a:pt x="112" y="58"/>
                    <a:pt x="128" y="48"/>
                  </a:cubicBezTo>
                  <a:cubicBezTo>
                    <a:pt x="144" y="37"/>
                    <a:pt x="172" y="56"/>
                    <a:pt x="189" y="48"/>
                  </a:cubicBezTo>
                  <a:cubicBezTo>
                    <a:pt x="207" y="42"/>
                    <a:pt x="214" y="8"/>
                    <a:pt x="233" y="4"/>
                  </a:cubicBezTo>
                  <a:cubicBezTo>
                    <a:pt x="252" y="0"/>
                    <a:pt x="270" y="29"/>
                    <a:pt x="289" y="28"/>
                  </a:cubicBezTo>
                  <a:close/>
                  <a:moveTo>
                    <a:pt x="367" y="103"/>
                  </a:moveTo>
                  <a:cubicBezTo>
                    <a:pt x="234" y="48"/>
                    <a:pt x="88" y="145"/>
                    <a:pt x="87" y="288"/>
                  </a:cubicBezTo>
                  <a:cubicBezTo>
                    <a:pt x="86" y="433"/>
                    <a:pt x="233" y="532"/>
                    <a:pt x="367" y="477"/>
                  </a:cubicBezTo>
                  <a:cubicBezTo>
                    <a:pt x="501" y="421"/>
                    <a:pt x="534" y="247"/>
                    <a:pt x="431" y="146"/>
                  </a:cubicBezTo>
                  <a:cubicBezTo>
                    <a:pt x="413" y="127"/>
                    <a:pt x="391" y="113"/>
                    <a:pt x="367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+mj-ea"/>
                <a:ea typeface="+mj-ea"/>
              </a:endParaRPr>
            </a:p>
          </p:txBody>
        </p:sp>
        <p:sp>
          <p:nvSpPr>
            <p:cNvPr id="14" name="Freeform 29"/>
            <p:cNvSpPr>
              <a:spLocks noEditPoints="1"/>
            </p:cNvSpPr>
            <p:nvPr/>
          </p:nvSpPr>
          <p:spPr bwMode="auto">
            <a:xfrm>
              <a:off x="3829192" y="3821698"/>
              <a:ext cx="286002" cy="287100"/>
            </a:xfrm>
            <a:custGeom>
              <a:gdLst>
                <a:gd name="T0" fmla="*/ 165 w 331"/>
                <a:gd name="T1" fmla="*/ 0 h 332"/>
                <a:gd name="T2" fmla="*/ 331 w 331"/>
                <a:gd name="T3" fmla="*/ 166 h 332"/>
                <a:gd name="T4" fmla="*/ 165 w 331"/>
                <a:gd name="T5" fmla="*/ 332 h 332"/>
                <a:gd name="T6" fmla="*/ 0 w 331"/>
                <a:gd name="T7" fmla="*/ 166 h 332"/>
                <a:gd name="T8" fmla="*/ 165 w 331"/>
                <a:gd name="T9" fmla="*/ 0 h 332"/>
                <a:gd name="T10" fmla="*/ 176 w 331"/>
                <a:gd name="T11" fmla="*/ 50 h 332"/>
                <a:gd name="T12" fmla="*/ 205 w 331"/>
                <a:gd name="T13" fmla="*/ 111 h 332"/>
                <a:gd name="T14" fmla="*/ 272 w 331"/>
                <a:gd name="T15" fmla="*/ 119 h 332"/>
                <a:gd name="T16" fmla="*/ 282 w 331"/>
                <a:gd name="T17" fmla="*/ 127 h 332"/>
                <a:gd name="T18" fmla="*/ 279 w 331"/>
                <a:gd name="T19" fmla="*/ 140 h 332"/>
                <a:gd name="T20" fmla="*/ 229 w 331"/>
                <a:gd name="T21" fmla="*/ 186 h 332"/>
                <a:gd name="T22" fmla="*/ 242 w 331"/>
                <a:gd name="T23" fmla="*/ 252 h 332"/>
                <a:gd name="T24" fmla="*/ 237 w 331"/>
                <a:gd name="T25" fmla="*/ 265 h 332"/>
                <a:gd name="T26" fmla="*/ 224 w 331"/>
                <a:gd name="T27" fmla="*/ 265 h 332"/>
                <a:gd name="T28" fmla="*/ 165 w 331"/>
                <a:gd name="T29" fmla="*/ 232 h 332"/>
                <a:gd name="T30" fmla="*/ 106 w 331"/>
                <a:gd name="T31" fmla="*/ 265 h 332"/>
                <a:gd name="T32" fmla="*/ 93 w 331"/>
                <a:gd name="T33" fmla="*/ 265 h 332"/>
                <a:gd name="T34" fmla="*/ 89 w 331"/>
                <a:gd name="T35" fmla="*/ 252 h 332"/>
                <a:gd name="T36" fmla="*/ 102 w 331"/>
                <a:gd name="T37" fmla="*/ 186 h 332"/>
                <a:gd name="T38" fmla="*/ 52 w 331"/>
                <a:gd name="T39" fmla="*/ 140 h 332"/>
                <a:gd name="T40" fmla="*/ 49 w 331"/>
                <a:gd name="T41" fmla="*/ 127 h 332"/>
                <a:gd name="T42" fmla="*/ 59 w 331"/>
                <a:gd name="T43" fmla="*/ 119 h 332"/>
                <a:gd name="T44" fmla="*/ 126 w 331"/>
                <a:gd name="T45" fmla="*/ 111 h 332"/>
                <a:gd name="T46" fmla="*/ 154 w 331"/>
                <a:gd name="T47" fmla="*/ 50 h 332"/>
                <a:gd name="T48" fmla="*/ 165 w 331"/>
                <a:gd name="T49" fmla="*/ 43 h 332"/>
                <a:gd name="T50" fmla="*/ 176 w 331"/>
                <a:gd name="T51" fmla="*/ 50 h 3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1" h="332">
                  <a:moveTo>
                    <a:pt x="165" y="0"/>
                  </a:moveTo>
                  <a:cubicBezTo>
                    <a:pt x="257" y="0"/>
                    <a:pt x="331" y="74"/>
                    <a:pt x="331" y="166"/>
                  </a:cubicBezTo>
                  <a:cubicBezTo>
                    <a:pt x="331" y="257"/>
                    <a:pt x="257" y="332"/>
                    <a:pt x="165" y="332"/>
                  </a:cubicBezTo>
                  <a:cubicBezTo>
                    <a:pt x="74" y="332"/>
                    <a:pt x="0" y="257"/>
                    <a:pt x="0" y="166"/>
                  </a:cubicBezTo>
                  <a:cubicBezTo>
                    <a:pt x="0" y="74"/>
                    <a:pt x="74" y="0"/>
                    <a:pt x="165" y="0"/>
                  </a:cubicBezTo>
                  <a:close/>
                  <a:moveTo>
                    <a:pt x="176" y="50"/>
                  </a:moveTo>
                  <a:cubicBezTo>
                    <a:pt x="205" y="111"/>
                    <a:pt x="205" y="111"/>
                    <a:pt x="205" y="111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7" y="120"/>
                    <a:pt x="281" y="123"/>
                    <a:pt x="282" y="127"/>
                  </a:cubicBezTo>
                  <a:cubicBezTo>
                    <a:pt x="284" y="132"/>
                    <a:pt x="282" y="137"/>
                    <a:pt x="279" y="140"/>
                  </a:cubicBezTo>
                  <a:cubicBezTo>
                    <a:pt x="229" y="186"/>
                    <a:pt x="229" y="186"/>
                    <a:pt x="229" y="186"/>
                  </a:cubicBezTo>
                  <a:cubicBezTo>
                    <a:pt x="242" y="252"/>
                    <a:pt x="242" y="252"/>
                    <a:pt x="242" y="252"/>
                  </a:cubicBezTo>
                  <a:cubicBezTo>
                    <a:pt x="243" y="257"/>
                    <a:pt x="241" y="262"/>
                    <a:pt x="237" y="265"/>
                  </a:cubicBezTo>
                  <a:cubicBezTo>
                    <a:pt x="234" y="267"/>
                    <a:pt x="229" y="268"/>
                    <a:pt x="224" y="265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02" y="268"/>
                    <a:pt x="97" y="267"/>
                    <a:pt x="93" y="265"/>
                  </a:cubicBezTo>
                  <a:cubicBezTo>
                    <a:pt x="89" y="262"/>
                    <a:pt x="88" y="257"/>
                    <a:pt x="89" y="252"/>
                  </a:cubicBezTo>
                  <a:cubicBezTo>
                    <a:pt x="102" y="186"/>
                    <a:pt x="102" y="186"/>
                    <a:pt x="102" y="186"/>
                  </a:cubicBezTo>
                  <a:cubicBezTo>
                    <a:pt x="52" y="140"/>
                    <a:pt x="52" y="140"/>
                    <a:pt x="52" y="140"/>
                  </a:cubicBezTo>
                  <a:cubicBezTo>
                    <a:pt x="48" y="137"/>
                    <a:pt x="47" y="132"/>
                    <a:pt x="49" y="127"/>
                  </a:cubicBezTo>
                  <a:cubicBezTo>
                    <a:pt x="50" y="123"/>
                    <a:pt x="54" y="120"/>
                    <a:pt x="59" y="119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54" y="50"/>
                    <a:pt x="154" y="50"/>
                    <a:pt x="154" y="50"/>
                  </a:cubicBezTo>
                  <a:cubicBezTo>
                    <a:pt x="156" y="45"/>
                    <a:pt x="161" y="43"/>
                    <a:pt x="165" y="43"/>
                  </a:cubicBezTo>
                  <a:cubicBezTo>
                    <a:pt x="170" y="43"/>
                    <a:pt x="174" y="45"/>
                    <a:pt x="17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latin typeface="+mj-ea"/>
                <a:ea typeface="+mj-ea"/>
              </a:endParaRPr>
            </a:p>
          </p:txBody>
        </p:sp>
      </p:grpSp>
      <p:graphicFrame>
        <p:nvGraphicFramePr>
          <p:cNvPr id="15" name="图表 14"/>
          <p:cNvGraphicFramePr/>
          <p:nvPr/>
        </p:nvGraphicFramePr>
        <p:xfrm>
          <a:off x="1553746" y="960631"/>
          <a:ext cx="6036509" cy="2563058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graphicEl>
                                              <a:chart seriesIdx="0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5">
                                            <p:graphicEl>
                                              <a:chart seriesIdx="1" categoryIdx="4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Graphic spid="15" grpId="0">
        <p:bldSub>
          <a:bldChart bld="seriesEl"/>
        </p:bldSub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Chart 14"/>
          <p:cNvGraphicFramePr/>
          <p:nvPr/>
        </p:nvGraphicFramePr>
        <p:xfrm>
          <a:off x="242325" y="1077338"/>
          <a:ext cx="4425067" cy="330498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5" name="Rectangle 15"/>
          <p:cNvSpPr/>
          <p:nvPr/>
        </p:nvSpPr>
        <p:spPr>
          <a:xfrm>
            <a:off x="694244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1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6" name="Rectangle 16"/>
          <p:cNvSpPr/>
          <p:nvPr/>
        </p:nvSpPr>
        <p:spPr>
          <a:xfrm>
            <a:off x="1917737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2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7" name="Rectangle 17"/>
          <p:cNvSpPr/>
          <p:nvPr/>
        </p:nvSpPr>
        <p:spPr>
          <a:xfrm>
            <a:off x="3141230" y="4269745"/>
            <a:ext cx="8774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添加标题</a:t>
            </a:r>
            <a:r>
              <a:rPr lang="en-US" sz="10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Clear Sans Thin" panose="020b0203030202020304" pitchFamily="34" charset="0"/>
              </a:rPr>
              <a:t> 3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Clear Sans Thin" panose="020b0203030202020304" pitchFamily="34" charset="0"/>
            </a:endParaRPr>
          </a:p>
        </p:txBody>
      </p:sp>
      <p:sp>
        <p:nvSpPr>
          <p:cNvPr id="8" name="TextBox 25"/>
          <p:cNvSpPr txBox="1"/>
          <p:nvPr/>
        </p:nvSpPr>
        <p:spPr>
          <a:xfrm>
            <a:off x="5678723" y="1398442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accent3"/>
                </a:solidFill>
                <a:latin typeface="+mj-ea"/>
                <a:ea typeface="+mj-ea"/>
              </a:rPr>
              <a:t>填加标题</a:t>
            </a:r>
            <a:endParaRPr lang="en-US" altLang="zh-CN" sz="1400" b="1" smtClean="0">
              <a:solidFill>
                <a:schemeClr val="accent3"/>
              </a:solidFill>
              <a:latin typeface="+mj-ea"/>
              <a:ea typeface="+mj-ea"/>
            </a:endParaRPr>
          </a:p>
          <a:p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 smtClean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5680625" y="2492227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en-US" altLang="zh-CN" sz="1400" b="1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27"/>
          <p:cNvSpPr txBox="1"/>
          <p:nvPr/>
        </p:nvSpPr>
        <p:spPr>
          <a:xfrm>
            <a:off x="5680625" y="3550826"/>
            <a:ext cx="277980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mtClean="0">
                <a:solidFill>
                  <a:schemeClr val="accent2"/>
                </a:solidFill>
                <a:latin typeface="+mj-ea"/>
                <a:ea typeface="+mj-ea"/>
              </a:rPr>
              <a:t>填加标题</a:t>
            </a:r>
            <a:endParaRPr lang="en-US" altLang="zh-CN" sz="1400" b="1" smtClean="0">
              <a:solidFill>
                <a:schemeClr val="accent2"/>
              </a:solidFill>
              <a:latin typeface="+mj-ea"/>
              <a:ea typeface="+mj-ea"/>
            </a:endParaRPr>
          </a:p>
          <a:p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单击此处添加文本单击此处添加文本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单击此处添加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文本单击此处添加</a:t>
            </a:r>
            <a:r>
              <a:rPr lang="zh-CN" altLang="en-US"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文本</a:t>
            </a:r>
            <a:endParaRPr lang="en-US" altLang="zh-CN" sz="120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4997236" y="2251277"/>
            <a:ext cx="331918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12" name="直接连接符 11"/>
          <p:cNvCxnSpPr/>
          <p:nvPr/>
        </p:nvCxnSpPr>
        <p:spPr>
          <a:xfrm>
            <a:off x="4996625" y="3405963"/>
            <a:ext cx="331979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4955424" y="1436384"/>
            <a:ext cx="599448" cy="599448"/>
            <a:chOff x="4499992" y="267494"/>
            <a:chExt cx="599448" cy="599448"/>
          </a:xfrm>
        </p:grpSpPr>
        <p:grpSp>
          <p:nvGrpSpPr>
            <p:cNvPr id="14" name="组合 1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2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70854" y="2492227"/>
            <a:ext cx="599448" cy="599448"/>
            <a:chOff x="5418452" y="307702"/>
            <a:chExt cx="599448" cy="599448"/>
          </a:xfrm>
        </p:grpSpPr>
        <p:grpSp>
          <p:nvGrpSpPr>
            <p:cNvPr id="19" name="组合 18"/>
            <p:cNvGrpSpPr/>
            <p:nvPr/>
          </p:nvGrpSpPr>
          <p:grpSpPr>
            <a:xfrm>
              <a:off x="5418452" y="307702"/>
              <a:ext cx="599448" cy="599448"/>
              <a:chOff x="4131160" y="713581"/>
              <a:chExt cx="881684" cy="88168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0" name="Freeform 72"/>
            <p:cNvSpPr>
              <a:spLocks noEditPoints="1"/>
            </p:cNvSpPr>
            <p:nvPr/>
          </p:nvSpPr>
          <p:spPr bwMode="auto">
            <a:xfrm>
              <a:off x="5580112" y="455050"/>
              <a:ext cx="297176" cy="297712"/>
            </a:xfrm>
            <a:custGeom>
              <a:gdLst>
                <a:gd name="T0" fmla="*/ 337 w 411"/>
                <a:gd name="T1" fmla="*/ 198 h 412"/>
                <a:gd name="T2" fmla="*/ 284 w 411"/>
                <a:gd name="T3" fmla="*/ 220 h 412"/>
                <a:gd name="T4" fmla="*/ 249 w 411"/>
                <a:gd name="T5" fmla="*/ 185 h 412"/>
                <a:gd name="T6" fmla="*/ 283 w 411"/>
                <a:gd name="T7" fmla="*/ 107 h 412"/>
                <a:gd name="T8" fmla="*/ 176 w 411"/>
                <a:gd name="T9" fmla="*/ 0 h 412"/>
                <a:gd name="T10" fmla="*/ 68 w 411"/>
                <a:gd name="T11" fmla="*/ 107 h 412"/>
                <a:gd name="T12" fmla="*/ 116 w 411"/>
                <a:gd name="T13" fmla="*/ 196 h 412"/>
                <a:gd name="T14" fmla="*/ 96 w 411"/>
                <a:gd name="T15" fmla="*/ 266 h 412"/>
                <a:gd name="T16" fmla="*/ 74 w 411"/>
                <a:gd name="T17" fmla="*/ 263 h 412"/>
                <a:gd name="T18" fmla="*/ 0 w 411"/>
                <a:gd name="T19" fmla="*/ 337 h 412"/>
                <a:gd name="T20" fmla="*/ 74 w 411"/>
                <a:gd name="T21" fmla="*/ 412 h 412"/>
                <a:gd name="T22" fmla="*/ 149 w 411"/>
                <a:gd name="T23" fmla="*/ 337 h 412"/>
                <a:gd name="T24" fmla="*/ 110 w 411"/>
                <a:gd name="T25" fmla="*/ 272 h 412"/>
                <a:gd name="T26" fmla="*/ 130 w 411"/>
                <a:gd name="T27" fmla="*/ 204 h 412"/>
                <a:gd name="T28" fmla="*/ 176 w 411"/>
                <a:gd name="T29" fmla="*/ 214 h 412"/>
                <a:gd name="T30" fmla="*/ 238 w 411"/>
                <a:gd name="T31" fmla="*/ 195 h 412"/>
                <a:gd name="T32" fmla="*/ 275 w 411"/>
                <a:gd name="T33" fmla="*/ 232 h 412"/>
                <a:gd name="T34" fmla="*/ 262 w 411"/>
                <a:gd name="T35" fmla="*/ 273 h 412"/>
                <a:gd name="T36" fmla="*/ 337 w 411"/>
                <a:gd name="T37" fmla="*/ 347 h 412"/>
                <a:gd name="T38" fmla="*/ 411 w 411"/>
                <a:gd name="T39" fmla="*/ 273 h 412"/>
                <a:gd name="T40" fmla="*/ 337 w 411"/>
                <a:gd name="T41" fmla="*/ 198 h 412"/>
                <a:gd name="T42" fmla="*/ 134 w 411"/>
                <a:gd name="T43" fmla="*/ 337 h 412"/>
                <a:gd name="T44" fmla="*/ 74 w 411"/>
                <a:gd name="T45" fmla="*/ 397 h 412"/>
                <a:gd name="T46" fmla="*/ 14 w 411"/>
                <a:gd name="T47" fmla="*/ 337 h 412"/>
                <a:gd name="T48" fmla="*/ 74 w 411"/>
                <a:gd name="T49" fmla="*/ 278 h 412"/>
                <a:gd name="T50" fmla="*/ 134 w 411"/>
                <a:gd name="T51" fmla="*/ 337 h 412"/>
                <a:gd name="T52" fmla="*/ 83 w 411"/>
                <a:gd name="T53" fmla="*/ 107 h 412"/>
                <a:gd name="T54" fmla="*/ 176 w 411"/>
                <a:gd name="T55" fmla="*/ 14 h 412"/>
                <a:gd name="T56" fmla="*/ 268 w 411"/>
                <a:gd name="T57" fmla="*/ 107 h 412"/>
                <a:gd name="T58" fmla="*/ 176 w 411"/>
                <a:gd name="T59" fmla="*/ 200 h 412"/>
                <a:gd name="T60" fmla="*/ 83 w 411"/>
                <a:gd name="T61" fmla="*/ 107 h 412"/>
                <a:gd name="T62" fmla="*/ 337 w 411"/>
                <a:gd name="T63" fmla="*/ 332 h 412"/>
                <a:gd name="T64" fmla="*/ 277 w 411"/>
                <a:gd name="T65" fmla="*/ 273 h 412"/>
                <a:gd name="T66" fmla="*/ 337 w 411"/>
                <a:gd name="T67" fmla="*/ 213 h 412"/>
                <a:gd name="T68" fmla="*/ 397 w 411"/>
                <a:gd name="T69" fmla="*/ 273 h 412"/>
                <a:gd name="T70" fmla="*/ 337 w 411"/>
                <a:gd name="T71" fmla="*/ 332 h 41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1" h="412">
                  <a:moveTo>
                    <a:pt x="337" y="198"/>
                  </a:moveTo>
                  <a:cubicBezTo>
                    <a:pt x="316" y="198"/>
                    <a:pt x="298" y="206"/>
                    <a:pt x="284" y="220"/>
                  </a:cubicBezTo>
                  <a:cubicBezTo>
                    <a:pt x="249" y="185"/>
                    <a:pt x="249" y="185"/>
                    <a:pt x="249" y="185"/>
                  </a:cubicBezTo>
                  <a:cubicBezTo>
                    <a:pt x="270" y="166"/>
                    <a:pt x="283" y="138"/>
                    <a:pt x="283" y="107"/>
                  </a:cubicBezTo>
                  <a:cubicBezTo>
                    <a:pt x="283" y="48"/>
                    <a:pt x="235" y="0"/>
                    <a:pt x="176" y="0"/>
                  </a:cubicBezTo>
                  <a:cubicBezTo>
                    <a:pt x="117" y="0"/>
                    <a:pt x="68" y="48"/>
                    <a:pt x="68" y="107"/>
                  </a:cubicBezTo>
                  <a:cubicBezTo>
                    <a:pt x="68" y="144"/>
                    <a:pt x="88" y="177"/>
                    <a:pt x="116" y="196"/>
                  </a:cubicBezTo>
                  <a:cubicBezTo>
                    <a:pt x="96" y="266"/>
                    <a:pt x="96" y="266"/>
                    <a:pt x="96" y="266"/>
                  </a:cubicBezTo>
                  <a:cubicBezTo>
                    <a:pt x="89" y="264"/>
                    <a:pt x="82" y="263"/>
                    <a:pt x="74" y="263"/>
                  </a:cubicBezTo>
                  <a:cubicBezTo>
                    <a:pt x="33" y="263"/>
                    <a:pt x="0" y="296"/>
                    <a:pt x="0" y="337"/>
                  </a:cubicBezTo>
                  <a:cubicBezTo>
                    <a:pt x="0" y="378"/>
                    <a:pt x="33" y="412"/>
                    <a:pt x="74" y="412"/>
                  </a:cubicBezTo>
                  <a:cubicBezTo>
                    <a:pt x="115" y="412"/>
                    <a:pt x="149" y="378"/>
                    <a:pt x="149" y="337"/>
                  </a:cubicBezTo>
                  <a:cubicBezTo>
                    <a:pt x="149" y="309"/>
                    <a:pt x="133" y="284"/>
                    <a:pt x="110" y="272"/>
                  </a:cubicBezTo>
                  <a:cubicBezTo>
                    <a:pt x="130" y="204"/>
                    <a:pt x="130" y="204"/>
                    <a:pt x="130" y="204"/>
                  </a:cubicBezTo>
                  <a:cubicBezTo>
                    <a:pt x="144" y="210"/>
                    <a:pt x="159" y="214"/>
                    <a:pt x="176" y="214"/>
                  </a:cubicBezTo>
                  <a:cubicBezTo>
                    <a:pt x="199" y="214"/>
                    <a:pt x="220" y="207"/>
                    <a:pt x="238" y="195"/>
                  </a:cubicBezTo>
                  <a:cubicBezTo>
                    <a:pt x="275" y="232"/>
                    <a:pt x="275" y="232"/>
                    <a:pt x="275" y="232"/>
                  </a:cubicBezTo>
                  <a:cubicBezTo>
                    <a:pt x="267" y="243"/>
                    <a:pt x="262" y="257"/>
                    <a:pt x="262" y="273"/>
                  </a:cubicBezTo>
                  <a:cubicBezTo>
                    <a:pt x="262" y="314"/>
                    <a:pt x="296" y="347"/>
                    <a:pt x="337" y="347"/>
                  </a:cubicBezTo>
                  <a:cubicBezTo>
                    <a:pt x="378" y="347"/>
                    <a:pt x="411" y="314"/>
                    <a:pt x="411" y="273"/>
                  </a:cubicBezTo>
                  <a:cubicBezTo>
                    <a:pt x="411" y="231"/>
                    <a:pt x="378" y="198"/>
                    <a:pt x="337" y="198"/>
                  </a:cubicBezTo>
                  <a:close/>
                  <a:moveTo>
                    <a:pt x="134" y="337"/>
                  </a:moveTo>
                  <a:cubicBezTo>
                    <a:pt x="134" y="370"/>
                    <a:pt x="107" y="397"/>
                    <a:pt x="74" y="397"/>
                  </a:cubicBezTo>
                  <a:cubicBezTo>
                    <a:pt x="41" y="397"/>
                    <a:pt x="14" y="370"/>
                    <a:pt x="14" y="337"/>
                  </a:cubicBezTo>
                  <a:cubicBezTo>
                    <a:pt x="14" y="304"/>
                    <a:pt x="41" y="278"/>
                    <a:pt x="74" y="278"/>
                  </a:cubicBezTo>
                  <a:cubicBezTo>
                    <a:pt x="107" y="278"/>
                    <a:pt x="134" y="304"/>
                    <a:pt x="134" y="337"/>
                  </a:cubicBezTo>
                  <a:close/>
                  <a:moveTo>
                    <a:pt x="83" y="107"/>
                  </a:moveTo>
                  <a:cubicBezTo>
                    <a:pt x="83" y="56"/>
                    <a:pt x="125" y="14"/>
                    <a:pt x="176" y="14"/>
                  </a:cubicBezTo>
                  <a:cubicBezTo>
                    <a:pt x="227" y="14"/>
                    <a:pt x="268" y="56"/>
                    <a:pt x="268" y="107"/>
                  </a:cubicBezTo>
                  <a:cubicBezTo>
                    <a:pt x="268" y="158"/>
                    <a:pt x="227" y="200"/>
                    <a:pt x="176" y="200"/>
                  </a:cubicBezTo>
                  <a:cubicBezTo>
                    <a:pt x="125" y="200"/>
                    <a:pt x="83" y="158"/>
                    <a:pt x="83" y="107"/>
                  </a:cubicBezTo>
                  <a:close/>
                  <a:moveTo>
                    <a:pt x="337" y="332"/>
                  </a:moveTo>
                  <a:cubicBezTo>
                    <a:pt x="304" y="332"/>
                    <a:pt x="277" y="306"/>
                    <a:pt x="277" y="273"/>
                  </a:cubicBezTo>
                  <a:cubicBezTo>
                    <a:pt x="277" y="240"/>
                    <a:pt x="304" y="213"/>
                    <a:pt x="337" y="213"/>
                  </a:cubicBezTo>
                  <a:cubicBezTo>
                    <a:pt x="370" y="213"/>
                    <a:pt x="397" y="240"/>
                    <a:pt x="397" y="273"/>
                  </a:cubicBezTo>
                  <a:cubicBezTo>
                    <a:pt x="397" y="306"/>
                    <a:pt x="370" y="332"/>
                    <a:pt x="337" y="3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988609" y="3529882"/>
            <a:ext cx="599448" cy="599448"/>
            <a:chOff x="6516216" y="334289"/>
            <a:chExt cx="599448" cy="599448"/>
          </a:xfrm>
        </p:grpSpPr>
        <p:grpSp>
          <p:nvGrpSpPr>
            <p:cNvPr id="24" name="组合 23"/>
            <p:cNvGrpSpPr/>
            <p:nvPr/>
          </p:nvGrpSpPr>
          <p:grpSpPr>
            <a:xfrm>
              <a:off x="6516216" y="334289"/>
              <a:ext cx="599448" cy="599448"/>
              <a:chOff x="4131160" y="713581"/>
              <a:chExt cx="881684" cy="88168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6723586" y="474407"/>
              <a:ext cx="184708" cy="340466"/>
            </a:xfrm>
            <a:custGeom>
              <a:gdLst>
                <a:gd name="T0" fmla="*/ 2 w 122"/>
                <a:gd name="T1" fmla="*/ 65 h 225"/>
                <a:gd name="T2" fmla="*/ 14 w 122"/>
                <a:gd name="T3" fmla="*/ 77 h 225"/>
                <a:gd name="T4" fmla="*/ 17 w 122"/>
                <a:gd name="T5" fmla="*/ 76 h 225"/>
                <a:gd name="T6" fmla="*/ 119 w 122"/>
                <a:gd name="T7" fmla="*/ 42 h 225"/>
                <a:gd name="T8" fmla="*/ 119 w 122"/>
                <a:gd name="T9" fmla="*/ 30 h 225"/>
                <a:gd name="T10" fmla="*/ 105 w 122"/>
                <a:gd name="T11" fmla="*/ 23 h 225"/>
                <a:gd name="T12" fmla="*/ 3 w 122"/>
                <a:gd name="T13" fmla="*/ 57 h 225"/>
                <a:gd name="T14" fmla="*/ 108 w 122"/>
                <a:gd name="T15" fmla="*/ 28 h 225"/>
                <a:gd name="T16" fmla="*/ 114 w 122"/>
                <a:gd name="T17" fmla="*/ 35 h 225"/>
                <a:gd name="T18" fmla="*/ 111 w 122"/>
                <a:gd name="T19" fmla="*/ 42 h 225"/>
                <a:gd name="T20" fmla="*/ 14 w 122"/>
                <a:gd name="T21" fmla="*/ 71 h 225"/>
                <a:gd name="T22" fmla="*/ 9 w 122"/>
                <a:gd name="T23" fmla="*/ 67 h 225"/>
                <a:gd name="T24" fmla="*/ 8 w 122"/>
                <a:gd name="T25" fmla="*/ 59 h 225"/>
                <a:gd name="T26" fmla="*/ 106 w 122"/>
                <a:gd name="T27" fmla="*/ 28 h 225"/>
                <a:gd name="T28" fmla="*/ 14 w 122"/>
                <a:gd name="T29" fmla="*/ 43 h 225"/>
                <a:gd name="T30" fmla="*/ 66 w 122"/>
                <a:gd name="T31" fmla="*/ 28 h 225"/>
                <a:gd name="T32" fmla="*/ 73 w 122"/>
                <a:gd name="T33" fmla="*/ 10 h 225"/>
                <a:gd name="T34" fmla="*/ 9 w 122"/>
                <a:gd name="T35" fmla="*/ 17 h 225"/>
                <a:gd name="T36" fmla="*/ 3 w 122"/>
                <a:gd name="T37" fmla="*/ 35 h 225"/>
                <a:gd name="T38" fmla="*/ 61 w 122"/>
                <a:gd name="T39" fmla="*/ 8 h 225"/>
                <a:gd name="T40" fmla="*/ 67 w 122"/>
                <a:gd name="T41" fmla="*/ 12 h 225"/>
                <a:gd name="T42" fmla="*/ 65 w 122"/>
                <a:gd name="T43" fmla="*/ 22 h 225"/>
                <a:gd name="T44" fmla="*/ 14 w 122"/>
                <a:gd name="T45" fmla="*/ 37 h 225"/>
                <a:gd name="T46" fmla="*/ 8 w 122"/>
                <a:gd name="T47" fmla="*/ 30 h 225"/>
                <a:gd name="T48" fmla="*/ 120 w 122"/>
                <a:gd name="T49" fmla="*/ 101 h 225"/>
                <a:gd name="T50" fmla="*/ 105 w 122"/>
                <a:gd name="T51" fmla="*/ 90 h 225"/>
                <a:gd name="T52" fmla="*/ 72 w 122"/>
                <a:gd name="T53" fmla="*/ 110 h 225"/>
                <a:gd name="T54" fmla="*/ 55 w 122"/>
                <a:gd name="T55" fmla="*/ 138 h 225"/>
                <a:gd name="T56" fmla="*/ 53 w 122"/>
                <a:gd name="T57" fmla="*/ 99 h 225"/>
                <a:gd name="T58" fmla="*/ 119 w 122"/>
                <a:gd name="T59" fmla="*/ 76 h 225"/>
                <a:gd name="T60" fmla="*/ 119 w 122"/>
                <a:gd name="T61" fmla="*/ 64 h 225"/>
                <a:gd name="T62" fmla="*/ 9 w 122"/>
                <a:gd name="T63" fmla="*/ 85 h 225"/>
                <a:gd name="T64" fmla="*/ 1 w 122"/>
                <a:gd name="T65" fmla="*/ 97 h 225"/>
                <a:gd name="T66" fmla="*/ 3 w 122"/>
                <a:gd name="T67" fmla="*/ 102 h 225"/>
                <a:gd name="T68" fmla="*/ 11 w 122"/>
                <a:gd name="T69" fmla="*/ 110 h 225"/>
                <a:gd name="T70" fmla="*/ 28 w 122"/>
                <a:gd name="T71" fmla="*/ 121 h 225"/>
                <a:gd name="T72" fmla="*/ 17 w 122"/>
                <a:gd name="T73" fmla="*/ 138 h 225"/>
                <a:gd name="T74" fmla="*/ 40 w 122"/>
                <a:gd name="T75" fmla="*/ 209 h 225"/>
                <a:gd name="T76" fmla="*/ 53 w 122"/>
                <a:gd name="T77" fmla="*/ 225 h 225"/>
                <a:gd name="T78" fmla="*/ 87 w 122"/>
                <a:gd name="T79" fmla="*/ 214 h 225"/>
                <a:gd name="T80" fmla="*/ 110 w 122"/>
                <a:gd name="T81" fmla="*/ 187 h 225"/>
                <a:gd name="T82" fmla="*/ 99 w 122"/>
                <a:gd name="T83" fmla="*/ 138 h 225"/>
                <a:gd name="T84" fmla="*/ 104 w 122"/>
                <a:gd name="T85" fmla="*/ 117 h 225"/>
                <a:gd name="T86" fmla="*/ 120 w 122"/>
                <a:gd name="T87" fmla="*/ 101 h 225"/>
                <a:gd name="T88" fmla="*/ 47 w 122"/>
                <a:gd name="T89" fmla="*/ 101 h 225"/>
                <a:gd name="T90" fmla="*/ 49 w 122"/>
                <a:gd name="T91" fmla="*/ 138 h 225"/>
                <a:gd name="T92" fmla="*/ 35 w 122"/>
                <a:gd name="T93" fmla="*/ 121 h 225"/>
                <a:gd name="T94" fmla="*/ 24 w 122"/>
                <a:gd name="T95" fmla="*/ 108 h 225"/>
                <a:gd name="T96" fmla="*/ 12 w 122"/>
                <a:gd name="T97" fmla="*/ 104 h 225"/>
                <a:gd name="T98" fmla="*/ 8 w 122"/>
                <a:gd name="T99" fmla="*/ 97 h 225"/>
                <a:gd name="T100" fmla="*/ 8 w 122"/>
                <a:gd name="T101" fmla="*/ 93 h 225"/>
                <a:gd name="T102" fmla="*/ 12 w 122"/>
                <a:gd name="T103" fmla="*/ 90 h 225"/>
                <a:gd name="T104" fmla="*/ 24 w 122"/>
                <a:gd name="T105" fmla="*/ 86 h 225"/>
                <a:gd name="T106" fmla="*/ 108 w 122"/>
                <a:gd name="T107" fmla="*/ 62 h 225"/>
                <a:gd name="T108" fmla="*/ 114 w 122"/>
                <a:gd name="T109" fmla="*/ 69 h 225"/>
                <a:gd name="T110" fmla="*/ 111 w 122"/>
                <a:gd name="T111" fmla="*/ 76 h 225"/>
                <a:gd name="T112" fmla="*/ 43 w 122"/>
                <a:gd name="T113" fmla="*/ 98 h 225"/>
                <a:gd name="T114" fmla="*/ 103 w 122"/>
                <a:gd name="T115" fmla="*/ 111 h 225"/>
                <a:gd name="T116" fmla="*/ 92 w 122"/>
                <a:gd name="T117" fmla="*/ 138 h 225"/>
                <a:gd name="T118" fmla="*/ 78 w 122"/>
                <a:gd name="T119" fmla="*/ 110 h 225"/>
                <a:gd name="T120" fmla="*/ 106 w 122"/>
                <a:gd name="T121" fmla="*/ 96 h 225"/>
                <a:gd name="T122" fmla="*/ 114 w 122"/>
                <a:gd name="T123" fmla="*/ 103 h 2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" h="225">
                  <a:moveTo>
                    <a:pt x="3" y="57"/>
                  </a:moveTo>
                  <a:cubicBezTo>
                    <a:pt x="1" y="59"/>
                    <a:pt x="1" y="62"/>
                    <a:pt x="2" y="65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74"/>
                    <a:pt x="9" y="77"/>
                    <a:pt x="14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5" y="77"/>
                    <a:pt x="16" y="77"/>
                    <a:pt x="17" y="76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5" y="47"/>
                    <a:pt x="118" y="45"/>
                    <a:pt x="119" y="42"/>
                  </a:cubicBezTo>
                  <a:cubicBezTo>
                    <a:pt x="120" y="40"/>
                    <a:pt x="121" y="37"/>
                    <a:pt x="120" y="34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17" y="25"/>
                    <a:pt x="113" y="22"/>
                    <a:pt x="108" y="22"/>
                  </a:cubicBezTo>
                  <a:cubicBezTo>
                    <a:pt x="107" y="22"/>
                    <a:pt x="106" y="22"/>
                    <a:pt x="105" y="23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6" y="52"/>
                    <a:pt x="4" y="54"/>
                    <a:pt x="3" y="57"/>
                  </a:cubicBezTo>
                  <a:close/>
                  <a:moveTo>
                    <a:pt x="106" y="28"/>
                  </a:moveTo>
                  <a:cubicBezTo>
                    <a:pt x="107" y="28"/>
                    <a:pt x="107" y="28"/>
                    <a:pt x="108" y="28"/>
                  </a:cubicBezTo>
                  <a:cubicBezTo>
                    <a:pt x="110" y="28"/>
                    <a:pt x="112" y="30"/>
                    <a:pt x="113" y="32"/>
                  </a:cubicBezTo>
                  <a:cubicBezTo>
                    <a:pt x="114" y="35"/>
                    <a:pt x="114" y="35"/>
                    <a:pt x="114" y="35"/>
                  </a:cubicBezTo>
                  <a:cubicBezTo>
                    <a:pt x="115" y="37"/>
                    <a:pt x="114" y="38"/>
                    <a:pt x="114" y="40"/>
                  </a:cubicBezTo>
                  <a:cubicBezTo>
                    <a:pt x="113" y="41"/>
                    <a:pt x="112" y="42"/>
                    <a:pt x="111" y="4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1" y="71"/>
                    <a:pt x="9" y="69"/>
                    <a:pt x="9" y="6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7" y="62"/>
                    <a:pt x="7" y="61"/>
                    <a:pt x="8" y="59"/>
                  </a:cubicBezTo>
                  <a:cubicBezTo>
                    <a:pt x="9" y="58"/>
                    <a:pt x="10" y="57"/>
                    <a:pt x="11" y="57"/>
                  </a:cubicBezTo>
                  <a:lnTo>
                    <a:pt x="106" y="28"/>
                  </a:lnTo>
                  <a:close/>
                  <a:moveTo>
                    <a:pt x="3" y="35"/>
                  </a:moveTo>
                  <a:cubicBezTo>
                    <a:pt x="4" y="40"/>
                    <a:pt x="9" y="43"/>
                    <a:pt x="14" y="43"/>
                  </a:cubicBezTo>
                  <a:cubicBezTo>
                    <a:pt x="15" y="43"/>
                    <a:pt x="16" y="43"/>
                    <a:pt x="17" y="43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2" y="26"/>
                    <a:pt x="76" y="19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4"/>
                    <a:pt x="65" y="0"/>
                    <a:pt x="59" y="2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9"/>
                    <a:pt x="0" y="25"/>
                    <a:pt x="2" y="31"/>
                  </a:cubicBezTo>
                  <a:lnTo>
                    <a:pt x="3" y="35"/>
                  </a:lnTo>
                  <a:close/>
                  <a:moveTo>
                    <a:pt x="11" y="23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1" y="8"/>
                    <a:pt x="62" y="8"/>
                    <a:pt x="62" y="8"/>
                  </a:cubicBezTo>
                  <a:cubicBezTo>
                    <a:pt x="64" y="8"/>
                    <a:pt x="67" y="9"/>
                    <a:pt x="67" y="12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9" y="18"/>
                    <a:pt x="68" y="21"/>
                    <a:pt x="65" y="2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4" y="37"/>
                    <a:pt x="14" y="37"/>
                  </a:cubicBezTo>
                  <a:cubicBezTo>
                    <a:pt x="11" y="37"/>
                    <a:pt x="9" y="36"/>
                    <a:pt x="9" y="33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27"/>
                    <a:pt x="8" y="24"/>
                    <a:pt x="11" y="23"/>
                  </a:cubicBezTo>
                  <a:close/>
                  <a:moveTo>
                    <a:pt x="120" y="101"/>
                  </a:moveTo>
                  <a:cubicBezTo>
                    <a:pt x="119" y="97"/>
                    <a:pt x="119" y="97"/>
                    <a:pt x="119" y="97"/>
                  </a:cubicBezTo>
                  <a:cubicBezTo>
                    <a:pt x="117" y="92"/>
                    <a:pt x="110" y="88"/>
                    <a:pt x="105" y="90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76" y="98"/>
                    <a:pt x="72" y="104"/>
                    <a:pt x="72" y="110"/>
                  </a:cubicBezTo>
                  <a:cubicBezTo>
                    <a:pt x="72" y="138"/>
                    <a:pt x="72" y="138"/>
                    <a:pt x="72" y="138"/>
                  </a:cubicBezTo>
                  <a:cubicBezTo>
                    <a:pt x="55" y="138"/>
                    <a:pt x="55" y="138"/>
                    <a:pt x="55" y="138"/>
                  </a:cubicBezTo>
                  <a:cubicBezTo>
                    <a:pt x="55" y="106"/>
                    <a:pt x="55" y="106"/>
                    <a:pt x="55" y="106"/>
                  </a:cubicBezTo>
                  <a:cubicBezTo>
                    <a:pt x="55" y="104"/>
                    <a:pt x="54" y="101"/>
                    <a:pt x="53" y="99"/>
                  </a:cubicBezTo>
                  <a:cubicBezTo>
                    <a:pt x="112" y="82"/>
                    <a:pt x="112" y="82"/>
                    <a:pt x="112" y="82"/>
                  </a:cubicBezTo>
                  <a:cubicBezTo>
                    <a:pt x="115" y="81"/>
                    <a:pt x="118" y="79"/>
                    <a:pt x="119" y="76"/>
                  </a:cubicBezTo>
                  <a:cubicBezTo>
                    <a:pt x="120" y="73"/>
                    <a:pt x="121" y="70"/>
                    <a:pt x="120" y="67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7" y="58"/>
                    <a:pt x="110" y="54"/>
                    <a:pt x="105" y="56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6" y="86"/>
                    <a:pt x="4" y="88"/>
                    <a:pt x="3" y="90"/>
                  </a:cubicBezTo>
                  <a:cubicBezTo>
                    <a:pt x="1" y="92"/>
                    <a:pt x="1" y="95"/>
                    <a:pt x="1" y="97"/>
                  </a:cubicBezTo>
                  <a:cubicBezTo>
                    <a:pt x="2" y="98"/>
                    <a:pt x="2" y="98"/>
                    <a:pt x="2" y="99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4" y="106"/>
                    <a:pt x="7" y="109"/>
                    <a:pt x="10" y="110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6" y="114"/>
                    <a:pt x="28" y="118"/>
                    <a:pt x="28" y="121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17" y="138"/>
                    <a:pt x="17" y="138"/>
                    <a:pt x="17" y="138"/>
                  </a:cubicBezTo>
                  <a:cubicBezTo>
                    <a:pt x="17" y="187"/>
                    <a:pt x="17" y="187"/>
                    <a:pt x="17" y="187"/>
                  </a:cubicBezTo>
                  <a:cubicBezTo>
                    <a:pt x="17" y="199"/>
                    <a:pt x="28" y="208"/>
                    <a:pt x="40" y="209"/>
                  </a:cubicBezTo>
                  <a:cubicBezTo>
                    <a:pt x="40" y="214"/>
                    <a:pt x="40" y="214"/>
                    <a:pt x="40" y="214"/>
                  </a:cubicBezTo>
                  <a:cubicBezTo>
                    <a:pt x="40" y="220"/>
                    <a:pt x="46" y="225"/>
                    <a:pt x="53" y="225"/>
                  </a:cubicBezTo>
                  <a:cubicBezTo>
                    <a:pt x="74" y="225"/>
                    <a:pt x="74" y="225"/>
                    <a:pt x="74" y="225"/>
                  </a:cubicBezTo>
                  <a:cubicBezTo>
                    <a:pt x="81" y="225"/>
                    <a:pt x="87" y="220"/>
                    <a:pt x="87" y="214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99" y="208"/>
                    <a:pt x="110" y="199"/>
                    <a:pt x="110" y="187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99" y="138"/>
                    <a:pt x="99" y="138"/>
                    <a:pt x="99" y="138"/>
                  </a:cubicBezTo>
                  <a:cubicBezTo>
                    <a:pt x="99" y="125"/>
                    <a:pt x="99" y="125"/>
                    <a:pt x="99" y="125"/>
                  </a:cubicBezTo>
                  <a:cubicBezTo>
                    <a:pt x="99" y="122"/>
                    <a:pt x="101" y="118"/>
                    <a:pt x="104" y="117"/>
                  </a:cubicBezTo>
                  <a:cubicBezTo>
                    <a:pt x="112" y="115"/>
                    <a:pt x="112" y="115"/>
                    <a:pt x="112" y="115"/>
                  </a:cubicBezTo>
                  <a:cubicBezTo>
                    <a:pt x="118" y="113"/>
                    <a:pt x="122" y="107"/>
                    <a:pt x="120" y="101"/>
                  </a:cubicBezTo>
                  <a:close/>
                  <a:moveTo>
                    <a:pt x="43" y="98"/>
                  </a:moveTo>
                  <a:cubicBezTo>
                    <a:pt x="45" y="99"/>
                    <a:pt x="46" y="100"/>
                    <a:pt x="47" y="101"/>
                  </a:cubicBezTo>
                  <a:cubicBezTo>
                    <a:pt x="48" y="103"/>
                    <a:pt x="49" y="104"/>
                    <a:pt x="49" y="106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35" y="138"/>
                    <a:pt x="35" y="138"/>
                    <a:pt x="35" y="138"/>
                  </a:cubicBezTo>
                  <a:cubicBezTo>
                    <a:pt x="35" y="121"/>
                    <a:pt x="35" y="121"/>
                    <a:pt x="35" y="121"/>
                  </a:cubicBezTo>
                  <a:cubicBezTo>
                    <a:pt x="35" y="116"/>
                    <a:pt x="30" y="110"/>
                    <a:pt x="25" y="108"/>
                  </a:cubicBezTo>
                  <a:cubicBezTo>
                    <a:pt x="25" y="108"/>
                    <a:pt x="24" y="108"/>
                    <a:pt x="24" y="108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2" y="104"/>
                    <a:pt x="12" y="104"/>
                    <a:pt x="12" y="104"/>
                  </a:cubicBezTo>
                  <a:cubicBezTo>
                    <a:pt x="10" y="104"/>
                    <a:pt x="9" y="102"/>
                    <a:pt x="9" y="10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7" y="96"/>
                    <a:pt x="7" y="94"/>
                    <a:pt x="8" y="93"/>
                  </a:cubicBezTo>
                  <a:cubicBezTo>
                    <a:pt x="9" y="92"/>
                    <a:pt x="10" y="91"/>
                    <a:pt x="11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106" y="62"/>
                    <a:pt x="106" y="62"/>
                    <a:pt x="106" y="62"/>
                  </a:cubicBezTo>
                  <a:cubicBezTo>
                    <a:pt x="107" y="62"/>
                    <a:pt x="107" y="62"/>
                    <a:pt x="108" y="62"/>
                  </a:cubicBezTo>
                  <a:cubicBezTo>
                    <a:pt x="110" y="62"/>
                    <a:pt x="112" y="63"/>
                    <a:pt x="113" y="66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5" y="71"/>
                    <a:pt x="114" y="72"/>
                    <a:pt x="114" y="73"/>
                  </a:cubicBezTo>
                  <a:cubicBezTo>
                    <a:pt x="113" y="74"/>
                    <a:pt x="112" y="75"/>
                    <a:pt x="111" y="76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39" y="97"/>
                    <a:pt x="43" y="98"/>
                    <a:pt x="43" y="98"/>
                  </a:cubicBezTo>
                  <a:close/>
                  <a:moveTo>
                    <a:pt x="111" y="109"/>
                  </a:moveTo>
                  <a:cubicBezTo>
                    <a:pt x="103" y="111"/>
                    <a:pt x="103" y="111"/>
                    <a:pt x="103" y="111"/>
                  </a:cubicBezTo>
                  <a:cubicBezTo>
                    <a:pt x="97" y="113"/>
                    <a:pt x="92" y="119"/>
                    <a:pt x="92" y="125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07"/>
                    <a:pt x="81" y="103"/>
                    <a:pt x="84" y="102"/>
                  </a:cubicBezTo>
                  <a:cubicBezTo>
                    <a:pt x="106" y="96"/>
                    <a:pt x="106" y="96"/>
                    <a:pt x="106" y="96"/>
                  </a:cubicBezTo>
                  <a:cubicBezTo>
                    <a:pt x="109" y="95"/>
                    <a:pt x="112" y="96"/>
                    <a:pt x="113" y="99"/>
                  </a:cubicBezTo>
                  <a:cubicBezTo>
                    <a:pt x="114" y="103"/>
                    <a:pt x="114" y="103"/>
                    <a:pt x="114" y="103"/>
                  </a:cubicBezTo>
                  <a:cubicBezTo>
                    <a:pt x="115" y="106"/>
                    <a:pt x="113" y="109"/>
                    <a:pt x="11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Graphic spid="4" grpId="0">
        <p:bldAsOne/>
      </p:bldGraphic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六边形 2"/>
          <p:cNvSpPr/>
          <p:nvPr/>
        </p:nvSpPr>
        <p:spPr>
          <a:xfrm rot="5400000">
            <a:off x="5553076" y="4426149"/>
            <a:ext cx="659606" cy="567929"/>
          </a:xfrm>
          <a:prstGeom prst="hexagon">
            <a:avLst/>
          </a:prstGeom>
          <a:solidFill>
            <a:srgbClr val="26AADC"/>
          </a:solidFill>
          <a:ln>
            <a:noFill/>
          </a:ln>
          <a:effectLst>
            <a:outerShdw blurRad="469900" dist="139700" dir="9600000" sx="101000" sy="101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70"/>
          </a:p>
        </p:txBody>
      </p:sp>
      <p:grpSp>
        <p:nvGrpSpPr>
          <p:cNvPr id="4" name="组合 3"/>
          <p:cNvGrpSpPr/>
          <p:nvPr/>
        </p:nvGrpSpPr>
        <p:grpSpPr>
          <a:xfrm>
            <a:off x="6055086" y="4738046"/>
            <a:ext cx="1825667" cy="2117774"/>
            <a:chOff x="9983638" y="3961027"/>
            <a:chExt cx="3439003" cy="3989244"/>
          </a:xfrm>
          <a:effectLst>
            <a:outerShdw blurRad="304800" dist="88900" dir="15960000" sx="106000" sy="106000" algn="tr" rotWithShape="0">
              <a:srgbClr val="093181">
                <a:alpha val="41000"/>
              </a:srgbClr>
            </a:outerShdw>
          </a:effectLst>
        </p:grpSpPr>
        <p:sp>
          <p:nvSpPr>
            <p:cNvPr id="5" name="六边形 4"/>
            <p:cNvSpPr/>
            <p:nvPr/>
          </p:nvSpPr>
          <p:spPr>
            <a:xfrm rot="5400000">
              <a:off x="9708518" y="4236147"/>
              <a:ext cx="3989244" cy="3439003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  <p:sp>
          <p:nvSpPr>
            <p:cNvPr id="6" name="六边形 5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215900" dist="50800" dir="154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139015" y="4539763"/>
            <a:ext cx="1470421" cy="1705688"/>
            <a:chOff x="9983638" y="3961026"/>
            <a:chExt cx="3439003" cy="3989244"/>
          </a:xfrm>
          <a:effectLst>
            <a:outerShdw blurRad="419100" dist="38100" dir="18540000" sx="102000" sy="102000" algn="r" rotWithShape="0">
              <a:prstClr val="black">
                <a:alpha val="40000"/>
              </a:prstClr>
            </a:outerShdw>
          </a:effectLst>
        </p:grpSpPr>
        <p:sp>
          <p:nvSpPr>
            <p:cNvPr id="8" name="六边形 7"/>
            <p:cNvSpPr/>
            <p:nvPr/>
          </p:nvSpPr>
          <p:spPr>
            <a:xfrm rot="5400000">
              <a:off x="9708518" y="4236146"/>
              <a:ext cx="3989244" cy="3439003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  <p:sp>
          <p:nvSpPr>
            <p:cNvPr id="9" name="六边形 8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</p:grpSp>
      <p:sp>
        <p:nvSpPr>
          <p:cNvPr id="10" name="六边形 9"/>
          <p:cNvSpPr/>
          <p:nvPr/>
        </p:nvSpPr>
        <p:spPr>
          <a:xfrm rot="5400000">
            <a:off x="2163863" y="4926614"/>
            <a:ext cx="757238" cy="653653"/>
          </a:xfrm>
          <a:prstGeom prst="hexagon">
            <a:avLst/>
          </a:prstGeom>
          <a:solidFill>
            <a:srgbClr val="26AADC"/>
          </a:solidFill>
          <a:ln>
            <a:noFill/>
          </a:ln>
          <a:effectLst>
            <a:outerShdw blurRad="469900" dist="50800" dir="8880000" sx="84000" sy="84000" algn="tr" rotWithShape="0">
              <a:prstClr val="black">
                <a:alpha val="5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70"/>
          </a:p>
        </p:txBody>
      </p:sp>
      <p:grpSp>
        <p:nvGrpSpPr>
          <p:cNvPr id="11" name="组合 10"/>
          <p:cNvGrpSpPr/>
          <p:nvPr/>
        </p:nvGrpSpPr>
        <p:grpSpPr>
          <a:xfrm>
            <a:off x="1297120" y="5490923"/>
            <a:ext cx="1111750" cy="1289630"/>
            <a:chOff x="9983638" y="3961026"/>
            <a:chExt cx="3439003" cy="3989244"/>
          </a:xfrm>
          <a:effectLst>
            <a:outerShdw blurRad="177800" dist="152400" dir="12000000" algn="r" rotWithShape="0">
              <a:prstClr val="black">
                <a:alpha val="40000"/>
              </a:prstClr>
            </a:outerShdw>
          </a:effectLst>
        </p:grpSpPr>
        <p:sp>
          <p:nvSpPr>
            <p:cNvPr id="12" name="六边形 11"/>
            <p:cNvSpPr/>
            <p:nvPr/>
          </p:nvSpPr>
          <p:spPr>
            <a:xfrm rot="5400000">
              <a:off x="9708518" y="4236146"/>
              <a:ext cx="3989244" cy="3439003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  <p:sp>
          <p:nvSpPr>
            <p:cNvPr id="13" name="六边形 12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007FDE"/>
            </a:solidFill>
            <a:ln>
              <a:noFill/>
            </a:ln>
            <a:effectLst>
              <a:innerShdw blurRad="330200" dist="114300" dir="10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939726" y="3857334"/>
            <a:ext cx="1470420" cy="1705688"/>
            <a:chOff x="9983639" y="3961027"/>
            <a:chExt cx="3439004" cy="3989244"/>
          </a:xfrm>
          <a:effectLst>
            <a:outerShdw blurRad="419100" dist="38100" dir="18540000" sx="102000" sy="102000" algn="r" rotWithShape="0">
              <a:prstClr val="black">
                <a:alpha val="40000"/>
              </a:prstClr>
            </a:outerShdw>
          </a:effectLst>
        </p:grpSpPr>
        <p:sp>
          <p:nvSpPr>
            <p:cNvPr id="15" name="六边形 14"/>
            <p:cNvSpPr/>
            <p:nvPr/>
          </p:nvSpPr>
          <p:spPr>
            <a:xfrm rot="5400000">
              <a:off x="9708519" y="4236147"/>
              <a:ext cx="3989244" cy="3439004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  <p:sp>
          <p:nvSpPr>
            <p:cNvPr id="16" name="六边形 15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13750" y="3636970"/>
            <a:ext cx="768113" cy="891011"/>
            <a:chOff x="9983636" y="3961026"/>
            <a:chExt cx="3439002" cy="3989243"/>
          </a:xfrm>
          <a:effectLst>
            <a:outerShdw blurRad="304800" dist="88900" dir="15960000" sx="106000" sy="106000" algn="tr" rotWithShape="0">
              <a:srgbClr val="093181">
                <a:alpha val="41000"/>
              </a:srgbClr>
            </a:outerShdw>
          </a:effectLst>
        </p:grpSpPr>
        <p:sp>
          <p:nvSpPr>
            <p:cNvPr id="18" name="六边形 17"/>
            <p:cNvSpPr/>
            <p:nvPr/>
          </p:nvSpPr>
          <p:spPr>
            <a:xfrm rot="5400000">
              <a:off x="9708515" y="4236147"/>
              <a:ext cx="3989243" cy="3439002"/>
            </a:xfrm>
            <a:prstGeom prst="hexagon">
              <a:avLst/>
            </a:prstGeom>
            <a:solidFill>
              <a:srgbClr val="26AA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  <p:sp>
          <p:nvSpPr>
            <p:cNvPr id="19" name="六边形 18"/>
            <p:cNvSpPr/>
            <p:nvPr/>
          </p:nvSpPr>
          <p:spPr>
            <a:xfrm rot="5400000">
              <a:off x="10000475" y="4487832"/>
              <a:ext cx="3405331" cy="2935630"/>
            </a:xfrm>
            <a:prstGeom prst="hexagon">
              <a:avLst/>
            </a:prstGeom>
            <a:solidFill>
              <a:srgbClr val="F1F1F1"/>
            </a:solidFill>
            <a:ln>
              <a:noFill/>
            </a:ln>
            <a:effectLst>
              <a:innerShdw blurRad="215900" dist="50800" dir="1542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70"/>
            </a:p>
          </p:txBody>
        </p:sp>
      </p:grpSp>
      <p:sp>
        <p:nvSpPr>
          <p:cNvPr id="20" name="矩形 19"/>
          <p:cNvSpPr/>
          <p:nvPr/>
        </p:nvSpPr>
        <p:spPr>
          <a:xfrm>
            <a:off x="596" y="1734741"/>
            <a:ext cx="9142810" cy="1041797"/>
          </a:xfrm>
          <a:prstGeom prst="rect">
            <a:avLst/>
          </a:prstGeom>
          <a:solidFill>
            <a:srgbClr val="26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anchor="ctr"/>
          <a:lstStyle/>
          <a:p>
            <a:pPr algn="ctr" defTabSz="6858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70"/>
          </a:p>
        </p:txBody>
      </p:sp>
      <p:sp>
        <p:nvSpPr>
          <p:cNvPr id="21" name="TextBox 59"/>
          <p:cNvSpPr txBox="1">
            <a:spLocks noChangeArrowheads="1"/>
          </p:cNvSpPr>
          <p:nvPr/>
        </p:nvSpPr>
        <p:spPr bwMode="auto">
          <a:xfrm>
            <a:off x="1915969" y="2887266"/>
            <a:ext cx="4233847" cy="5886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25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谢谢下载  谢谢观看</a:t>
            </a:r>
            <a:endParaRPr lang="zh-CN" altLang="en-US" sz="3225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236589" y="3655219"/>
            <a:ext cx="4895850" cy="0"/>
          </a:xfrm>
          <a:prstGeom prst="line">
            <a:avLst/>
          </a:prstGeom>
          <a:ln w="19050">
            <a:solidFill>
              <a:srgbClr val="26AA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圆角矩形 22"/>
          <p:cNvSpPr/>
          <p:nvPr/>
        </p:nvSpPr>
        <p:spPr>
          <a:xfrm>
            <a:off x="3460552" y="3511154"/>
            <a:ext cx="2591991" cy="288131"/>
          </a:xfrm>
          <a:prstGeom prst="roundRect">
            <a:avLst/>
          </a:prstGeom>
          <a:solidFill>
            <a:srgbClr val="26AA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defTabSz="685800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7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在这里输入贵公司的名称</a:t>
            </a:r>
            <a:endParaRPr lang="zh-CN" altLang="en-US" sz="107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64"/>
          <p:cNvSpPr txBox="1">
            <a:spLocks noChangeArrowheads="1"/>
          </p:cNvSpPr>
          <p:nvPr/>
        </p:nvSpPr>
        <p:spPr bwMode="auto">
          <a:xfrm>
            <a:off x="3095677" y="3908867"/>
            <a:ext cx="3321739" cy="30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3130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年终总结  新年计划 述职报告  工作汇报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accel="7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accel="7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accel="7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accel="7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accel="7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accel="7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accel="7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4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6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0" grpId="0" animBg="1"/>
      <p:bldP spid="21" grpId="0"/>
      <p:bldP spid="23" grpId="0" animBg="1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TextBox 11"/>
          <p:cNvSpPr txBox="1"/>
          <p:nvPr/>
        </p:nvSpPr>
        <p:spPr>
          <a:xfrm>
            <a:off x="3851922" y="1707654"/>
            <a:ext cx="295465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1400" b="1" smtClean="0">
                <a:solidFill>
                  <a:srgbClr val="080808"/>
                </a:solidFill>
                <a:latin typeface="+mj-ea"/>
                <a:ea typeface="+mj-ea"/>
              </a:rPr>
              <a:t> </a:t>
            </a:r>
            <a:r>
              <a:rPr lang="zh-CN" altLang="en-US" sz="2800" b="1" smtClean="0">
                <a:solidFill>
                  <a:srgbClr val="080808"/>
                </a:solidFill>
                <a:latin typeface="+mj-ea"/>
                <a:ea typeface="+mj-ea"/>
              </a:rPr>
              <a:t>第一部分</a:t>
            </a:r>
            <a:endParaRPr lang="en-US" altLang="zh-CN" sz="2800" b="1">
              <a:solidFill>
                <a:srgbClr val="080808"/>
              </a:solidFill>
              <a:latin typeface="+mj-ea"/>
              <a:ea typeface="+mj-ea"/>
            </a:endParaRPr>
          </a:p>
          <a:p>
            <a:pPr marL="0" lvl="1" algn="ctr"/>
            <a:r>
              <a:rPr lang="zh-CN" altLang="en-US" sz="3600" b="1" smtClean="0">
                <a:solidFill>
                  <a:schemeClr val="accent1"/>
                </a:solidFill>
                <a:latin typeface="+mj-ea"/>
                <a:ea typeface="+mj-ea"/>
              </a:rPr>
              <a:t>标题文字内容</a:t>
            </a:r>
            <a:endParaRPr lang="en-US" altLang="zh-CN" sz="3600" b="1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 flipV="1">
            <a:off x="3635896" y="1635646"/>
            <a:ext cx="0" cy="1924424"/>
          </a:xfrm>
          <a:prstGeom prst="line">
            <a:avLst/>
          </a:prstGeom>
          <a:ln w="12700">
            <a:solidFill>
              <a:srgbClr val="08080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317896" y="3229730"/>
            <a:ext cx="90284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smtClean="0">
                <a:solidFill>
                  <a:srgbClr val="080808"/>
                </a:solidFill>
                <a:latin typeface="+mj-ea"/>
                <a:ea typeface="+mj-ea"/>
              </a:rPr>
              <a:t>PART 01</a:t>
            </a:r>
            <a:endParaRPr lang="zh-CN" altLang="en-US" sz="1600" smtClean="0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123728" y="1707656"/>
            <a:ext cx="1197175" cy="119717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8" name="同心圆 1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3948592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</a:rPr>
              <a:t>添加内容</a:t>
            </a:r>
            <a:endParaRPr lang="zh-CN" altLang="en-US" sz="12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01263" y="2787774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  <a:endParaRPr lang="zh-CN" altLang="en-US" sz="12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1289" y="2787774"/>
            <a:ext cx="1027882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  <a:endParaRPr lang="zh-CN" altLang="en-US" sz="12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948592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  <a:endParaRPr lang="zh-CN" altLang="en-US" sz="12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01264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  <a:endParaRPr lang="zh-CN" altLang="en-US" sz="12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0903" y="3134845"/>
            <a:ext cx="985236" cy="245726"/>
          </a:xfrm>
          <a:prstGeom prst="rect">
            <a:avLst/>
          </a:prstGeom>
          <a:noFill/>
        </p:spPr>
        <p:txBody>
          <a:bodyPr wrap="square" lIns="60469" tIns="30235" rIns="60469" bIns="30235" rtlCol="0">
            <a:spAutoFit/>
          </a:bodyPr>
          <a:lstStyle/>
          <a:p>
            <a:r>
              <a:rPr lang="en-US" altLang="zh-CN" sz="1200" smtClean="0">
                <a:solidFill>
                  <a:srgbClr val="080808"/>
                </a:solidFill>
                <a:latin typeface="+mj-ea"/>
                <a:ea typeface="+mj-ea"/>
              </a:rPr>
              <a:t>※ </a:t>
            </a:r>
            <a:r>
              <a:rPr lang="zh-CN" altLang="en-US" sz="1200" smtClean="0">
                <a:solidFill>
                  <a:srgbClr val="080808"/>
                </a:solidFill>
                <a:latin typeface="+mj-ea"/>
                <a:ea typeface="+mj-ea"/>
              </a:rPr>
              <a:t>添加</a:t>
            </a:r>
            <a:r>
              <a:rPr lang="zh-CN" altLang="en-US" sz="1200">
                <a:solidFill>
                  <a:srgbClr val="080808"/>
                </a:solidFill>
                <a:latin typeface="+mj-ea"/>
                <a:ea typeface="+mj-ea"/>
              </a:rPr>
              <a:t>内容</a:t>
            </a:r>
            <a:endParaRPr lang="zh-CN" altLang="en-US" sz="12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5" name="TextBox 13"/>
          <p:cNvSpPr txBox="1"/>
          <p:nvPr/>
        </p:nvSpPr>
        <p:spPr>
          <a:xfrm>
            <a:off x="2344338" y="1921522"/>
            <a:ext cx="90284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5000" b="1" smtClean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5000" b="1" smtClean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5000" p14:dur="1600">
        <p:blinds dir="vert"/>
      </p:transition>
    </mc:Choice>
    <mc:Fallback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25" grpId="0"/>
      <p:bldP spid="26" grpId="0"/>
      <p:bldP spid="27" grpId="0"/>
      <p:bldP spid="28" grpId="0"/>
      <p:bldP spid="29" grpId="0"/>
      <p:bldP spid="30" grpId="0"/>
      <p:bldP spid="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1621610" y="1250443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805682" y="1250443"/>
            <a:ext cx="1716709" cy="312233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50800">
            <a:noFill/>
          </a:ln>
          <a:effectLst>
            <a:outerShdw blurRad="139700" dist="50800" dir="2700000" algn="tl" rotWithShape="0">
              <a:schemeClr val="tx1">
                <a:alpha val="29000"/>
              </a:scheme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FFFFFF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06363" y="1208043"/>
            <a:ext cx="1747199" cy="1747199"/>
            <a:chOff x="4184106" y="2952206"/>
            <a:chExt cx="3823790" cy="3823790"/>
          </a:xfrm>
        </p:grpSpPr>
        <p:sp>
          <p:nvSpPr>
            <p:cNvPr id="7" name="椭圆 6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9" name="椭圆 8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1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schemeClr val="accent1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1598793" y="3290527"/>
            <a:ext cx="1762338" cy="597479"/>
            <a:chOff x="2061936" y="5263650"/>
            <a:chExt cx="2349784" cy="796639"/>
          </a:xfrm>
        </p:grpSpPr>
        <p:sp>
          <p:nvSpPr>
            <p:cNvPr id="12" name="文本框 11"/>
            <p:cNvSpPr txBox="1"/>
            <p:nvPr/>
          </p:nvSpPr>
          <p:spPr bwMode="auto">
            <a:xfrm>
              <a:off x="2217364" y="5498597"/>
              <a:ext cx="2038928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 smtClean="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13" name="文本框 12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>
                  <a:solidFill>
                    <a:schemeClr val="accent1"/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1867748" y="3081738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5789200" y="1208043"/>
            <a:ext cx="1747199" cy="1747199"/>
            <a:chOff x="4184106" y="2952206"/>
            <a:chExt cx="3823790" cy="3823790"/>
          </a:xfrm>
        </p:grpSpPr>
        <p:sp>
          <p:nvSpPr>
            <p:cNvPr id="16" name="椭圆 15"/>
            <p:cNvSpPr/>
            <p:nvPr/>
          </p:nvSpPr>
          <p:spPr>
            <a:xfrm>
              <a:off x="4184106" y="2952206"/>
              <a:ext cx="3823790" cy="382379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5400000" scaled="0"/>
            </a:gradFill>
            <a:ln w="9525"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4710169" y="3478269"/>
              <a:ext cx="2771663" cy="2771663"/>
              <a:chOff x="2193191" y="1899415"/>
              <a:chExt cx="2421376" cy="2421376"/>
            </a:xfrm>
            <a:effectLst/>
          </p:grpSpPr>
          <p:sp>
            <p:nvSpPr>
              <p:cNvPr id="18" name="椭圆 17"/>
              <p:cNvSpPr/>
              <p:nvPr/>
            </p:nvSpPr>
            <p:spPr>
              <a:xfrm>
                <a:off x="2193191" y="1899415"/>
                <a:ext cx="2421376" cy="2421376"/>
              </a:xfrm>
              <a:prstGeom prst="ellipse">
                <a:avLst/>
              </a:prstGeom>
              <a:solidFill>
                <a:schemeClr val="accent3"/>
              </a:solidFill>
              <a:ln w="317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</a:gradFill>
              </a:ln>
              <a:effectLst>
                <a:innerShdw blurRad="127000" dist="63500" dir="13500000">
                  <a:schemeClr val="accent3">
                    <a:lumMod val="50000"/>
                    <a:alpha val="85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50800">
                <a:noFill/>
              </a:ln>
              <a:effectLst>
                <a:outerShdw blurRad="76200" dist="38100" dir="2700000" algn="tl" rotWithShape="0">
                  <a:schemeClr val="accent3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781631" y="3290528"/>
            <a:ext cx="1762338" cy="597477"/>
            <a:chOff x="2061936" y="5263650"/>
            <a:chExt cx="2349784" cy="796636"/>
          </a:xfrm>
        </p:grpSpPr>
        <p:sp>
          <p:nvSpPr>
            <p:cNvPr id="21" name="文本框 20"/>
            <p:cNvSpPr txBox="1"/>
            <p:nvPr/>
          </p:nvSpPr>
          <p:spPr bwMode="auto">
            <a:xfrm>
              <a:off x="2217364" y="5498594"/>
              <a:ext cx="2038928" cy="5616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90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 bwMode="auto">
            <a:xfrm>
              <a:off x="2061936" y="5263650"/>
              <a:ext cx="234978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200" spc="75">
                  <a:solidFill>
                    <a:schemeClr val="accent3"/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200" spc="75">
                <a:solidFill>
                  <a:schemeClr val="accent3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6050585" y="3081738"/>
            <a:ext cx="12244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右箭头 23"/>
          <p:cNvSpPr/>
          <p:nvPr/>
        </p:nvSpPr>
        <p:spPr>
          <a:xfrm flipH="1">
            <a:off x="3679476" y="1932302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+mj-ea"/>
              <a:ea typeface="+mj-ea"/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3679476" y="3434971"/>
            <a:ext cx="1785049" cy="255944"/>
          </a:xfrm>
          <a:prstGeom prst="rightArrow">
            <a:avLst>
              <a:gd name="adj1" fmla="val 55075"/>
              <a:gd name="adj2" fmla="val 6184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latin typeface="+mj-ea"/>
              <a:ea typeface="+mj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718963" y="2515806"/>
            <a:ext cx="1706075" cy="705029"/>
            <a:chOff x="1502659" y="4629752"/>
            <a:chExt cx="2067969" cy="940037"/>
          </a:xfrm>
        </p:grpSpPr>
        <p:sp>
          <p:nvSpPr>
            <p:cNvPr id="27" name="文本框 26"/>
            <p:cNvSpPr txBox="1"/>
            <p:nvPr/>
          </p:nvSpPr>
          <p:spPr bwMode="auto">
            <a:xfrm>
              <a:off x="1502659" y="5008098"/>
              <a:ext cx="2067969" cy="5616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900">
                  <a:solidFill>
                    <a:srgbClr val="000000"/>
                  </a:solidFill>
                  <a:latin typeface="+mj-ea"/>
                  <a:ea typeface="+mj-ea"/>
                  <a:cs typeface="Lato Light" charset="0"/>
                  <a:sym typeface="Lato Light" charset="0"/>
                </a:rPr>
                <a:t>此处添加详细文本描述，建议与标题相关并符合</a:t>
              </a:r>
              <a:endParaRPr lang="en-US" altLang="zh-CN" sz="900">
                <a:solidFill>
                  <a:srgbClr val="000000"/>
                </a:solidFill>
                <a:latin typeface="+mj-ea"/>
                <a:ea typeface="+mj-ea"/>
                <a:cs typeface="Lato Light" charset="0"/>
                <a:sym typeface="Lato Light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 bwMode="auto">
            <a:xfrm>
              <a:off x="1555947" y="4629752"/>
              <a:ext cx="1961390" cy="49244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800" spc="75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在此添加标题</a:t>
              </a:r>
              <a:endParaRPr lang="zh-CN" altLang="en-US" sz="1800" spc="75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421995" y="1854435"/>
            <a:ext cx="481610" cy="454415"/>
            <a:chOff x="3098700" y="5569159"/>
            <a:chExt cx="642147" cy="605886"/>
          </a:xfrm>
          <a:solidFill>
            <a:schemeClr val="accent3"/>
          </a:solidFill>
        </p:grpSpPr>
        <p:sp>
          <p:nvSpPr>
            <p:cNvPr id="30" name="Freeform 349"/>
            <p:cNvSpPr/>
            <p:nvPr/>
          </p:nvSpPr>
          <p:spPr bwMode="auto">
            <a:xfrm>
              <a:off x="3119543" y="5569159"/>
              <a:ext cx="621304" cy="392027"/>
            </a:xfrm>
            <a:custGeom>
              <a:gdLst>
                <a:gd name="T0" fmla="*/ 880 w 921"/>
                <a:gd name="T1" fmla="*/ 447 h 581"/>
                <a:gd name="T2" fmla="*/ 879 w 921"/>
                <a:gd name="T3" fmla="*/ 427 h 581"/>
                <a:gd name="T4" fmla="*/ 431 w 921"/>
                <a:gd name="T5" fmla="*/ 0 h 581"/>
                <a:gd name="T6" fmla="*/ 3 w 921"/>
                <a:gd name="T7" fmla="*/ 317 h 581"/>
                <a:gd name="T8" fmla="*/ 0 w 921"/>
                <a:gd name="T9" fmla="*/ 326 h 581"/>
                <a:gd name="T10" fmla="*/ 108 w 921"/>
                <a:gd name="T11" fmla="*/ 326 h 581"/>
                <a:gd name="T12" fmla="*/ 109 w 921"/>
                <a:gd name="T13" fmla="*/ 322 h 581"/>
                <a:gd name="T14" fmla="*/ 431 w 921"/>
                <a:gd name="T15" fmla="*/ 102 h 581"/>
                <a:gd name="T16" fmla="*/ 776 w 921"/>
                <a:gd name="T17" fmla="*/ 424 h 581"/>
                <a:gd name="T18" fmla="*/ 778 w 921"/>
                <a:gd name="T19" fmla="*/ 447 h 581"/>
                <a:gd name="T20" fmla="*/ 729 w 921"/>
                <a:gd name="T21" fmla="*/ 447 h 581"/>
                <a:gd name="T22" fmla="*/ 826 w 921"/>
                <a:gd name="T23" fmla="*/ 581 h 581"/>
                <a:gd name="T24" fmla="*/ 921 w 921"/>
                <a:gd name="T25" fmla="*/ 447 h 581"/>
                <a:gd name="T26" fmla="*/ 880 w 921"/>
                <a:gd name="T27" fmla="*/ 447 h 5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1" h="581">
                  <a:moveTo>
                    <a:pt x="880" y="447"/>
                  </a:moveTo>
                  <a:cubicBezTo>
                    <a:pt x="879" y="427"/>
                    <a:pt x="879" y="427"/>
                    <a:pt x="879" y="427"/>
                  </a:cubicBezTo>
                  <a:cubicBezTo>
                    <a:pt x="867" y="187"/>
                    <a:pt x="670" y="0"/>
                    <a:pt x="431" y="0"/>
                  </a:cubicBezTo>
                  <a:cubicBezTo>
                    <a:pt x="236" y="0"/>
                    <a:pt x="60" y="130"/>
                    <a:pt x="3" y="317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108" y="326"/>
                    <a:pt x="108" y="326"/>
                    <a:pt x="108" y="326"/>
                  </a:cubicBezTo>
                  <a:cubicBezTo>
                    <a:pt x="109" y="322"/>
                    <a:pt x="109" y="322"/>
                    <a:pt x="109" y="322"/>
                  </a:cubicBezTo>
                  <a:cubicBezTo>
                    <a:pt x="162" y="188"/>
                    <a:pt x="288" y="102"/>
                    <a:pt x="431" y="102"/>
                  </a:cubicBezTo>
                  <a:cubicBezTo>
                    <a:pt x="612" y="102"/>
                    <a:pt x="763" y="244"/>
                    <a:pt x="776" y="424"/>
                  </a:cubicBezTo>
                  <a:cubicBezTo>
                    <a:pt x="778" y="447"/>
                    <a:pt x="778" y="447"/>
                    <a:pt x="778" y="447"/>
                  </a:cubicBezTo>
                  <a:cubicBezTo>
                    <a:pt x="729" y="447"/>
                    <a:pt x="729" y="447"/>
                    <a:pt x="729" y="447"/>
                  </a:cubicBezTo>
                  <a:cubicBezTo>
                    <a:pt x="826" y="581"/>
                    <a:pt x="826" y="581"/>
                    <a:pt x="826" y="581"/>
                  </a:cubicBezTo>
                  <a:cubicBezTo>
                    <a:pt x="921" y="447"/>
                    <a:pt x="921" y="447"/>
                    <a:pt x="921" y="447"/>
                  </a:cubicBezTo>
                  <a:lnTo>
                    <a:pt x="880" y="4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1" name="Freeform 350"/>
            <p:cNvSpPr/>
            <p:nvPr/>
          </p:nvSpPr>
          <p:spPr bwMode="auto">
            <a:xfrm>
              <a:off x="3098700" y="5880953"/>
              <a:ext cx="565341" cy="294092"/>
            </a:xfrm>
            <a:custGeom>
              <a:gdLst>
                <a:gd name="T0" fmla="*/ 704 w 838"/>
                <a:gd name="T1" fmla="*/ 235 h 436"/>
                <a:gd name="T2" fmla="*/ 462 w 838"/>
                <a:gd name="T3" fmla="*/ 334 h 436"/>
                <a:gd name="T4" fmla="*/ 166 w 838"/>
                <a:gd name="T5" fmla="*/ 166 h 436"/>
                <a:gd name="T6" fmla="*/ 147 w 838"/>
                <a:gd name="T7" fmla="*/ 134 h 436"/>
                <a:gd name="T8" fmla="*/ 192 w 838"/>
                <a:gd name="T9" fmla="*/ 134 h 436"/>
                <a:gd name="T10" fmla="*/ 95 w 838"/>
                <a:gd name="T11" fmla="*/ 0 h 436"/>
                <a:gd name="T12" fmla="*/ 0 w 838"/>
                <a:gd name="T13" fmla="*/ 134 h 436"/>
                <a:gd name="T14" fmla="*/ 38 w 838"/>
                <a:gd name="T15" fmla="*/ 134 h 436"/>
                <a:gd name="T16" fmla="*/ 43 w 838"/>
                <a:gd name="T17" fmla="*/ 147 h 436"/>
                <a:gd name="T18" fmla="*/ 462 w 838"/>
                <a:gd name="T19" fmla="*/ 436 h 436"/>
                <a:gd name="T20" fmla="*/ 830 w 838"/>
                <a:gd name="T21" fmla="*/ 244 h 436"/>
                <a:gd name="T22" fmla="*/ 838 w 838"/>
                <a:gd name="T23" fmla="*/ 233 h 436"/>
                <a:gd name="T24" fmla="*/ 706 w 838"/>
                <a:gd name="T25" fmla="*/ 233 h 436"/>
                <a:gd name="T26" fmla="*/ 704 w 838"/>
                <a:gd name="T27" fmla="*/ 235 h 4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8" h="436">
                  <a:moveTo>
                    <a:pt x="704" y="235"/>
                  </a:moveTo>
                  <a:cubicBezTo>
                    <a:pt x="640" y="298"/>
                    <a:pt x="551" y="334"/>
                    <a:pt x="462" y="334"/>
                  </a:cubicBezTo>
                  <a:cubicBezTo>
                    <a:pt x="342" y="334"/>
                    <a:pt x="228" y="270"/>
                    <a:pt x="166" y="166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109" y="320"/>
                    <a:pt x="278" y="436"/>
                    <a:pt x="462" y="436"/>
                  </a:cubicBezTo>
                  <a:cubicBezTo>
                    <a:pt x="609" y="436"/>
                    <a:pt x="746" y="364"/>
                    <a:pt x="830" y="244"/>
                  </a:cubicBezTo>
                  <a:cubicBezTo>
                    <a:pt x="838" y="233"/>
                    <a:pt x="838" y="233"/>
                    <a:pt x="838" y="233"/>
                  </a:cubicBezTo>
                  <a:cubicBezTo>
                    <a:pt x="706" y="233"/>
                    <a:pt x="706" y="233"/>
                    <a:pt x="706" y="233"/>
                  </a:cubicBezTo>
                  <a:lnTo>
                    <a:pt x="704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2" name="Freeform 351"/>
            <p:cNvSpPr>
              <a:spLocks noEditPoints="1"/>
            </p:cNvSpPr>
            <p:nvPr/>
          </p:nvSpPr>
          <p:spPr bwMode="auto">
            <a:xfrm>
              <a:off x="3217193" y="5689366"/>
              <a:ext cx="380606" cy="371184"/>
            </a:xfrm>
            <a:custGeom>
              <a:gdLst>
                <a:gd name="T0" fmla="*/ 0 w 564"/>
                <a:gd name="T1" fmla="*/ 227 h 550"/>
                <a:gd name="T2" fmla="*/ 0 w 564"/>
                <a:gd name="T3" fmla="*/ 327 h 550"/>
                <a:gd name="T4" fmla="*/ 46 w 564"/>
                <a:gd name="T5" fmla="*/ 327 h 550"/>
                <a:gd name="T6" fmla="*/ 80 w 564"/>
                <a:gd name="T7" fmla="*/ 407 h 550"/>
                <a:gd name="T8" fmla="*/ 48 w 564"/>
                <a:gd name="T9" fmla="*/ 439 h 550"/>
                <a:gd name="T10" fmla="*/ 119 w 564"/>
                <a:gd name="T11" fmla="*/ 510 h 550"/>
                <a:gd name="T12" fmla="*/ 151 w 564"/>
                <a:gd name="T13" fmla="*/ 478 h 550"/>
                <a:gd name="T14" fmla="*/ 230 w 564"/>
                <a:gd name="T15" fmla="*/ 511 h 550"/>
                <a:gd name="T16" fmla="*/ 230 w 564"/>
                <a:gd name="T17" fmla="*/ 550 h 550"/>
                <a:gd name="T18" fmla="*/ 330 w 564"/>
                <a:gd name="T19" fmla="*/ 550 h 550"/>
                <a:gd name="T20" fmla="*/ 330 w 564"/>
                <a:gd name="T21" fmla="*/ 512 h 550"/>
                <a:gd name="T22" fmla="*/ 414 w 564"/>
                <a:gd name="T23" fmla="*/ 478 h 550"/>
                <a:gd name="T24" fmla="*/ 444 w 564"/>
                <a:gd name="T25" fmla="*/ 509 h 550"/>
                <a:gd name="T26" fmla="*/ 515 w 564"/>
                <a:gd name="T27" fmla="*/ 438 h 550"/>
                <a:gd name="T28" fmla="*/ 485 w 564"/>
                <a:gd name="T29" fmla="*/ 408 h 550"/>
                <a:gd name="T30" fmla="*/ 520 w 564"/>
                <a:gd name="T31" fmla="*/ 327 h 550"/>
                <a:gd name="T32" fmla="*/ 564 w 564"/>
                <a:gd name="T33" fmla="*/ 327 h 550"/>
                <a:gd name="T34" fmla="*/ 564 w 564"/>
                <a:gd name="T35" fmla="*/ 227 h 550"/>
                <a:gd name="T36" fmla="*/ 521 w 564"/>
                <a:gd name="T37" fmla="*/ 227 h 550"/>
                <a:gd name="T38" fmla="*/ 486 w 564"/>
                <a:gd name="T39" fmla="*/ 143 h 550"/>
                <a:gd name="T40" fmla="*/ 518 w 564"/>
                <a:gd name="T41" fmla="*/ 111 h 550"/>
                <a:gd name="T42" fmla="*/ 447 w 564"/>
                <a:gd name="T43" fmla="*/ 40 h 550"/>
                <a:gd name="T44" fmla="*/ 415 w 564"/>
                <a:gd name="T45" fmla="*/ 72 h 550"/>
                <a:gd name="T46" fmla="*/ 330 w 564"/>
                <a:gd name="T47" fmla="*/ 38 h 550"/>
                <a:gd name="T48" fmla="*/ 330 w 564"/>
                <a:gd name="T49" fmla="*/ 0 h 550"/>
                <a:gd name="T50" fmla="*/ 230 w 564"/>
                <a:gd name="T51" fmla="*/ 0 h 550"/>
                <a:gd name="T52" fmla="*/ 230 w 564"/>
                <a:gd name="T53" fmla="*/ 39 h 550"/>
                <a:gd name="T54" fmla="*/ 150 w 564"/>
                <a:gd name="T55" fmla="*/ 73 h 550"/>
                <a:gd name="T56" fmla="*/ 116 w 564"/>
                <a:gd name="T57" fmla="*/ 39 h 550"/>
                <a:gd name="T58" fmla="*/ 45 w 564"/>
                <a:gd name="T59" fmla="*/ 110 h 550"/>
                <a:gd name="T60" fmla="*/ 79 w 564"/>
                <a:gd name="T61" fmla="*/ 144 h 550"/>
                <a:gd name="T62" fmla="*/ 45 w 564"/>
                <a:gd name="T63" fmla="*/ 227 h 550"/>
                <a:gd name="T64" fmla="*/ 0 w 564"/>
                <a:gd name="T65" fmla="*/ 227 h 550"/>
                <a:gd name="T66" fmla="*/ 283 w 564"/>
                <a:gd name="T67" fmla="*/ 104 h 550"/>
                <a:gd name="T68" fmla="*/ 456 w 564"/>
                <a:gd name="T69" fmla="*/ 275 h 550"/>
                <a:gd name="T70" fmla="*/ 283 w 564"/>
                <a:gd name="T71" fmla="*/ 446 h 550"/>
                <a:gd name="T72" fmla="*/ 110 w 564"/>
                <a:gd name="T73" fmla="*/ 275 h 550"/>
                <a:gd name="T74" fmla="*/ 283 w 564"/>
                <a:gd name="T75" fmla="*/ 104 h 5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64" h="550">
                  <a:moveTo>
                    <a:pt x="0" y="227"/>
                  </a:moveTo>
                  <a:cubicBezTo>
                    <a:pt x="0" y="327"/>
                    <a:pt x="0" y="327"/>
                    <a:pt x="0" y="327"/>
                  </a:cubicBezTo>
                  <a:cubicBezTo>
                    <a:pt x="46" y="327"/>
                    <a:pt x="46" y="327"/>
                    <a:pt x="46" y="327"/>
                  </a:cubicBezTo>
                  <a:cubicBezTo>
                    <a:pt x="52" y="356"/>
                    <a:pt x="64" y="383"/>
                    <a:pt x="80" y="407"/>
                  </a:cubicBezTo>
                  <a:cubicBezTo>
                    <a:pt x="48" y="439"/>
                    <a:pt x="48" y="439"/>
                    <a:pt x="48" y="439"/>
                  </a:cubicBezTo>
                  <a:cubicBezTo>
                    <a:pt x="119" y="510"/>
                    <a:pt x="119" y="510"/>
                    <a:pt x="119" y="510"/>
                  </a:cubicBezTo>
                  <a:cubicBezTo>
                    <a:pt x="151" y="478"/>
                    <a:pt x="151" y="478"/>
                    <a:pt x="151" y="478"/>
                  </a:cubicBezTo>
                  <a:cubicBezTo>
                    <a:pt x="175" y="493"/>
                    <a:pt x="202" y="504"/>
                    <a:pt x="230" y="511"/>
                  </a:cubicBezTo>
                  <a:cubicBezTo>
                    <a:pt x="230" y="550"/>
                    <a:pt x="230" y="550"/>
                    <a:pt x="230" y="550"/>
                  </a:cubicBezTo>
                  <a:cubicBezTo>
                    <a:pt x="330" y="550"/>
                    <a:pt x="330" y="550"/>
                    <a:pt x="330" y="550"/>
                  </a:cubicBezTo>
                  <a:cubicBezTo>
                    <a:pt x="330" y="512"/>
                    <a:pt x="330" y="512"/>
                    <a:pt x="330" y="512"/>
                  </a:cubicBezTo>
                  <a:cubicBezTo>
                    <a:pt x="360" y="506"/>
                    <a:pt x="389" y="494"/>
                    <a:pt x="414" y="478"/>
                  </a:cubicBezTo>
                  <a:cubicBezTo>
                    <a:pt x="444" y="509"/>
                    <a:pt x="444" y="509"/>
                    <a:pt x="444" y="509"/>
                  </a:cubicBezTo>
                  <a:cubicBezTo>
                    <a:pt x="515" y="438"/>
                    <a:pt x="515" y="438"/>
                    <a:pt x="515" y="438"/>
                  </a:cubicBezTo>
                  <a:cubicBezTo>
                    <a:pt x="485" y="408"/>
                    <a:pt x="485" y="408"/>
                    <a:pt x="485" y="408"/>
                  </a:cubicBezTo>
                  <a:cubicBezTo>
                    <a:pt x="502" y="384"/>
                    <a:pt x="514" y="356"/>
                    <a:pt x="520" y="327"/>
                  </a:cubicBezTo>
                  <a:cubicBezTo>
                    <a:pt x="564" y="327"/>
                    <a:pt x="564" y="327"/>
                    <a:pt x="564" y="327"/>
                  </a:cubicBezTo>
                  <a:cubicBezTo>
                    <a:pt x="564" y="227"/>
                    <a:pt x="564" y="227"/>
                    <a:pt x="564" y="227"/>
                  </a:cubicBezTo>
                  <a:cubicBezTo>
                    <a:pt x="521" y="227"/>
                    <a:pt x="521" y="227"/>
                    <a:pt x="521" y="227"/>
                  </a:cubicBezTo>
                  <a:cubicBezTo>
                    <a:pt x="515" y="196"/>
                    <a:pt x="503" y="168"/>
                    <a:pt x="486" y="143"/>
                  </a:cubicBezTo>
                  <a:cubicBezTo>
                    <a:pt x="518" y="111"/>
                    <a:pt x="518" y="111"/>
                    <a:pt x="518" y="111"/>
                  </a:cubicBezTo>
                  <a:cubicBezTo>
                    <a:pt x="447" y="40"/>
                    <a:pt x="447" y="40"/>
                    <a:pt x="447" y="40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389" y="56"/>
                    <a:pt x="361" y="44"/>
                    <a:pt x="330" y="38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230" y="0"/>
                    <a:pt x="230" y="0"/>
                    <a:pt x="230" y="0"/>
                  </a:cubicBezTo>
                  <a:cubicBezTo>
                    <a:pt x="230" y="39"/>
                    <a:pt x="230" y="39"/>
                    <a:pt x="230" y="39"/>
                  </a:cubicBezTo>
                  <a:cubicBezTo>
                    <a:pt x="201" y="46"/>
                    <a:pt x="174" y="57"/>
                    <a:pt x="150" y="73"/>
                  </a:cubicBezTo>
                  <a:cubicBezTo>
                    <a:pt x="116" y="39"/>
                    <a:pt x="116" y="39"/>
                    <a:pt x="116" y="39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63" y="169"/>
                    <a:pt x="51" y="197"/>
                    <a:pt x="45" y="227"/>
                  </a:cubicBezTo>
                  <a:lnTo>
                    <a:pt x="0" y="227"/>
                  </a:lnTo>
                  <a:close/>
                  <a:moveTo>
                    <a:pt x="283" y="104"/>
                  </a:moveTo>
                  <a:cubicBezTo>
                    <a:pt x="378" y="104"/>
                    <a:pt x="456" y="181"/>
                    <a:pt x="456" y="275"/>
                  </a:cubicBezTo>
                  <a:cubicBezTo>
                    <a:pt x="456" y="369"/>
                    <a:pt x="378" y="446"/>
                    <a:pt x="283" y="446"/>
                  </a:cubicBezTo>
                  <a:cubicBezTo>
                    <a:pt x="188" y="446"/>
                    <a:pt x="110" y="369"/>
                    <a:pt x="110" y="275"/>
                  </a:cubicBezTo>
                  <a:cubicBezTo>
                    <a:pt x="110" y="181"/>
                    <a:pt x="188" y="104"/>
                    <a:pt x="283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Freeform 352"/>
            <p:cNvSpPr>
              <a:spLocks noEditPoints="1"/>
            </p:cNvSpPr>
            <p:nvPr/>
          </p:nvSpPr>
          <p:spPr bwMode="auto">
            <a:xfrm>
              <a:off x="3319126" y="5787872"/>
              <a:ext cx="176170" cy="174742"/>
            </a:xfrm>
            <a:custGeom>
              <a:gdLst>
                <a:gd name="T0" fmla="*/ 131 w 261"/>
                <a:gd name="T1" fmla="*/ 259 h 259"/>
                <a:gd name="T2" fmla="*/ 261 w 261"/>
                <a:gd name="T3" fmla="*/ 129 h 259"/>
                <a:gd name="T4" fmla="*/ 131 w 261"/>
                <a:gd name="T5" fmla="*/ 0 h 259"/>
                <a:gd name="T6" fmla="*/ 0 w 261"/>
                <a:gd name="T7" fmla="*/ 129 h 259"/>
                <a:gd name="T8" fmla="*/ 131 w 261"/>
                <a:gd name="T9" fmla="*/ 259 h 259"/>
                <a:gd name="T10" fmla="*/ 131 w 261"/>
                <a:gd name="T11" fmla="*/ 42 h 259"/>
                <a:gd name="T12" fmla="*/ 219 w 261"/>
                <a:gd name="T13" fmla="*/ 129 h 259"/>
                <a:gd name="T14" fmla="*/ 131 w 261"/>
                <a:gd name="T15" fmla="*/ 217 h 259"/>
                <a:gd name="T16" fmla="*/ 42 w 261"/>
                <a:gd name="T17" fmla="*/ 129 h 259"/>
                <a:gd name="T18" fmla="*/ 131 w 261"/>
                <a:gd name="T19" fmla="*/ 42 h 25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1" h="259">
                  <a:moveTo>
                    <a:pt x="131" y="259"/>
                  </a:moveTo>
                  <a:cubicBezTo>
                    <a:pt x="203" y="259"/>
                    <a:pt x="261" y="201"/>
                    <a:pt x="261" y="129"/>
                  </a:cubicBezTo>
                  <a:cubicBezTo>
                    <a:pt x="261" y="58"/>
                    <a:pt x="203" y="0"/>
                    <a:pt x="131" y="0"/>
                  </a:cubicBezTo>
                  <a:cubicBezTo>
                    <a:pt x="58" y="0"/>
                    <a:pt x="0" y="58"/>
                    <a:pt x="0" y="129"/>
                  </a:cubicBezTo>
                  <a:cubicBezTo>
                    <a:pt x="0" y="201"/>
                    <a:pt x="58" y="259"/>
                    <a:pt x="131" y="259"/>
                  </a:cubicBezTo>
                  <a:close/>
                  <a:moveTo>
                    <a:pt x="131" y="42"/>
                  </a:moveTo>
                  <a:cubicBezTo>
                    <a:pt x="179" y="42"/>
                    <a:pt x="219" y="81"/>
                    <a:pt x="219" y="129"/>
                  </a:cubicBezTo>
                  <a:cubicBezTo>
                    <a:pt x="219" y="177"/>
                    <a:pt x="179" y="217"/>
                    <a:pt x="131" y="217"/>
                  </a:cubicBezTo>
                  <a:cubicBezTo>
                    <a:pt x="82" y="217"/>
                    <a:pt x="42" y="177"/>
                    <a:pt x="42" y="129"/>
                  </a:cubicBezTo>
                  <a:cubicBezTo>
                    <a:pt x="42" y="81"/>
                    <a:pt x="82" y="42"/>
                    <a:pt x="131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4" name="Oval 353"/>
            <p:cNvSpPr>
              <a:spLocks noChangeArrowheads="1"/>
            </p:cNvSpPr>
            <p:nvPr/>
          </p:nvSpPr>
          <p:spPr bwMode="auto">
            <a:xfrm>
              <a:off x="3375945" y="5844406"/>
              <a:ext cx="62530" cy="6081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306391" y="1863987"/>
            <a:ext cx="387965" cy="435313"/>
            <a:chOff x="3199776" y="780891"/>
            <a:chExt cx="470261" cy="527652"/>
          </a:xfrm>
          <a:solidFill>
            <a:schemeClr val="accent1"/>
          </a:solidFill>
        </p:grpSpPr>
        <p:sp>
          <p:nvSpPr>
            <p:cNvPr id="36" name="Freeform 433"/>
            <p:cNvSpPr>
              <a:spLocks noEditPoints="1"/>
            </p:cNvSpPr>
            <p:nvPr/>
          </p:nvSpPr>
          <p:spPr bwMode="auto">
            <a:xfrm>
              <a:off x="3262591" y="927080"/>
              <a:ext cx="64814" cy="65671"/>
            </a:xfrm>
            <a:custGeom>
              <a:gdLst>
                <a:gd name="T0" fmla="*/ 96 w 96"/>
                <a:gd name="T1" fmla="*/ 48 h 97"/>
                <a:gd name="T2" fmla="*/ 48 w 96"/>
                <a:gd name="T3" fmla="*/ 0 h 97"/>
                <a:gd name="T4" fmla="*/ 0 w 96"/>
                <a:gd name="T5" fmla="*/ 48 h 97"/>
                <a:gd name="T6" fmla="*/ 48 w 96"/>
                <a:gd name="T7" fmla="*/ 97 h 97"/>
                <a:gd name="T8" fmla="*/ 96 w 96"/>
                <a:gd name="T9" fmla="*/ 48 h 97"/>
                <a:gd name="T10" fmla="*/ 28 w 96"/>
                <a:gd name="T11" fmla="*/ 71 h 97"/>
                <a:gd name="T12" fmla="*/ 31 w 96"/>
                <a:gd name="T13" fmla="*/ 61 h 97"/>
                <a:gd name="T14" fmla="*/ 45 w 96"/>
                <a:gd name="T15" fmla="*/ 65 h 97"/>
                <a:gd name="T16" fmla="*/ 53 w 96"/>
                <a:gd name="T17" fmla="*/ 60 h 97"/>
                <a:gd name="T18" fmla="*/ 44 w 96"/>
                <a:gd name="T19" fmla="*/ 52 h 97"/>
                <a:gd name="T20" fmla="*/ 29 w 96"/>
                <a:gd name="T21" fmla="*/ 37 h 97"/>
                <a:gd name="T22" fmla="*/ 43 w 96"/>
                <a:gd name="T23" fmla="*/ 21 h 97"/>
                <a:gd name="T24" fmla="*/ 43 w 96"/>
                <a:gd name="T25" fmla="*/ 13 h 97"/>
                <a:gd name="T26" fmla="*/ 52 w 96"/>
                <a:gd name="T27" fmla="*/ 13 h 97"/>
                <a:gd name="T28" fmla="*/ 52 w 96"/>
                <a:gd name="T29" fmla="*/ 21 h 97"/>
                <a:gd name="T30" fmla="*/ 64 w 96"/>
                <a:gd name="T31" fmla="*/ 24 h 97"/>
                <a:gd name="T32" fmla="*/ 62 w 96"/>
                <a:gd name="T33" fmla="*/ 33 h 97"/>
                <a:gd name="T34" fmla="*/ 49 w 96"/>
                <a:gd name="T35" fmla="*/ 30 h 97"/>
                <a:gd name="T36" fmla="*/ 42 w 96"/>
                <a:gd name="T37" fmla="*/ 35 h 97"/>
                <a:gd name="T38" fmla="*/ 52 w 96"/>
                <a:gd name="T39" fmla="*/ 42 h 97"/>
                <a:gd name="T40" fmla="*/ 66 w 96"/>
                <a:gd name="T41" fmla="*/ 58 h 97"/>
                <a:gd name="T42" fmla="*/ 51 w 96"/>
                <a:gd name="T43" fmla="*/ 74 h 97"/>
                <a:gd name="T44" fmla="*/ 51 w 96"/>
                <a:gd name="T45" fmla="*/ 83 h 97"/>
                <a:gd name="T46" fmla="*/ 43 w 96"/>
                <a:gd name="T47" fmla="*/ 83 h 97"/>
                <a:gd name="T48" fmla="*/ 43 w 96"/>
                <a:gd name="T49" fmla="*/ 75 h 97"/>
                <a:gd name="T50" fmla="*/ 28 w 96"/>
                <a:gd name="T51" fmla="*/ 71 h 9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6" h="97">
                  <a:moveTo>
                    <a:pt x="96" y="48"/>
                  </a:moveTo>
                  <a:cubicBezTo>
                    <a:pt x="96" y="21"/>
                    <a:pt x="75" y="0"/>
                    <a:pt x="48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75"/>
                    <a:pt x="22" y="97"/>
                    <a:pt x="48" y="97"/>
                  </a:cubicBezTo>
                  <a:cubicBezTo>
                    <a:pt x="75" y="97"/>
                    <a:pt x="96" y="75"/>
                    <a:pt x="96" y="48"/>
                  </a:cubicBezTo>
                  <a:close/>
                  <a:moveTo>
                    <a:pt x="28" y="71"/>
                  </a:moveTo>
                  <a:cubicBezTo>
                    <a:pt x="31" y="61"/>
                    <a:pt x="31" y="61"/>
                    <a:pt x="31" y="61"/>
                  </a:cubicBezTo>
                  <a:cubicBezTo>
                    <a:pt x="34" y="63"/>
                    <a:pt x="39" y="65"/>
                    <a:pt x="45" y="65"/>
                  </a:cubicBezTo>
                  <a:cubicBezTo>
                    <a:pt x="50" y="65"/>
                    <a:pt x="53" y="63"/>
                    <a:pt x="53" y="60"/>
                  </a:cubicBezTo>
                  <a:cubicBezTo>
                    <a:pt x="53" y="56"/>
                    <a:pt x="51" y="54"/>
                    <a:pt x="44" y="52"/>
                  </a:cubicBezTo>
                  <a:cubicBezTo>
                    <a:pt x="35" y="49"/>
                    <a:pt x="29" y="45"/>
                    <a:pt x="29" y="37"/>
                  </a:cubicBezTo>
                  <a:cubicBezTo>
                    <a:pt x="29" y="29"/>
                    <a:pt x="34" y="23"/>
                    <a:pt x="43" y="21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7" y="21"/>
                    <a:pt x="61" y="22"/>
                    <a:pt x="64" y="24"/>
                  </a:cubicBezTo>
                  <a:cubicBezTo>
                    <a:pt x="62" y="33"/>
                    <a:pt x="62" y="33"/>
                    <a:pt x="62" y="33"/>
                  </a:cubicBezTo>
                  <a:cubicBezTo>
                    <a:pt x="59" y="32"/>
                    <a:pt x="55" y="30"/>
                    <a:pt x="49" y="30"/>
                  </a:cubicBezTo>
                  <a:cubicBezTo>
                    <a:pt x="44" y="30"/>
                    <a:pt x="42" y="33"/>
                    <a:pt x="42" y="35"/>
                  </a:cubicBezTo>
                  <a:cubicBezTo>
                    <a:pt x="42" y="38"/>
                    <a:pt x="45" y="40"/>
                    <a:pt x="52" y="42"/>
                  </a:cubicBezTo>
                  <a:cubicBezTo>
                    <a:pt x="62" y="46"/>
                    <a:pt x="66" y="51"/>
                    <a:pt x="66" y="58"/>
                  </a:cubicBezTo>
                  <a:cubicBezTo>
                    <a:pt x="66" y="66"/>
                    <a:pt x="61" y="73"/>
                    <a:pt x="51" y="74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3" y="75"/>
                    <a:pt x="43" y="75"/>
                    <a:pt x="43" y="75"/>
                  </a:cubicBezTo>
                  <a:cubicBezTo>
                    <a:pt x="37" y="75"/>
                    <a:pt x="32" y="73"/>
                    <a:pt x="28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Freeform 434"/>
            <p:cNvSpPr>
              <a:spLocks noEditPoints="1"/>
            </p:cNvSpPr>
            <p:nvPr/>
          </p:nvSpPr>
          <p:spPr bwMode="auto">
            <a:xfrm>
              <a:off x="3367094" y="867120"/>
              <a:ext cx="140479" cy="141621"/>
            </a:xfrm>
            <a:custGeom>
              <a:gdLst>
                <a:gd name="T0" fmla="*/ 104 w 208"/>
                <a:gd name="T1" fmla="*/ 0 h 210"/>
                <a:gd name="T2" fmla="*/ 0 w 208"/>
                <a:gd name="T3" fmla="*/ 105 h 210"/>
                <a:gd name="T4" fmla="*/ 104 w 208"/>
                <a:gd name="T5" fmla="*/ 210 h 210"/>
                <a:gd name="T6" fmla="*/ 208 w 208"/>
                <a:gd name="T7" fmla="*/ 105 h 210"/>
                <a:gd name="T8" fmla="*/ 104 w 208"/>
                <a:gd name="T9" fmla="*/ 0 h 210"/>
                <a:gd name="T10" fmla="*/ 111 w 208"/>
                <a:gd name="T11" fmla="*/ 161 h 210"/>
                <a:gd name="T12" fmla="*/ 111 w 208"/>
                <a:gd name="T13" fmla="*/ 180 h 210"/>
                <a:gd name="T14" fmla="*/ 92 w 208"/>
                <a:gd name="T15" fmla="*/ 180 h 210"/>
                <a:gd name="T16" fmla="*/ 92 w 208"/>
                <a:gd name="T17" fmla="*/ 163 h 210"/>
                <a:gd name="T18" fmla="*/ 61 w 208"/>
                <a:gd name="T19" fmla="*/ 155 h 210"/>
                <a:gd name="T20" fmla="*/ 66 w 208"/>
                <a:gd name="T21" fmla="*/ 133 h 210"/>
                <a:gd name="T22" fmla="*/ 97 w 208"/>
                <a:gd name="T23" fmla="*/ 141 h 210"/>
                <a:gd name="T24" fmla="*/ 115 w 208"/>
                <a:gd name="T25" fmla="*/ 130 h 210"/>
                <a:gd name="T26" fmla="*/ 95 w 208"/>
                <a:gd name="T27" fmla="*/ 114 h 210"/>
                <a:gd name="T28" fmla="*/ 62 w 208"/>
                <a:gd name="T29" fmla="*/ 80 h 210"/>
                <a:gd name="T30" fmla="*/ 93 w 208"/>
                <a:gd name="T31" fmla="*/ 47 h 210"/>
                <a:gd name="T32" fmla="*/ 93 w 208"/>
                <a:gd name="T33" fmla="*/ 30 h 210"/>
                <a:gd name="T34" fmla="*/ 111 w 208"/>
                <a:gd name="T35" fmla="*/ 30 h 210"/>
                <a:gd name="T36" fmla="*/ 111 w 208"/>
                <a:gd name="T37" fmla="*/ 46 h 210"/>
                <a:gd name="T38" fmla="*/ 138 w 208"/>
                <a:gd name="T39" fmla="*/ 52 h 210"/>
                <a:gd name="T40" fmla="*/ 133 w 208"/>
                <a:gd name="T41" fmla="*/ 73 h 210"/>
                <a:gd name="T42" fmla="*/ 106 w 208"/>
                <a:gd name="T43" fmla="*/ 66 h 210"/>
                <a:gd name="T44" fmla="*/ 90 w 208"/>
                <a:gd name="T45" fmla="*/ 77 h 210"/>
                <a:gd name="T46" fmla="*/ 113 w 208"/>
                <a:gd name="T47" fmla="*/ 93 h 210"/>
                <a:gd name="T48" fmla="*/ 143 w 208"/>
                <a:gd name="T49" fmla="*/ 127 h 210"/>
                <a:gd name="T50" fmla="*/ 111 w 208"/>
                <a:gd name="T51" fmla="*/ 161 h 2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08" h="210">
                  <a:moveTo>
                    <a:pt x="104" y="0"/>
                  </a:moveTo>
                  <a:cubicBezTo>
                    <a:pt x="47" y="0"/>
                    <a:pt x="0" y="47"/>
                    <a:pt x="0" y="105"/>
                  </a:cubicBezTo>
                  <a:cubicBezTo>
                    <a:pt x="0" y="163"/>
                    <a:pt x="47" y="210"/>
                    <a:pt x="104" y="210"/>
                  </a:cubicBezTo>
                  <a:cubicBezTo>
                    <a:pt x="162" y="210"/>
                    <a:pt x="208" y="163"/>
                    <a:pt x="208" y="105"/>
                  </a:cubicBezTo>
                  <a:cubicBezTo>
                    <a:pt x="208" y="47"/>
                    <a:pt x="162" y="0"/>
                    <a:pt x="104" y="0"/>
                  </a:cubicBezTo>
                  <a:close/>
                  <a:moveTo>
                    <a:pt x="111" y="161"/>
                  </a:moveTo>
                  <a:cubicBezTo>
                    <a:pt x="111" y="180"/>
                    <a:pt x="111" y="180"/>
                    <a:pt x="111" y="180"/>
                  </a:cubicBezTo>
                  <a:cubicBezTo>
                    <a:pt x="92" y="180"/>
                    <a:pt x="92" y="180"/>
                    <a:pt x="92" y="180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0" y="162"/>
                    <a:pt x="68" y="159"/>
                    <a:pt x="61" y="155"/>
                  </a:cubicBezTo>
                  <a:cubicBezTo>
                    <a:pt x="66" y="133"/>
                    <a:pt x="66" y="133"/>
                    <a:pt x="66" y="133"/>
                  </a:cubicBezTo>
                  <a:cubicBezTo>
                    <a:pt x="74" y="138"/>
                    <a:pt x="85" y="141"/>
                    <a:pt x="97" y="141"/>
                  </a:cubicBezTo>
                  <a:cubicBezTo>
                    <a:pt x="108" y="141"/>
                    <a:pt x="115" y="137"/>
                    <a:pt x="115" y="130"/>
                  </a:cubicBezTo>
                  <a:cubicBezTo>
                    <a:pt x="115" y="123"/>
                    <a:pt x="109" y="118"/>
                    <a:pt x="95" y="114"/>
                  </a:cubicBezTo>
                  <a:cubicBezTo>
                    <a:pt x="76" y="107"/>
                    <a:pt x="62" y="98"/>
                    <a:pt x="62" y="80"/>
                  </a:cubicBezTo>
                  <a:cubicBezTo>
                    <a:pt x="62" y="64"/>
                    <a:pt x="74" y="51"/>
                    <a:pt x="93" y="47"/>
                  </a:cubicBezTo>
                  <a:cubicBezTo>
                    <a:pt x="93" y="30"/>
                    <a:pt x="93" y="30"/>
                    <a:pt x="93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24" y="46"/>
                    <a:pt x="132" y="49"/>
                    <a:pt x="138" y="52"/>
                  </a:cubicBezTo>
                  <a:cubicBezTo>
                    <a:pt x="133" y="73"/>
                    <a:pt x="133" y="73"/>
                    <a:pt x="133" y="73"/>
                  </a:cubicBezTo>
                  <a:cubicBezTo>
                    <a:pt x="128" y="71"/>
                    <a:pt x="120" y="66"/>
                    <a:pt x="106" y="66"/>
                  </a:cubicBezTo>
                  <a:cubicBezTo>
                    <a:pt x="94" y="66"/>
                    <a:pt x="90" y="72"/>
                    <a:pt x="90" y="77"/>
                  </a:cubicBezTo>
                  <a:cubicBezTo>
                    <a:pt x="90" y="83"/>
                    <a:pt x="97" y="87"/>
                    <a:pt x="113" y="93"/>
                  </a:cubicBezTo>
                  <a:cubicBezTo>
                    <a:pt x="135" y="100"/>
                    <a:pt x="143" y="111"/>
                    <a:pt x="143" y="127"/>
                  </a:cubicBezTo>
                  <a:cubicBezTo>
                    <a:pt x="143" y="144"/>
                    <a:pt x="132" y="158"/>
                    <a:pt x="111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Freeform 435"/>
            <p:cNvSpPr>
              <a:spLocks noEditPoints="1"/>
            </p:cNvSpPr>
            <p:nvPr/>
          </p:nvSpPr>
          <p:spPr bwMode="auto">
            <a:xfrm>
              <a:off x="3282007" y="1022446"/>
              <a:ext cx="89941" cy="91083"/>
            </a:xfrm>
            <a:custGeom>
              <a:gdLst>
                <a:gd name="T0" fmla="*/ 67 w 133"/>
                <a:gd name="T1" fmla="*/ 0 h 135"/>
                <a:gd name="T2" fmla="*/ 0 w 133"/>
                <a:gd name="T3" fmla="*/ 68 h 135"/>
                <a:gd name="T4" fmla="*/ 67 w 133"/>
                <a:gd name="T5" fmla="*/ 135 h 135"/>
                <a:gd name="T6" fmla="*/ 133 w 133"/>
                <a:gd name="T7" fmla="*/ 68 h 135"/>
                <a:gd name="T8" fmla="*/ 67 w 133"/>
                <a:gd name="T9" fmla="*/ 0 h 135"/>
                <a:gd name="T10" fmla="*/ 71 w 133"/>
                <a:gd name="T11" fmla="*/ 104 h 135"/>
                <a:gd name="T12" fmla="*/ 71 w 133"/>
                <a:gd name="T13" fmla="*/ 116 h 135"/>
                <a:gd name="T14" fmla="*/ 59 w 133"/>
                <a:gd name="T15" fmla="*/ 116 h 135"/>
                <a:gd name="T16" fmla="*/ 59 w 133"/>
                <a:gd name="T17" fmla="*/ 105 h 135"/>
                <a:gd name="T18" fmla="*/ 39 w 133"/>
                <a:gd name="T19" fmla="*/ 100 h 135"/>
                <a:gd name="T20" fmla="*/ 43 w 133"/>
                <a:gd name="T21" fmla="*/ 86 h 135"/>
                <a:gd name="T22" fmla="*/ 62 w 133"/>
                <a:gd name="T23" fmla="*/ 91 h 135"/>
                <a:gd name="T24" fmla="*/ 74 w 133"/>
                <a:gd name="T25" fmla="*/ 84 h 135"/>
                <a:gd name="T26" fmla="*/ 61 w 133"/>
                <a:gd name="T27" fmla="*/ 73 h 135"/>
                <a:gd name="T28" fmla="*/ 40 w 133"/>
                <a:gd name="T29" fmla="*/ 52 h 135"/>
                <a:gd name="T30" fmla="*/ 60 w 133"/>
                <a:gd name="T31" fmla="*/ 31 h 135"/>
                <a:gd name="T32" fmla="*/ 60 w 133"/>
                <a:gd name="T33" fmla="*/ 20 h 135"/>
                <a:gd name="T34" fmla="*/ 72 w 133"/>
                <a:gd name="T35" fmla="*/ 20 h 135"/>
                <a:gd name="T36" fmla="*/ 72 w 133"/>
                <a:gd name="T37" fmla="*/ 30 h 135"/>
                <a:gd name="T38" fmla="*/ 89 w 133"/>
                <a:gd name="T39" fmla="*/ 34 h 135"/>
                <a:gd name="T40" fmla="*/ 85 w 133"/>
                <a:gd name="T41" fmla="*/ 47 h 135"/>
                <a:gd name="T42" fmla="*/ 68 w 133"/>
                <a:gd name="T43" fmla="*/ 43 h 135"/>
                <a:gd name="T44" fmla="*/ 58 w 133"/>
                <a:gd name="T45" fmla="*/ 50 h 135"/>
                <a:gd name="T46" fmla="*/ 72 w 133"/>
                <a:gd name="T47" fmla="*/ 60 h 135"/>
                <a:gd name="T48" fmla="*/ 92 w 133"/>
                <a:gd name="T49" fmla="*/ 82 h 135"/>
                <a:gd name="T50" fmla="*/ 71 w 133"/>
                <a:gd name="T51" fmla="*/ 104 h 13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3" h="135">
                  <a:moveTo>
                    <a:pt x="67" y="0"/>
                  </a:moveTo>
                  <a:cubicBezTo>
                    <a:pt x="30" y="0"/>
                    <a:pt x="0" y="31"/>
                    <a:pt x="0" y="68"/>
                  </a:cubicBezTo>
                  <a:cubicBezTo>
                    <a:pt x="0" y="105"/>
                    <a:pt x="30" y="135"/>
                    <a:pt x="67" y="135"/>
                  </a:cubicBezTo>
                  <a:cubicBezTo>
                    <a:pt x="104" y="135"/>
                    <a:pt x="133" y="105"/>
                    <a:pt x="133" y="68"/>
                  </a:cubicBezTo>
                  <a:cubicBezTo>
                    <a:pt x="133" y="31"/>
                    <a:pt x="104" y="0"/>
                    <a:pt x="67" y="0"/>
                  </a:cubicBezTo>
                  <a:close/>
                  <a:moveTo>
                    <a:pt x="71" y="104"/>
                  </a:moveTo>
                  <a:cubicBezTo>
                    <a:pt x="71" y="116"/>
                    <a:pt x="71" y="116"/>
                    <a:pt x="71" y="116"/>
                  </a:cubicBezTo>
                  <a:cubicBezTo>
                    <a:pt x="59" y="116"/>
                    <a:pt x="59" y="116"/>
                    <a:pt x="59" y="116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1" y="104"/>
                    <a:pt x="44" y="102"/>
                    <a:pt x="39" y="100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8" y="88"/>
                    <a:pt x="55" y="91"/>
                    <a:pt x="62" y="91"/>
                  </a:cubicBezTo>
                  <a:cubicBezTo>
                    <a:pt x="69" y="91"/>
                    <a:pt x="74" y="88"/>
                    <a:pt x="74" y="84"/>
                  </a:cubicBezTo>
                  <a:cubicBezTo>
                    <a:pt x="74" y="79"/>
                    <a:pt x="70" y="76"/>
                    <a:pt x="61" y="73"/>
                  </a:cubicBezTo>
                  <a:cubicBezTo>
                    <a:pt x="49" y="69"/>
                    <a:pt x="40" y="63"/>
                    <a:pt x="40" y="52"/>
                  </a:cubicBezTo>
                  <a:cubicBezTo>
                    <a:pt x="40" y="41"/>
                    <a:pt x="47" y="33"/>
                    <a:pt x="60" y="31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30"/>
                    <a:pt x="72" y="30"/>
                    <a:pt x="72" y="30"/>
                  </a:cubicBezTo>
                  <a:cubicBezTo>
                    <a:pt x="79" y="30"/>
                    <a:pt x="85" y="32"/>
                    <a:pt x="89" y="34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2" y="46"/>
                    <a:pt x="77" y="43"/>
                    <a:pt x="68" y="43"/>
                  </a:cubicBezTo>
                  <a:cubicBezTo>
                    <a:pt x="61" y="43"/>
                    <a:pt x="58" y="46"/>
                    <a:pt x="58" y="50"/>
                  </a:cubicBezTo>
                  <a:cubicBezTo>
                    <a:pt x="58" y="54"/>
                    <a:pt x="62" y="56"/>
                    <a:pt x="72" y="60"/>
                  </a:cubicBezTo>
                  <a:cubicBezTo>
                    <a:pt x="86" y="65"/>
                    <a:pt x="92" y="71"/>
                    <a:pt x="92" y="82"/>
                  </a:cubicBezTo>
                  <a:cubicBezTo>
                    <a:pt x="92" y="93"/>
                    <a:pt x="85" y="101"/>
                    <a:pt x="71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Freeform 436"/>
            <p:cNvSpPr>
              <a:spLocks noEditPoints="1"/>
            </p:cNvSpPr>
            <p:nvPr/>
          </p:nvSpPr>
          <p:spPr bwMode="auto">
            <a:xfrm>
              <a:off x="3199776" y="780891"/>
              <a:ext cx="470261" cy="527652"/>
            </a:xfrm>
            <a:custGeom>
              <a:gdLst>
                <a:gd name="T0" fmla="*/ 652 w 697"/>
                <a:gd name="T1" fmla="*/ 426 h 782"/>
                <a:gd name="T2" fmla="*/ 601 w 697"/>
                <a:gd name="T3" fmla="*/ 366 h 782"/>
                <a:gd name="T4" fmla="*/ 603 w 697"/>
                <a:gd name="T5" fmla="*/ 267 h 782"/>
                <a:gd name="T6" fmla="*/ 585 w 697"/>
                <a:gd name="T7" fmla="*/ 182 h 782"/>
                <a:gd name="T8" fmla="*/ 509 w 697"/>
                <a:gd name="T9" fmla="*/ 80 h 782"/>
                <a:gd name="T10" fmla="*/ 298 w 697"/>
                <a:gd name="T11" fmla="*/ 0 h 782"/>
                <a:gd name="T12" fmla="*/ 0 w 697"/>
                <a:gd name="T13" fmla="*/ 273 h 782"/>
                <a:gd name="T14" fmla="*/ 2 w 697"/>
                <a:gd name="T15" fmla="*/ 302 h 782"/>
                <a:gd name="T16" fmla="*/ 82 w 697"/>
                <a:gd name="T17" fmla="*/ 533 h 782"/>
                <a:gd name="T18" fmla="*/ 0 w 697"/>
                <a:gd name="T19" fmla="*/ 781 h 782"/>
                <a:gd name="T20" fmla="*/ 362 w 697"/>
                <a:gd name="T21" fmla="*/ 782 h 782"/>
                <a:gd name="T22" fmla="*/ 433 w 697"/>
                <a:gd name="T23" fmla="*/ 674 h 782"/>
                <a:gd name="T24" fmla="*/ 545 w 697"/>
                <a:gd name="T25" fmla="*/ 675 h 782"/>
                <a:gd name="T26" fmla="*/ 563 w 697"/>
                <a:gd name="T27" fmla="*/ 673 h 782"/>
                <a:gd name="T28" fmla="*/ 564 w 697"/>
                <a:gd name="T29" fmla="*/ 673 h 782"/>
                <a:gd name="T30" fmla="*/ 564 w 697"/>
                <a:gd name="T31" fmla="*/ 673 h 782"/>
                <a:gd name="T32" fmla="*/ 571 w 697"/>
                <a:gd name="T33" fmla="*/ 601 h 782"/>
                <a:gd name="T34" fmla="*/ 595 w 697"/>
                <a:gd name="T35" fmla="*/ 577 h 782"/>
                <a:gd name="T36" fmla="*/ 595 w 697"/>
                <a:gd name="T37" fmla="*/ 575 h 782"/>
                <a:gd name="T38" fmla="*/ 561 w 697"/>
                <a:gd name="T39" fmla="*/ 554 h 782"/>
                <a:gd name="T40" fmla="*/ 570 w 697"/>
                <a:gd name="T41" fmla="*/ 554 h 782"/>
                <a:gd name="T42" fmla="*/ 598 w 697"/>
                <a:gd name="T43" fmla="*/ 536 h 782"/>
                <a:gd name="T44" fmla="*/ 598 w 697"/>
                <a:gd name="T45" fmla="*/ 535 h 782"/>
                <a:gd name="T46" fmla="*/ 595 w 697"/>
                <a:gd name="T47" fmla="*/ 527 h 782"/>
                <a:gd name="T48" fmla="*/ 611 w 697"/>
                <a:gd name="T49" fmla="*/ 461 h 782"/>
                <a:gd name="T50" fmla="*/ 652 w 697"/>
                <a:gd name="T51" fmla="*/ 426 h 782"/>
                <a:gd name="T52" fmla="*/ 78 w 697"/>
                <a:gd name="T53" fmla="*/ 265 h 782"/>
                <a:gd name="T54" fmla="*/ 141 w 697"/>
                <a:gd name="T55" fmla="*/ 201 h 782"/>
                <a:gd name="T56" fmla="*/ 205 w 697"/>
                <a:gd name="T57" fmla="*/ 265 h 782"/>
                <a:gd name="T58" fmla="*/ 141 w 697"/>
                <a:gd name="T59" fmla="*/ 329 h 782"/>
                <a:gd name="T60" fmla="*/ 78 w 697"/>
                <a:gd name="T61" fmla="*/ 265 h 782"/>
                <a:gd name="T62" fmla="*/ 189 w 697"/>
                <a:gd name="T63" fmla="*/ 514 h 782"/>
                <a:gd name="T64" fmla="*/ 101 w 697"/>
                <a:gd name="T65" fmla="*/ 426 h 782"/>
                <a:gd name="T66" fmla="*/ 189 w 697"/>
                <a:gd name="T67" fmla="*/ 337 h 782"/>
                <a:gd name="T68" fmla="*/ 276 w 697"/>
                <a:gd name="T69" fmla="*/ 426 h 782"/>
                <a:gd name="T70" fmla="*/ 189 w 697"/>
                <a:gd name="T71" fmla="*/ 514 h 782"/>
                <a:gd name="T72" fmla="*/ 352 w 697"/>
                <a:gd name="T73" fmla="*/ 371 h 782"/>
                <a:gd name="T74" fmla="*/ 215 w 697"/>
                <a:gd name="T75" fmla="*/ 233 h 782"/>
                <a:gd name="T76" fmla="*/ 352 w 697"/>
                <a:gd name="T77" fmla="*/ 95 h 782"/>
                <a:gd name="T78" fmla="*/ 489 w 697"/>
                <a:gd name="T79" fmla="*/ 233 h 782"/>
                <a:gd name="T80" fmla="*/ 352 w 697"/>
                <a:gd name="T81" fmla="*/ 371 h 7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7" h="782">
                  <a:moveTo>
                    <a:pt x="652" y="426"/>
                  </a:moveTo>
                  <a:cubicBezTo>
                    <a:pt x="636" y="408"/>
                    <a:pt x="611" y="388"/>
                    <a:pt x="601" y="366"/>
                  </a:cubicBezTo>
                  <a:cubicBezTo>
                    <a:pt x="587" y="333"/>
                    <a:pt x="603" y="301"/>
                    <a:pt x="603" y="267"/>
                  </a:cubicBezTo>
                  <a:cubicBezTo>
                    <a:pt x="602" y="240"/>
                    <a:pt x="594" y="207"/>
                    <a:pt x="585" y="182"/>
                  </a:cubicBezTo>
                  <a:cubicBezTo>
                    <a:pt x="570" y="141"/>
                    <a:pt x="543" y="107"/>
                    <a:pt x="509" y="80"/>
                  </a:cubicBezTo>
                  <a:cubicBezTo>
                    <a:pt x="456" y="31"/>
                    <a:pt x="381" y="0"/>
                    <a:pt x="298" y="0"/>
                  </a:cubicBezTo>
                  <a:cubicBezTo>
                    <a:pt x="133" y="0"/>
                    <a:pt x="0" y="122"/>
                    <a:pt x="0" y="273"/>
                  </a:cubicBezTo>
                  <a:cubicBezTo>
                    <a:pt x="0" y="283"/>
                    <a:pt x="1" y="293"/>
                    <a:pt x="2" y="302"/>
                  </a:cubicBezTo>
                  <a:cubicBezTo>
                    <a:pt x="3" y="368"/>
                    <a:pt x="23" y="446"/>
                    <a:pt x="82" y="533"/>
                  </a:cubicBezTo>
                  <a:cubicBezTo>
                    <a:pt x="82" y="533"/>
                    <a:pt x="164" y="697"/>
                    <a:pt x="0" y="781"/>
                  </a:cubicBezTo>
                  <a:cubicBezTo>
                    <a:pt x="362" y="782"/>
                    <a:pt x="362" y="782"/>
                    <a:pt x="362" y="782"/>
                  </a:cubicBezTo>
                  <a:cubicBezTo>
                    <a:pt x="362" y="782"/>
                    <a:pt x="389" y="674"/>
                    <a:pt x="433" y="674"/>
                  </a:cubicBezTo>
                  <a:cubicBezTo>
                    <a:pt x="470" y="674"/>
                    <a:pt x="508" y="677"/>
                    <a:pt x="545" y="675"/>
                  </a:cubicBezTo>
                  <a:cubicBezTo>
                    <a:pt x="553" y="676"/>
                    <a:pt x="558" y="675"/>
                    <a:pt x="563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64" y="673"/>
                    <a:pt x="564" y="673"/>
                    <a:pt x="564" y="673"/>
                  </a:cubicBezTo>
                  <a:cubicBezTo>
                    <a:pt x="589" y="660"/>
                    <a:pt x="571" y="601"/>
                    <a:pt x="571" y="601"/>
                  </a:cubicBezTo>
                  <a:cubicBezTo>
                    <a:pt x="586" y="595"/>
                    <a:pt x="595" y="585"/>
                    <a:pt x="595" y="577"/>
                  </a:cubicBezTo>
                  <a:cubicBezTo>
                    <a:pt x="595" y="575"/>
                    <a:pt x="595" y="575"/>
                    <a:pt x="595" y="575"/>
                  </a:cubicBezTo>
                  <a:cubicBezTo>
                    <a:pt x="595" y="565"/>
                    <a:pt x="581" y="557"/>
                    <a:pt x="561" y="554"/>
                  </a:cubicBezTo>
                  <a:cubicBezTo>
                    <a:pt x="570" y="554"/>
                    <a:pt x="570" y="554"/>
                    <a:pt x="570" y="554"/>
                  </a:cubicBezTo>
                  <a:cubicBezTo>
                    <a:pt x="585" y="554"/>
                    <a:pt x="598" y="546"/>
                    <a:pt x="598" y="536"/>
                  </a:cubicBezTo>
                  <a:cubicBezTo>
                    <a:pt x="598" y="535"/>
                    <a:pt x="598" y="535"/>
                    <a:pt x="598" y="535"/>
                  </a:cubicBezTo>
                  <a:cubicBezTo>
                    <a:pt x="598" y="532"/>
                    <a:pt x="597" y="529"/>
                    <a:pt x="595" y="527"/>
                  </a:cubicBezTo>
                  <a:cubicBezTo>
                    <a:pt x="598" y="514"/>
                    <a:pt x="609" y="461"/>
                    <a:pt x="611" y="461"/>
                  </a:cubicBezTo>
                  <a:cubicBezTo>
                    <a:pt x="697" y="457"/>
                    <a:pt x="652" y="426"/>
                    <a:pt x="652" y="426"/>
                  </a:cubicBezTo>
                  <a:close/>
                  <a:moveTo>
                    <a:pt x="78" y="265"/>
                  </a:moveTo>
                  <a:cubicBezTo>
                    <a:pt x="78" y="230"/>
                    <a:pt x="106" y="201"/>
                    <a:pt x="141" y="201"/>
                  </a:cubicBezTo>
                  <a:cubicBezTo>
                    <a:pt x="176" y="201"/>
                    <a:pt x="205" y="230"/>
                    <a:pt x="205" y="265"/>
                  </a:cubicBezTo>
                  <a:cubicBezTo>
                    <a:pt x="205" y="300"/>
                    <a:pt x="176" y="329"/>
                    <a:pt x="141" y="329"/>
                  </a:cubicBezTo>
                  <a:cubicBezTo>
                    <a:pt x="106" y="329"/>
                    <a:pt x="78" y="300"/>
                    <a:pt x="78" y="265"/>
                  </a:cubicBezTo>
                  <a:close/>
                  <a:moveTo>
                    <a:pt x="189" y="514"/>
                  </a:moveTo>
                  <a:cubicBezTo>
                    <a:pt x="141" y="514"/>
                    <a:pt x="101" y="474"/>
                    <a:pt x="101" y="426"/>
                  </a:cubicBezTo>
                  <a:cubicBezTo>
                    <a:pt x="101" y="377"/>
                    <a:pt x="141" y="337"/>
                    <a:pt x="189" y="337"/>
                  </a:cubicBezTo>
                  <a:cubicBezTo>
                    <a:pt x="237" y="337"/>
                    <a:pt x="276" y="377"/>
                    <a:pt x="276" y="426"/>
                  </a:cubicBezTo>
                  <a:cubicBezTo>
                    <a:pt x="276" y="474"/>
                    <a:pt x="237" y="514"/>
                    <a:pt x="189" y="514"/>
                  </a:cubicBezTo>
                  <a:close/>
                  <a:moveTo>
                    <a:pt x="352" y="371"/>
                  </a:moveTo>
                  <a:cubicBezTo>
                    <a:pt x="276" y="371"/>
                    <a:pt x="215" y="309"/>
                    <a:pt x="215" y="233"/>
                  </a:cubicBezTo>
                  <a:cubicBezTo>
                    <a:pt x="215" y="157"/>
                    <a:pt x="276" y="95"/>
                    <a:pt x="352" y="95"/>
                  </a:cubicBezTo>
                  <a:cubicBezTo>
                    <a:pt x="428" y="95"/>
                    <a:pt x="489" y="157"/>
                    <a:pt x="489" y="233"/>
                  </a:cubicBezTo>
                  <a:cubicBezTo>
                    <a:pt x="489" y="309"/>
                    <a:pt x="428" y="371"/>
                    <a:pt x="352" y="3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5">
                <a:solidFill>
                  <a:srgbClr val="0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6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6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3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300"/>
                            </p:stCondLst>
                            <p:childTnLst>
                              <p:par>
                                <p:cTn id="4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8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7"/>
          <p:cNvSpPr/>
          <p:nvPr/>
        </p:nvSpPr>
        <p:spPr bwMode="auto">
          <a:xfrm>
            <a:off x="3136775" y="1205985"/>
            <a:ext cx="1005569" cy="3174831"/>
          </a:xfrm>
          <a:custGeom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36616" y="967751"/>
            <a:ext cx="1149740" cy="1149740"/>
            <a:chOff x="2342140" y="893355"/>
            <a:chExt cx="1149740" cy="1149740"/>
          </a:xfrm>
        </p:grpSpPr>
        <p:grpSp>
          <p:nvGrpSpPr>
            <p:cNvPr id="6" name="组合 5"/>
            <p:cNvGrpSpPr/>
            <p:nvPr/>
          </p:nvGrpSpPr>
          <p:grpSpPr>
            <a:xfrm>
              <a:off x="2342140" y="893355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7" name="KSO_Shape"/>
            <p:cNvSpPr/>
            <p:nvPr/>
          </p:nvSpPr>
          <p:spPr bwMode="auto">
            <a:xfrm>
              <a:off x="2678413" y="1165965"/>
              <a:ext cx="489748" cy="569476"/>
            </a:xfrm>
            <a:custGeom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8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30172" y="2286104"/>
            <a:ext cx="1149740" cy="1149740"/>
            <a:chOff x="1835696" y="2211710"/>
            <a:chExt cx="1149740" cy="1149740"/>
          </a:xfrm>
        </p:grpSpPr>
        <p:grpSp>
          <p:nvGrpSpPr>
            <p:cNvPr id="11" name="组合 10"/>
            <p:cNvGrpSpPr/>
            <p:nvPr/>
          </p:nvGrpSpPr>
          <p:grpSpPr>
            <a:xfrm>
              <a:off x="1835696" y="2211710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2" name="KSO_Shape"/>
            <p:cNvSpPr/>
            <p:nvPr/>
          </p:nvSpPr>
          <p:spPr bwMode="auto">
            <a:xfrm>
              <a:off x="2089100" y="2562390"/>
              <a:ext cx="649486" cy="486031"/>
            </a:xfrm>
            <a:custGeom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78244" y="3510242"/>
            <a:ext cx="1149740" cy="1149740"/>
            <a:chOff x="2483768" y="3435846"/>
            <a:chExt cx="1149740" cy="11497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483768" y="3435846"/>
              <a:ext cx="1149740" cy="114974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7" name="KSO_Shape"/>
            <p:cNvSpPr/>
            <p:nvPr/>
          </p:nvSpPr>
          <p:spPr bwMode="auto">
            <a:xfrm>
              <a:off x="2802446" y="3812214"/>
              <a:ext cx="521267" cy="439601"/>
            </a:xfrm>
            <a:custGeom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TextBox 18"/>
          <p:cNvSpPr txBox="1"/>
          <p:nvPr/>
        </p:nvSpPr>
        <p:spPr>
          <a:xfrm>
            <a:off x="1455919" y="1327789"/>
            <a:ext cx="10368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1455915" y="1640560"/>
            <a:ext cx="120331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Box 20"/>
          <p:cNvSpPr txBox="1"/>
          <p:nvPr/>
        </p:nvSpPr>
        <p:spPr>
          <a:xfrm>
            <a:off x="1082930" y="2658381"/>
            <a:ext cx="133131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TextBox 21"/>
          <p:cNvSpPr txBox="1"/>
          <p:nvPr/>
        </p:nvSpPr>
        <p:spPr>
          <a:xfrm>
            <a:off x="1182823" y="2980826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TextBox 22"/>
          <p:cNvSpPr txBox="1"/>
          <p:nvPr/>
        </p:nvSpPr>
        <p:spPr>
          <a:xfrm>
            <a:off x="1763688" y="4064093"/>
            <a:ext cx="116650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填加标题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5" name="TextBox 23"/>
          <p:cNvSpPr txBox="1"/>
          <p:nvPr/>
        </p:nvSpPr>
        <p:spPr>
          <a:xfrm>
            <a:off x="1777275" y="4380817"/>
            <a:ext cx="116650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1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点击输入说明文字</a:t>
            </a:r>
            <a:endParaRPr lang="zh-CN" altLang="en-US" sz="11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6" name="Line 39"/>
          <p:cNvSpPr>
            <a:spLocks noChangeShapeType="1"/>
          </p:cNvSpPr>
          <p:nvPr/>
        </p:nvSpPr>
        <p:spPr bwMode="auto">
          <a:xfrm>
            <a:off x="4591540" y="1820702"/>
            <a:ext cx="915275" cy="450074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Line 40"/>
          <p:cNvSpPr>
            <a:spLocks noChangeShapeType="1"/>
          </p:cNvSpPr>
          <p:nvPr/>
        </p:nvSpPr>
        <p:spPr bwMode="auto">
          <a:xfrm>
            <a:off x="4118193" y="2813883"/>
            <a:ext cx="1241799" cy="1261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8" name="Line 41"/>
          <p:cNvSpPr>
            <a:spLocks noChangeShapeType="1"/>
          </p:cNvSpPr>
          <p:nvPr/>
        </p:nvSpPr>
        <p:spPr bwMode="auto">
          <a:xfrm flipV="1">
            <a:off x="4548270" y="3359378"/>
            <a:ext cx="954357" cy="383256"/>
          </a:xfrm>
          <a:prstGeom prst="line">
            <a:avLst/>
          </a:prstGeom>
          <a:noFill/>
          <a:ln w="571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tailEnd type="triangle" w="med" len="med"/>
          </a:ln>
          <a:scene3d>
            <a:camera prst="orthographicFront">
              <a:rot lat="0" lon="0" rev="2130000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74990" y="1658514"/>
            <a:ext cx="2281386" cy="2281386"/>
            <a:chOff x="1403648" y="1115468"/>
            <a:chExt cx="1294414" cy="1294414"/>
          </a:xfrm>
        </p:grpSpPr>
        <p:sp>
          <p:nvSpPr>
            <p:cNvPr id="30" name="椭圆 29"/>
            <p:cNvSpPr/>
            <p:nvPr/>
          </p:nvSpPr>
          <p:spPr>
            <a:xfrm>
              <a:off x="1539485" y="1259632"/>
              <a:ext cx="1022740" cy="10227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+mj-ea"/>
                <a:ea typeface="+mj-ea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403648" y="1115468"/>
              <a:ext cx="1294414" cy="1294414"/>
              <a:chOff x="2555776" y="915566"/>
              <a:chExt cx="1944216" cy="1944216"/>
            </a:xfrm>
            <a:effectLst>
              <a:outerShdw blurRad="63500" dist="50800" dir="8100000" algn="tr" rotWithShape="0">
                <a:prstClr val="black">
                  <a:alpha val="35000"/>
                </a:prstClr>
              </a:outerShdw>
            </a:effectLst>
          </p:grpSpPr>
          <p:sp>
            <p:nvSpPr>
              <p:cNvPr id="33" name="同心圆 32"/>
              <p:cNvSpPr/>
              <p:nvPr/>
            </p:nvSpPr>
            <p:spPr>
              <a:xfrm>
                <a:off x="2555776" y="915566"/>
                <a:ext cx="1944216" cy="1944216"/>
              </a:xfrm>
              <a:prstGeom prst="donut">
                <a:avLst>
                  <a:gd name="adj" fmla="val 10097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34" name="同心圆 33"/>
              <p:cNvSpPr/>
              <p:nvPr/>
            </p:nvSpPr>
            <p:spPr>
              <a:xfrm>
                <a:off x="2733335" y="1093125"/>
                <a:ext cx="1589098" cy="1589098"/>
              </a:xfrm>
              <a:prstGeom prst="donut">
                <a:avLst>
                  <a:gd name="adj" fmla="val 12059"/>
                </a:avLst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6200000" scaled="1"/>
              </a:gra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2" name="TextBox 30"/>
            <p:cNvSpPr txBox="1"/>
            <p:nvPr/>
          </p:nvSpPr>
          <p:spPr>
            <a:xfrm>
              <a:off x="1687876" y="1485936"/>
              <a:ext cx="725958" cy="5413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</a:defRPr>
              </a:lvl1pPr>
            </a:lstStyle>
            <a:p>
              <a:r>
                <a:rPr lang="zh-CN" altLang="en-US" sz="280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标题</a:t>
              </a:r>
              <a:endParaRPr lang="en-US" altLang="zh-CN" sz="2800" smtClean="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  <a:p>
              <a:r>
                <a:rPr lang="zh-CN" altLang="en-US" sz="2800" smtClean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内容</a:t>
              </a:r>
              <a:endParaRPr lang="zh-CN" altLang="en-US" sz="2800">
                <a:solidFill>
                  <a:schemeClr val="bg1"/>
                </a:solidFill>
                <a:effectLst/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61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6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/>
      <p:bldP spid="21" grpId="0"/>
      <p:bldP spid="22" grpId="0"/>
      <p:bldP spid="23" grpId="0"/>
      <p:bldP spid="24" grpId="0"/>
      <p:bldP spid="25" grpId="0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367936" y="2021101"/>
            <a:ext cx="963909" cy="923289"/>
            <a:chOff x="1664154" y="1934950"/>
            <a:chExt cx="963741" cy="897257"/>
          </a:xfrm>
        </p:grpSpPr>
        <p:grpSp>
          <p:nvGrpSpPr>
            <p:cNvPr id="5" name="组合 4"/>
            <p:cNvGrpSpPr/>
            <p:nvPr/>
          </p:nvGrpSpPr>
          <p:grpSpPr>
            <a:xfrm rot="18900000">
              <a:off x="1664154" y="1934950"/>
              <a:ext cx="897259" cy="897257"/>
              <a:chOff x="304800" y="673100"/>
              <a:chExt cx="4000500" cy="4000500"/>
            </a:xfrm>
            <a:effectLst>
              <a:outerShdw blurRad="444500" dist="254000" dir="48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" name="同心圆 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" name="TextBox 44"/>
            <p:cNvSpPr txBox="1"/>
            <p:nvPr/>
          </p:nvSpPr>
          <p:spPr>
            <a:xfrm>
              <a:off x="1807549" y="2188595"/>
              <a:ext cx="82034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45%</a:t>
              </a:r>
              <a:endParaRPr lang="zh-CN" altLang="en-US" sz="2100"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321508" y="2031184"/>
            <a:ext cx="897415" cy="923289"/>
            <a:chOff x="3293884" y="1912625"/>
            <a:chExt cx="897259" cy="897258"/>
          </a:xfrm>
        </p:grpSpPr>
        <p:grpSp>
          <p:nvGrpSpPr>
            <p:cNvPr id="10" name="组合 9"/>
            <p:cNvGrpSpPr/>
            <p:nvPr/>
          </p:nvGrpSpPr>
          <p:grpSpPr>
            <a:xfrm rot="18900000">
              <a:off x="3293884" y="1912625"/>
              <a:ext cx="897259" cy="897258"/>
              <a:chOff x="304800" y="673100"/>
              <a:chExt cx="4000500" cy="4000500"/>
            </a:xfrm>
            <a:effectLst>
              <a:outerShdw blurRad="444500" dist="254000" dir="528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2" name="同心圆 1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66204" y="734505"/>
                <a:ext cx="3877703" cy="387769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1" name="TextBox 49"/>
            <p:cNvSpPr txBox="1"/>
            <p:nvPr/>
          </p:nvSpPr>
          <p:spPr>
            <a:xfrm>
              <a:off x="3404406" y="2201081"/>
              <a:ext cx="753231" cy="388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68%</a:t>
              </a:r>
              <a:endPara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127290" y="2025670"/>
            <a:ext cx="942085" cy="923289"/>
            <a:chOff x="4849324" y="1995712"/>
            <a:chExt cx="941921" cy="897257"/>
          </a:xfrm>
        </p:grpSpPr>
        <p:grpSp>
          <p:nvGrpSpPr>
            <p:cNvPr id="15" name="组合 14"/>
            <p:cNvGrpSpPr/>
            <p:nvPr/>
          </p:nvGrpSpPr>
          <p:grpSpPr>
            <a:xfrm rot="18900000">
              <a:off x="4849324" y="1995712"/>
              <a:ext cx="897259" cy="897257"/>
              <a:chOff x="304800" y="673100"/>
              <a:chExt cx="4000500" cy="4000500"/>
            </a:xfrm>
            <a:effectLst>
              <a:outerShdw blurRad="444500" dist="254000" dir="564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" name="同心圆 1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16" name="TextBox 54"/>
            <p:cNvSpPr txBox="1"/>
            <p:nvPr/>
          </p:nvSpPr>
          <p:spPr>
            <a:xfrm>
              <a:off x="4963049" y="2222298"/>
              <a:ext cx="828196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79%</a:t>
              </a:r>
              <a:endParaRPr lang="zh-CN" altLang="en-US" sz="2100"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976586" y="2019651"/>
            <a:ext cx="951205" cy="923289"/>
            <a:chOff x="6380261" y="2029113"/>
            <a:chExt cx="951040" cy="897257"/>
          </a:xfrm>
        </p:grpSpPr>
        <p:grpSp>
          <p:nvGrpSpPr>
            <p:cNvPr id="20" name="组合 19"/>
            <p:cNvGrpSpPr/>
            <p:nvPr/>
          </p:nvGrpSpPr>
          <p:grpSpPr>
            <a:xfrm rot="18900000">
              <a:off x="6380261" y="2029113"/>
              <a:ext cx="897259" cy="897257"/>
              <a:chOff x="304800" y="673100"/>
              <a:chExt cx="4000500" cy="4000500"/>
            </a:xfrm>
            <a:effectLst>
              <a:outerShdw blurRad="444500" dist="254000" dir="5700000" sx="104000" sy="104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2" name="同心圆 2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66203" y="734507"/>
                <a:ext cx="3877701" cy="387769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21" name="TextBox 59"/>
            <p:cNvSpPr txBox="1"/>
            <p:nvPr/>
          </p:nvSpPr>
          <p:spPr>
            <a:xfrm>
              <a:off x="6501314" y="2303662"/>
              <a:ext cx="829987" cy="403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</a:rPr>
                <a:t>92%</a:t>
              </a:r>
              <a:endParaRPr lang="zh-CN" altLang="en-US" sz="2100"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4" name="Freeform 8"/>
          <p:cNvSpPr/>
          <p:nvPr/>
        </p:nvSpPr>
        <p:spPr bwMode="auto">
          <a:xfrm rot="18900000">
            <a:off x="1411691" y="2363455"/>
            <a:ext cx="1215555" cy="660729"/>
          </a:xfrm>
          <a:custGeom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chemeClr val="accent1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5" name="Freeform 7"/>
          <p:cNvSpPr/>
          <p:nvPr/>
        </p:nvSpPr>
        <p:spPr bwMode="auto">
          <a:xfrm rot="19087048">
            <a:off x="3320073" y="2260446"/>
            <a:ext cx="1187878" cy="802771"/>
          </a:xfrm>
          <a:custGeom>
            <a:gdLst>
              <a:gd name="T0" fmla="*/ 7997 w 8105"/>
              <a:gd name="T1" fmla="*/ 0 h 4984"/>
              <a:gd name="T2" fmla="*/ 8105 w 8105"/>
              <a:gd name="T3" fmla="*/ 932 h 4984"/>
              <a:gd name="T4" fmla="*/ 4053 w 8105"/>
              <a:gd name="T5" fmla="*/ 4984 h 4984"/>
              <a:gd name="T6" fmla="*/ 0 w 8105"/>
              <a:gd name="T7" fmla="*/ 932 h 4984"/>
              <a:gd name="T8" fmla="*/ 108 w 8105"/>
              <a:gd name="T9" fmla="*/ 0 h 4984"/>
              <a:gd name="T10" fmla="*/ 1212 w 8105"/>
              <a:gd name="T11" fmla="*/ 0 h 4984"/>
              <a:gd name="T12" fmla="*/ 1218 w 8105"/>
              <a:gd name="T13" fmla="*/ 6 h 4984"/>
              <a:gd name="T14" fmla="*/ 1071 w 8105"/>
              <a:gd name="T15" fmla="*/ 932 h 4984"/>
              <a:gd name="T16" fmla="*/ 4053 w 8105"/>
              <a:gd name="T17" fmla="*/ 3913 h 4984"/>
              <a:gd name="T18" fmla="*/ 7034 w 8105"/>
              <a:gd name="T19" fmla="*/ 932 h 4984"/>
              <a:gd name="T20" fmla="*/ 6887 w 8105"/>
              <a:gd name="T21" fmla="*/ 6 h 4984"/>
              <a:gd name="T22" fmla="*/ 6893 w 8105"/>
              <a:gd name="T23" fmla="*/ 0 h 4984"/>
              <a:gd name="T24" fmla="*/ 7997 w 8105"/>
              <a:gd name="T25" fmla="*/ 0 h 498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4984">
                <a:moveTo>
                  <a:pt x="7997" y="0"/>
                </a:moveTo>
                <a:cubicBezTo>
                  <a:pt x="8068" y="299"/>
                  <a:pt x="8105" y="611"/>
                  <a:pt x="8105" y="932"/>
                </a:cubicBezTo>
                <a:cubicBezTo>
                  <a:pt x="8105" y="3170"/>
                  <a:pt x="6291" y="4984"/>
                  <a:pt x="4053" y="4984"/>
                </a:cubicBezTo>
                <a:cubicBezTo>
                  <a:pt x="1814" y="4984"/>
                  <a:pt x="0" y="3170"/>
                  <a:pt x="0" y="932"/>
                </a:cubicBezTo>
                <a:cubicBezTo>
                  <a:pt x="0" y="611"/>
                  <a:pt x="37" y="299"/>
                  <a:pt x="108" y="0"/>
                </a:cubicBezTo>
                <a:lnTo>
                  <a:pt x="1212" y="0"/>
                </a:lnTo>
                <a:lnTo>
                  <a:pt x="1218" y="6"/>
                </a:lnTo>
                <a:cubicBezTo>
                  <a:pt x="1123" y="297"/>
                  <a:pt x="1071" y="609"/>
                  <a:pt x="1071" y="932"/>
                </a:cubicBezTo>
                <a:cubicBezTo>
                  <a:pt x="1071" y="2578"/>
                  <a:pt x="2406" y="3913"/>
                  <a:pt x="4053" y="3913"/>
                </a:cubicBezTo>
                <a:cubicBezTo>
                  <a:pt x="5699" y="3913"/>
                  <a:pt x="7034" y="2578"/>
                  <a:pt x="7034" y="932"/>
                </a:cubicBezTo>
                <a:cubicBezTo>
                  <a:pt x="7034" y="609"/>
                  <a:pt x="6982" y="297"/>
                  <a:pt x="6887" y="6"/>
                </a:cubicBezTo>
                <a:lnTo>
                  <a:pt x="6893" y="0"/>
                </a:lnTo>
                <a:lnTo>
                  <a:pt x="7997" y="0"/>
                </a:lnTo>
                <a:close/>
              </a:path>
            </a:pathLst>
          </a:custGeom>
          <a:solidFill>
            <a:schemeClr val="accent2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6" name="Freeform 6"/>
          <p:cNvSpPr/>
          <p:nvPr/>
        </p:nvSpPr>
        <p:spPr bwMode="auto">
          <a:xfrm rot="19290704">
            <a:off x="5060464" y="2119119"/>
            <a:ext cx="1214489" cy="945740"/>
          </a:xfrm>
          <a:custGeom>
            <a:gdLst>
              <a:gd name="T0" fmla="*/ 7492 w 8105"/>
              <a:gd name="T1" fmla="*/ 0 h 6195"/>
              <a:gd name="T2" fmla="*/ 8105 w 8105"/>
              <a:gd name="T3" fmla="*/ 2143 h 6195"/>
              <a:gd name="T4" fmla="*/ 4052 w 8105"/>
              <a:gd name="T5" fmla="*/ 6195 h 6195"/>
              <a:gd name="T6" fmla="*/ 0 w 8105"/>
              <a:gd name="T7" fmla="*/ 2143 h 6195"/>
              <a:gd name="T8" fmla="*/ 612 w 8105"/>
              <a:gd name="T9" fmla="*/ 0 h 6195"/>
              <a:gd name="T10" fmla="*/ 1957 w 8105"/>
              <a:gd name="T11" fmla="*/ 0 h 6195"/>
              <a:gd name="T12" fmla="*/ 1968 w 8105"/>
              <a:gd name="T13" fmla="*/ 11 h 6195"/>
              <a:gd name="T14" fmla="*/ 1071 w 8105"/>
              <a:gd name="T15" fmla="*/ 2143 h 6195"/>
              <a:gd name="T16" fmla="*/ 4052 w 8105"/>
              <a:gd name="T17" fmla="*/ 5124 h 6195"/>
              <a:gd name="T18" fmla="*/ 7033 w 8105"/>
              <a:gd name="T19" fmla="*/ 2143 h 6195"/>
              <a:gd name="T20" fmla="*/ 6136 w 8105"/>
              <a:gd name="T21" fmla="*/ 11 h 6195"/>
              <a:gd name="T22" fmla="*/ 6147 w 8105"/>
              <a:gd name="T23" fmla="*/ 0 h 6195"/>
              <a:gd name="T24" fmla="*/ 7492 w 8105"/>
              <a:gd name="T25" fmla="*/ 0 h 619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05" h="6195">
                <a:moveTo>
                  <a:pt x="7492" y="0"/>
                </a:moveTo>
                <a:cubicBezTo>
                  <a:pt x="7880" y="622"/>
                  <a:pt x="8105" y="1356"/>
                  <a:pt x="8105" y="2143"/>
                </a:cubicBezTo>
                <a:cubicBezTo>
                  <a:pt x="8105" y="4381"/>
                  <a:pt x="6290" y="6195"/>
                  <a:pt x="4052" y="6195"/>
                </a:cubicBezTo>
                <a:cubicBezTo>
                  <a:pt x="1814" y="6195"/>
                  <a:pt x="0" y="4381"/>
                  <a:pt x="0" y="2143"/>
                </a:cubicBezTo>
                <a:cubicBezTo>
                  <a:pt x="0" y="1356"/>
                  <a:pt x="224" y="622"/>
                  <a:pt x="612" y="0"/>
                </a:cubicBezTo>
                <a:lnTo>
                  <a:pt x="1957" y="0"/>
                </a:lnTo>
                <a:lnTo>
                  <a:pt x="1968" y="11"/>
                </a:lnTo>
                <a:cubicBezTo>
                  <a:pt x="1415" y="552"/>
                  <a:pt x="1071" y="1307"/>
                  <a:pt x="1071" y="2143"/>
                </a:cubicBezTo>
                <a:cubicBezTo>
                  <a:pt x="1071" y="3789"/>
                  <a:pt x="2406" y="5124"/>
                  <a:pt x="4052" y="5124"/>
                </a:cubicBezTo>
                <a:cubicBezTo>
                  <a:pt x="5699" y="5124"/>
                  <a:pt x="7033" y="3789"/>
                  <a:pt x="7033" y="2143"/>
                </a:cubicBezTo>
                <a:cubicBezTo>
                  <a:pt x="7033" y="1307"/>
                  <a:pt x="6690" y="552"/>
                  <a:pt x="6136" y="11"/>
                </a:cubicBezTo>
                <a:lnTo>
                  <a:pt x="6147" y="0"/>
                </a:lnTo>
                <a:lnTo>
                  <a:pt x="7492" y="0"/>
                </a:lnTo>
                <a:close/>
              </a:path>
            </a:pathLst>
          </a:custGeom>
          <a:solidFill>
            <a:schemeClr val="accent3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sp>
        <p:nvSpPr>
          <p:cNvPr id="27" name="Freeform 5"/>
          <p:cNvSpPr/>
          <p:nvPr/>
        </p:nvSpPr>
        <p:spPr bwMode="auto">
          <a:xfrm rot="19810786">
            <a:off x="6859697" y="1922971"/>
            <a:ext cx="1169909" cy="1141444"/>
          </a:xfrm>
          <a:custGeom>
            <a:gdLst>
              <a:gd name="T0" fmla="*/ 5799 w 8105"/>
              <a:gd name="T1" fmla="*/ 0 h 7710"/>
              <a:gd name="T2" fmla="*/ 8105 w 8105"/>
              <a:gd name="T3" fmla="*/ 3658 h 7710"/>
              <a:gd name="T4" fmla="*/ 4052 w 8105"/>
              <a:gd name="T5" fmla="*/ 7710 h 7710"/>
              <a:gd name="T6" fmla="*/ 0 w 8105"/>
              <a:gd name="T7" fmla="*/ 3658 h 7710"/>
              <a:gd name="T8" fmla="*/ 2306 w 8105"/>
              <a:gd name="T9" fmla="*/ 0 h 7710"/>
              <a:gd name="T10" fmla="*/ 3128 w 8105"/>
              <a:gd name="T11" fmla="*/ 823 h 7710"/>
              <a:gd name="T12" fmla="*/ 1071 w 8105"/>
              <a:gd name="T13" fmla="*/ 3658 h 7710"/>
              <a:gd name="T14" fmla="*/ 4052 w 8105"/>
              <a:gd name="T15" fmla="*/ 6639 h 7710"/>
              <a:gd name="T16" fmla="*/ 7034 w 8105"/>
              <a:gd name="T17" fmla="*/ 3658 h 7710"/>
              <a:gd name="T18" fmla="*/ 4976 w 8105"/>
              <a:gd name="T19" fmla="*/ 823 h 7710"/>
              <a:gd name="T20" fmla="*/ 5799 w 8105"/>
              <a:gd name="T21" fmla="*/ 0 h 7710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7710">
                <a:moveTo>
                  <a:pt x="5799" y="0"/>
                </a:moveTo>
                <a:cubicBezTo>
                  <a:pt x="7163" y="653"/>
                  <a:pt x="8105" y="2045"/>
                  <a:pt x="8105" y="3658"/>
                </a:cubicBezTo>
                <a:cubicBezTo>
                  <a:pt x="8105" y="5896"/>
                  <a:pt x="6291" y="7710"/>
                  <a:pt x="4052" y="7710"/>
                </a:cubicBezTo>
                <a:cubicBezTo>
                  <a:pt x="1814" y="7710"/>
                  <a:pt x="0" y="5896"/>
                  <a:pt x="0" y="3658"/>
                </a:cubicBezTo>
                <a:cubicBezTo>
                  <a:pt x="0" y="2045"/>
                  <a:pt x="942" y="653"/>
                  <a:pt x="2306" y="0"/>
                </a:cubicBezTo>
                <a:lnTo>
                  <a:pt x="3128" y="823"/>
                </a:lnTo>
                <a:cubicBezTo>
                  <a:pt x="1934" y="1212"/>
                  <a:pt x="1071" y="2334"/>
                  <a:pt x="1071" y="3658"/>
                </a:cubicBezTo>
                <a:cubicBezTo>
                  <a:pt x="1071" y="5304"/>
                  <a:pt x="2406" y="6639"/>
                  <a:pt x="4052" y="6639"/>
                </a:cubicBezTo>
                <a:cubicBezTo>
                  <a:pt x="5699" y="6639"/>
                  <a:pt x="7034" y="5304"/>
                  <a:pt x="7034" y="3658"/>
                </a:cubicBezTo>
                <a:cubicBezTo>
                  <a:pt x="7034" y="2334"/>
                  <a:pt x="6171" y="1212"/>
                  <a:pt x="4976" y="823"/>
                </a:cubicBezTo>
                <a:lnTo>
                  <a:pt x="5799" y="0"/>
                </a:lnTo>
                <a:close/>
              </a:path>
            </a:pathLst>
          </a:custGeom>
          <a:solidFill>
            <a:schemeClr val="accent4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90002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29" name="流程图: 可选过程 28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0" name="TextBox 72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zh-CN" altLang="en-US" sz="11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05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2" name="流程图: 可选过程 31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3" name="TextBox 75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zh-CN" altLang="en-US" sz="11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96217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5" name="流程图: 可选过程 34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6" name="TextBox 78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zh-CN" altLang="en-US" sz="11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891785" y="1275606"/>
            <a:ext cx="960832" cy="261610"/>
            <a:chOff x="3477359" y="8005745"/>
            <a:chExt cx="2534423" cy="676230"/>
          </a:xfrm>
          <a:effectLst>
            <a:outerShdw blurRad="203200" dist="114300" dir="5400000" sx="102000" sy="102000" algn="t" rotWithShape="0">
              <a:prstClr val="black">
                <a:alpha val="29000"/>
              </a:prstClr>
            </a:outerShdw>
          </a:effectLst>
        </p:grpSpPr>
        <p:sp>
          <p:nvSpPr>
            <p:cNvPr id="38" name="流程图: 可选过程 37"/>
            <p:cNvSpPr/>
            <p:nvPr/>
          </p:nvSpPr>
          <p:spPr>
            <a:xfrm>
              <a:off x="3477359" y="8032286"/>
              <a:ext cx="2534423" cy="584775"/>
            </a:xfrm>
            <a:prstGeom prst="flowChartAlternateProcess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9" name="TextBox 81"/>
            <p:cNvSpPr txBox="1"/>
            <p:nvPr/>
          </p:nvSpPr>
          <p:spPr>
            <a:xfrm>
              <a:off x="3713376" y="8005745"/>
              <a:ext cx="1975465" cy="6762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10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  <a:endParaRPr lang="zh-CN" altLang="en-US" sz="11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0" name="TextBox 83"/>
          <p:cNvSpPr txBox="1"/>
          <p:nvPr/>
        </p:nvSpPr>
        <p:spPr>
          <a:xfrm>
            <a:off x="1187624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1" name="TextBox 84"/>
          <p:cNvSpPr txBox="1"/>
          <p:nvPr/>
        </p:nvSpPr>
        <p:spPr>
          <a:xfrm>
            <a:off x="3027275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2" name="TextBox 85"/>
          <p:cNvSpPr txBox="1"/>
          <p:nvPr/>
        </p:nvSpPr>
        <p:spPr>
          <a:xfrm>
            <a:off x="4796502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3" name="TextBox 86"/>
          <p:cNvSpPr txBox="1"/>
          <p:nvPr/>
        </p:nvSpPr>
        <p:spPr>
          <a:xfrm>
            <a:off x="6740718" y="3318807"/>
            <a:ext cx="1647706" cy="69944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您的内容打在这里，或者通过复制您的文本后，在此框中选择</a:t>
            </a:r>
            <a:r>
              <a:rPr kumimoji="0" lang="zh-CN" altLang="en-US" sz="1050" b="0" i="0" u="none" strike="noStrike" kern="0" cap="none" spc="0" normalizeH="0" baseline="0" noProof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粘贴</a:t>
            </a:r>
            <a:endParaRPr kumimoji="0" lang="zh-CN" altLang="en-US" sz="105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40" grpId="0"/>
      <p:bldP spid="41" grpId="0"/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占位符 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431" y="1020886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占位符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745" y="1202180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占位符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9" r="18699"/>
          <a:stretch>
            <a:fillRect/>
          </a:stretch>
        </p:blipFill>
        <p:spPr>
          <a:xfrm>
            <a:off x="5364088" y="3143859"/>
            <a:ext cx="1768475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占位符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73" y="1459022"/>
            <a:ext cx="1766888" cy="1766888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占位符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787774"/>
            <a:ext cx="1766888" cy="1766888"/>
          </a:xfrm>
          <a:prstGeom prst="ellipse">
            <a:avLst/>
          </a:prstGeom>
          <a:solidFill>
            <a:schemeClr val="accent5"/>
          </a:solidFill>
          <a:ln w="57150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>
            <a:outerShdw blurRad="228600" dist="114300" dir="6840000" sx="99000" sy="99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ounded Rectangle 36"/>
          <p:cNvSpPr/>
          <p:nvPr/>
        </p:nvSpPr>
        <p:spPr>
          <a:xfrm>
            <a:off x="7666732" y="1441032"/>
            <a:ext cx="924820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smtClean="0">
                <a:latin typeface="+mj-ea"/>
                <a:ea typeface="+mj-ea"/>
                <a:cs typeface="Source Sans Pro ExtraLight"/>
              </a:rPr>
              <a:t>05</a:t>
            </a:r>
            <a:endParaRPr lang="en-US" sz="900" b="1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0" name="Rounded Rectangle 33"/>
          <p:cNvSpPr/>
          <p:nvPr/>
        </p:nvSpPr>
        <p:spPr>
          <a:xfrm>
            <a:off x="3890133" y="290294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>
                <a:latin typeface="+mj-ea"/>
                <a:ea typeface="+mj-ea"/>
                <a:cs typeface="Source Sans Pro ExtraLight"/>
              </a:rPr>
              <a:t>2</a:t>
            </a:r>
            <a:endParaRPr lang="en-US" sz="900" b="1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1" name="Rounded Rectangle 32"/>
          <p:cNvSpPr/>
          <p:nvPr/>
        </p:nvSpPr>
        <p:spPr>
          <a:xfrm>
            <a:off x="1813630" y="1574188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>
                <a:latin typeface="+mj-ea"/>
                <a:ea typeface="+mj-ea"/>
                <a:cs typeface="Source Sans Pro ExtraLight"/>
              </a:rPr>
              <a:t>0</a:t>
            </a:r>
            <a:r>
              <a:rPr lang="en-US" sz="900" b="1">
                <a:latin typeface="+mj-ea"/>
                <a:ea typeface="+mj-ea"/>
                <a:cs typeface="Source Sans Pro ExtraLight"/>
              </a:rPr>
              <a:t>1</a:t>
            </a:r>
            <a:endParaRPr lang="en-US" sz="900" b="1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2" name="Rounded Rectangle 34"/>
          <p:cNvSpPr/>
          <p:nvPr/>
        </p:nvSpPr>
        <p:spPr>
          <a:xfrm>
            <a:off x="5159006" y="1135750"/>
            <a:ext cx="814154" cy="20645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900" b="1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900" b="1" smtClean="0">
                <a:latin typeface="+mj-ea"/>
                <a:ea typeface="+mj-ea"/>
                <a:cs typeface="Source Sans Pro ExtraLight"/>
              </a:rPr>
              <a:t>03</a:t>
            </a:r>
            <a:endParaRPr lang="en-US" sz="900" b="1">
              <a:latin typeface="+mj-ea"/>
              <a:ea typeface="+mj-ea"/>
              <a:cs typeface="Source Sans Pro ExtraLight"/>
            </a:endParaRPr>
          </a:p>
        </p:txBody>
      </p:sp>
      <p:sp>
        <p:nvSpPr>
          <p:cNvPr id="13" name="Rounded Rectangle 35"/>
          <p:cNvSpPr/>
          <p:nvPr/>
        </p:nvSpPr>
        <p:spPr>
          <a:xfrm>
            <a:off x="6546207" y="3396031"/>
            <a:ext cx="896437" cy="20645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0" tIns="0" rIns="0" bIns="45710" rtlCol="0" anchor="t"/>
          <a:lstStyle/>
          <a:p>
            <a:r>
              <a:rPr lang="zh-CN" altLang="en-US" sz="1000" b="1">
                <a:latin typeface="+mj-ea"/>
                <a:ea typeface="+mj-ea"/>
                <a:cs typeface="Source Sans Pro ExtraLight"/>
              </a:rPr>
              <a:t>项目名称 </a:t>
            </a:r>
            <a:r>
              <a:rPr lang="en-US" altLang="zh-CN" sz="1000" b="1" smtClean="0">
                <a:latin typeface="+mj-ea"/>
                <a:ea typeface="+mj-ea"/>
                <a:cs typeface="Source Sans Pro ExtraLight"/>
              </a:rPr>
              <a:t>04</a:t>
            </a:r>
            <a:endParaRPr lang="en-US" sz="1000" b="1">
              <a:latin typeface="+mj-ea"/>
              <a:ea typeface="+mj-ea"/>
              <a:cs typeface="Source Sans Pro ExtraLight"/>
            </a:endParaRPr>
          </a:p>
        </p:txBody>
      </p: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6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6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accel="6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accel="6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accel="6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7" name="Text Box 18"/>
          <p:cNvSpPr txBox="1">
            <a:spLocks noChangeArrowheads="1"/>
          </p:cNvSpPr>
          <p:nvPr/>
        </p:nvSpPr>
        <p:spPr bwMode="gray">
          <a:xfrm>
            <a:off x="2879812" y="366504"/>
            <a:ext cx="3384376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点击添加标题文字内容</a:t>
            </a:r>
            <a:endParaRPr lang="zh-CN" altLang="en-US" sz="25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​​ 14"/>
          <p:cNvCxnSpPr/>
          <p:nvPr/>
        </p:nvCxnSpPr>
        <p:spPr>
          <a:xfrm>
            <a:off x="2441097" y="843558"/>
            <a:ext cx="4261807" cy="0"/>
          </a:xfrm>
          <a:prstGeom prst="line">
            <a:avLst/>
          </a:prstGeom>
          <a:ln w="9525">
            <a:solidFill>
              <a:srgbClr val="333333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49"/>
          <p:cNvSpPr txBox="1"/>
          <p:nvPr/>
        </p:nvSpPr>
        <p:spPr>
          <a:xfrm>
            <a:off x="870018" y="2007682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5" name="TextBox 50"/>
          <p:cNvSpPr txBox="1"/>
          <p:nvPr/>
        </p:nvSpPr>
        <p:spPr>
          <a:xfrm>
            <a:off x="1211542" y="267796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6" name="TextBox 51"/>
          <p:cNvSpPr txBox="1"/>
          <p:nvPr/>
        </p:nvSpPr>
        <p:spPr>
          <a:xfrm>
            <a:off x="1776731" y="3059321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7" name="TextBox 52"/>
          <p:cNvSpPr txBox="1"/>
          <p:nvPr/>
        </p:nvSpPr>
        <p:spPr>
          <a:xfrm>
            <a:off x="3016303" y="333460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8" name="TextBox 53"/>
          <p:cNvSpPr txBox="1"/>
          <p:nvPr/>
        </p:nvSpPr>
        <p:spPr>
          <a:xfrm>
            <a:off x="7290847" y="273581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9" name="TextBox 54"/>
          <p:cNvSpPr txBox="1"/>
          <p:nvPr/>
        </p:nvSpPr>
        <p:spPr>
          <a:xfrm>
            <a:off x="6973636" y="212716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0" name="TextBox 55"/>
          <p:cNvSpPr txBox="1"/>
          <p:nvPr/>
        </p:nvSpPr>
        <p:spPr>
          <a:xfrm>
            <a:off x="6449782" y="1719776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1" name="TextBox 56"/>
          <p:cNvSpPr txBox="1"/>
          <p:nvPr/>
        </p:nvSpPr>
        <p:spPr>
          <a:xfrm>
            <a:off x="5209570" y="14292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2" name="TextBox 57"/>
          <p:cNvSpPr txBox="1"/>
          <p:nvPr/>
        </p:nvSpPr>
        <p:spPr>
          <a:xfrm>
            <a:off x="4107247" y="1797468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3" name="TextBox 58"/>
          <p:cNvSpPr txBox="1"/>
          <p:nvPr/>
        </p:nvSpPr>
        <p:spPr>
          <a:xfrm>
            <a:off x="3808285" y="20518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4" name="TextBox 59"/>
          <p:cNvSpPr txBox="1"/>
          <p:nvPr/>
        </p:nvSpPr>
        <p:spPr>
          <a:xfrm>
            <a:off x="3624408" y="2283869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5" name="TextBox 60"/>
          <p:cNvSpPr txBox="1"/>
          <p:nvPr/>
        </p:nvSpPr>
        <p:spPr>
          <a:xfrm>
            <a:off x="4555887" y="2533094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6" name="TextBox 61"/>
          <p:cNvSpPr txBox="1"/>
          <p:nvPr/>
        </p:nvSpPr>
        <p:spPr>
          <a:xfrm>
            <a:off x="4378112" y="2787513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7" name="TextBox 62"/>
          <p:cNvSpPr txBox="1"/>
          <p:nvPr/>
        </p:nvSpPr>
        <p:spPr>
          <a:xfrm>
            <a:off x="4073048" y="3019495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smtClean="0">
                <a:solidFill>
                  <a:srgbClr val="080808"/>
                </a:solidFill>
                <a:latin typeface="+mj-ea"/>
                <a:ea typeface="+mj-ea"/>
              </a:rPr>
              <a:t>添加文字标题</a:t>
            </a:r>
            <a:endParaRPr lang="zh-CN" altLang="en-US" sz="1000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900238" y="1837587"/>
            <a:ext cx="584200" cy="584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0093" y="2011678"/>
            <a:ext cx="525577" cy="52557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189163" y="2476496"/>
            <a:ext cx="518643" cy="51864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1" name="同心圆 2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3" name="椭圆 22"/>
          <p:cNvSpPr>
            <a:spLocks noChangeAspect="1"/>
          </p:cNvSpPr>
          <p:nvPr/>
        </p:nvSpPr>
        <p:spPr>
          <a:xfrm>
            <a:off x="2721515" y="2834126"/>
            <a:ext cx="468000" cy="468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499438" y="1687097"/>
            <a:ext cx="396000" cy="396000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3772243" y="2866287"/>
            <a:ext cx="342000" cy="3420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254000" dist="190500" dir="8100000" algn="t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6" name="椭圆 25"/>
          <p:cNvSpPr>
            <a:spLocks noChangeAspect="1"/>
          </p:cNvSpPr>
          <p:nvPr/>
        </p:nvSpPr>
        <p:spPr>
          <a:xfrm>
            <a:off x="4781938" y="2035317"/>
            <a:ext cx="277200" cy="27720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>
            <a:spLocks noChangeAspect="1"/>
          </p:cNvSpPr>
          <p:nvPr/>
        </p:nvSpPr>
        <p:spPr>
          <a:xfrm>
            <a:off x="4389543" y="2500234"/>
            <a:ext cx="216000" cy="216000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190500" dist="127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80808"/>
              </a:solidFill>
              <a:latin typeface="+mj-ea"/>
              <a:ea typeface="+mj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742189" y="2554436"/>
            <a:ext cx="583583" cy="58358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87876" y="1688018"/>
            <a:ext cx="484598" cy="48459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2" name="同心圆 3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281017" y="2924185"/>
            <a:ext cx="399491" cy="399491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084782" y="1834061"/>
            <a:ext cx="339856" cy="33985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115409" y="2680345"/>
            <a:ext cx="274133" cy="274133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77361" y="2286548"/>
            <a:ext cx="226575" cy="226575"/>
            <a:chOff x="304800" y="673100"/>
            <a:chExt cx="4000500" cy="4000500"/>
          </a:xfrm>
          <a:effectLst>
            <a:outerShdw blurRad="127000" dist="127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80808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 spd="slow" advClick="0" advTm="5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06 1.97531E-06 L 0.55781 1.97531E-06" pathEditMode="relative" rAng="0" ptsTypes="AA">
                                      <p:cBhvr>
                                        <p:cTn id="13" dur="1000" spd="-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8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07 1.23457E-06 L -0.56719 0.00278" pathEditMode="relative" rAng="0" ptsTypes="AA">
                                      <p:cBhvr>
                                        <p:cTn id="17" dur="1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68" y="12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8.33333E-07 -8.64198E-07 L 0.225 0.76111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50" y="3805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5.55556E-07 -8.64198E-07 L -0.25 -0.67778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-3388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2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-2.09877E-06 L -0.00937 0.58056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9" y="290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2.77778E-06 3.82716E-06 L 0.00157 -0.53056" pathEditMode="relative" rAng="0" ptsTypes="AA">
                                      <p:cBhvr>
                                        <p:cTn id="58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-26543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44444E-06 2.59259E-06 L -0.29844 0.54166" pathEditMode="relative" rAng="0" ptsTypes="AA">
                                      <p:cBhvr>
                                        <p:cTn id="62" dur="1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1" y="27068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2" presetClass="path" presetSubtype="0" accel="50000" decel="5000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2.77778E-07 1.97531E-06 L 0.32656 -0.51111" pathEditMode="relative" rAng="0" ptsTypes="AA">
                                      <p:cBhvr>
                                        <p:cTn id="71" dur="100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19" y="-25556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2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11022E-16 1.35802E-06 L 0.1125 0.80278" pathEditMode="relative" rAng="0" ptsTypes="AA">
                                      <p:cBhvr>
                                        <p:cTn id="80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40123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2" presetClass="path" presetSubtype="0" accel="50000" decel="5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2.77778E-07 3.7037E-06 L -0.125 -0.68889" pathEditMode="relative" rAng="0" ptsTypes="AA">
                                      <p:cBhvr>
                                        <p:cTn id="94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50" y="-34444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1.66667E-06 -1.23457E-07 L 0.4875 0.71111" pathEditMode="relative" rAng="0" ptsTypes="AA">
                                      <p:cBhvr>
                                        <p:cTn id="98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75" y="35556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72222E-06 4.69136E-06 L -0.51406 -0.62778" pathEditMode="relative" rAng="0" ptsTypes="AA">
                                      <p:cBhvr>
                                        <p:cTn id="107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12" y="-31389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2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05556E-06 2.46914E-06 L 0.59531 -0.52222" pathEditMode="relative" rAng="0" ptsTypes="AA">
                                      <p:cBhvr>
                                        <p:cTn id="12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757" y="-26111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42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8.33333E-07 4.93827E-06 L -0.69375 0.72777" pathEditMode="relative" rAng="0" ptsTypes="AA">
                                      <p:cBhvr>
                                        <p:cTn id="130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8" y="3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 nodeType="afterGroup">
                            <p:stCondLst>
                              <p:cond delay="2800"/>
                            </p:stCondLst>
                            <p:childTnLst>
                              <p:par>
                                <p:cTn id="1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18" grpId="2" animBg="1"/>
      <p:bldP spid="19" grpId="0" animBg="1"/>
      <p:bldP spid="19" grpId="1" animBg="1"/>
      <p:bldP spid="19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ISPRING_PLAYERS_CUSTOMIZATION" val="UEsDBBQAAgAIAImQhEfpbttk5AMAAHQOAAAdAAAAdW5pdmVyc2FsL2NvbW1vbl9tZXNzYWdlcy5sbmetV91u2zYUvi/QdyAEFNgulrYDWhSD44C2GFuILLkSHSdbB4GRGJsIRbr6cZtd7Wn2YHuSHVFyYqcdJMW9sGDS/r7z950jcnD2NZVoy7NcaHVqvT15YyGuYp0ItTq1FvT8lw8WygumEia14qeW0hY6G758MZBMrUq24vD95QuEBinPc1jmw2r1uEYiObXmo2jsz+bYu45cf+JHI2diDcc63TB1j1y90p+yn359/+Hr23fvfx68bpBdiMIZdt1DKmSY3r3pQOTRwHcjYCNu5JErag2rZz+cv6Cu4xFr2Hzph54H5NIaVs9W3CIIiEej0HVsEjlh5PnU5MIllNjW8FqXaM22HBUabQX/goo1h0oWIuMolyIxP8QaNlTJ24zZAV463iSivu+GEfHs3Y41JCpBdsa+gD56sgQ4JAEQZCzn2TOwkSm1gSMsZT+GqTOZuvChlQtTsVpL+BR9/ZgTD6rFVRtqRsIQT0g08q+gTiArvw/CvwA1XfRBXJMQFEDCNoyHL50Jpo7vVQoKSEgDZ/wgn5gppJW8RyyOAYc2Gd8KXeawUymKJ7WQ8n5WQvJxAcJ1sPsdkdaESCgj15XYcnAhS9rrAi0zJnZVmY8L5/foHDsusSMole0vI2p6uTLGQP1KF4hJqasAwC5LtkzFHN3wmJUgpXv4WyIS87cNg7ArTz6X4i/EiqZzXjVN59nk6tXJca451IVhsWSZ6tBBT6gOWv7bYNMyh0iLgqeboi2KvUyc/BAvjo1rjsPwf4PqUpcjI3piv284IUicBPBig24fCd0dQWagDxhrKROyO8rxzsHQPOM5jHieIUfd9rDp+Q2Bp9FzOS4h8wcuXEJFeuCXZBQ6tMoxv8lF0fpKMoWq6/19jcRwBpC84I86ueG3GvpfcraFIsK+yGvhnDzDWC9B7CZrNQL353TD4oFDK1bAiQuBS1KkEH/SgXMxI7sM1uP1IBNLXcrEjDMp7syIhdqUaZ2QTV2n2uhtplOzK1m+66V6wp8d40UdXFAbne8ZbCMNCQ7G02iMvTGpTnNVD8uOINBy5ZNLw8jFowoOok5ZEa/hvXKrS5V0JKoPZDY5x0DWpDTkLIvX//79T0eOJ57Uu6jZ/a0XCXRoNZfIA9kfni54/mcbCcWjQ5xZdEE1B9gdruN51lS9SR6mFI+nMxBGaHSgyyxuPy7sM8xwcAHDwZy2rOGMZXcwWajWsheLCbkSQtHP+uNZviykULwP9rjZXAVMnXmEbdtcbKAJpIjv6ndagpiZbtUNR8INpyvZeIo9GDxP+Hgiip6EZtbv2hwarl4/ttv229H/sMrN/XDweu+6+B9QSwMEFAACAAgAiZCER6uvADQSAwAAYQsAACcAAAB1bml2ZXJzYWwvZmxhc2hfcHVibGlzaGluZ19zZXR0aW5ncy54bWzVVt1SGjEUvucpMul4KYsWq2V2cTr8TB0VGKFVr5ywCWzGbLJNsiBe9Wn6YH2SnmwEYbTOqnWmDheQk3O+8/+R8PAmFWjGtOFKRninWsOIyVhRLqcR/jbqbh9gZCyRlAglWYSlwuiwWQmzfCy4SYbMWlA1CGCkaWQ2wom1WSMI5vN5lZtMu1slcgv4phqrNMg0M0xapoNMkAV82UXGDG5WKgiFXnSqaC4Y4hRCkNxFR0RXEJPgwKuNSXw91SqXtKWE0khPxxH+UGu5z1LHQ7V5yqRLzjRB6MS2QSjlLh4ihvyWoYTxaQKB79cxmnNqkwjv1h0KaAcPUQpsnwNxKC0FyUh7B58ySyixxB+9P8turFkKvIguJEl5PIIb5PKPcHt09fVy0Dk7OeodX436/ZPR0cAHUdgEmzhhsOkohIBUrmO28hMSa0mcQNxgMyHCsDBYFy3VJkpuBOfOaKwE1L6wgnlIx4z2SMrWujG85rILmjsYTSARsYjwF82JwIhbIni8Mjb52Fhui/531zURYMGcMXQ6xPfufXXihGjD1sNa3hhX87h5rnJB0ULlSPBrhqxCkH+ewq+EofXmoIlWaSGF8bHICA4eZ5zNGT0sanoH+DdHl+AizcESJjcTzHoPP3J+i8ZsojTgMjKDGQc5Nx6/+izgjBhzD0qWMW4NT47anaujXrtzseUSJHRGZPxMcGg4SzP7FvgEcpcKXAihoJprEFCZmOSGFf2hnBZqZdIs7Tshs6LprpEFKLSbQzweEy5iGE0uc1YWMCYSKSkWiMSwQsaN0Iyr3IDED4uHNi8K0JsiLotQp7BB4ExTpsug1XZ2P9b3Pu0ffG5Ug98/f20/aXRHKwNBnDfPK60niWVFLg93LgwcFzxODVbn/yczDM4638vUtde5GJXqZmdYCq5fRqt/XEbrzFPZYI3GypidEy2BiN6Fag84c+oJGlhT8JRbRv/lOrxgpF/1b+f34W1G+g1zfs0av5uU/Wn1cNp4KYXBo085d5NyyVMohGPv1fuvuVevwdvr0atKBdA2n8XNyh9QSwMEFAACAAgAiZCER+ShKwC+AgAAVQoAACEAAAB1bml2ZXJzYWwvZmxhc2hfc2tpbl9zZXR0aW5ncy54bWyVVsFu2zAMve8rguxeZ+u6boAaIE1ToEC3FmvRu2wzthBZMiQ5Xf5+oizXUhInXogCEfkeSVEkU6I3TMw/TSYkk1yqFzCGiUKjptNNWH4zTRtjpLjIpDAgzIWQqqJ8Ov987z4kcchzLLkFNZazphn0YWazy/vFbAzFx7i6RhkiZLKqqdg9ykJepDTbFEo2Ij+bWrmrQXEmNpjRz+vlajAAZ9o8GKiinFY/UMZRagVaA6b0fYVylsVpCryLNHOfkZw+1Onb79G2TDPjaIsvKEO0mhYQF3m2RBnGC+s9fpVrlNMEA3+NhV5+RRmEcroDFTtfXKEMMmTd1P/TI7WSBRY05px+xA8OlzS342cJdzOUswS8EAY6+wq+PN/uUAKQ/xrOPcFxVZI/Y133FgI+esphblQDJOlOrU2X8v2pMXY+YL6mXFtAqOpBzzbpZ9rozk2s63F/4J2JPPTlNT3kTfKmgmWbcOAu1vf45fLW7YrQ6YcuyFDB1iuDFHtlj/xt63qADJQ98oWzHJ4E3x1msG9qSd0j31L/nKfrb60gqD3m3tqdOitGesTR1UGqXtFhKpnDXGM6r6wCfDeSOF2bUnKQExF0ywpqmBS/EJfu3GU0SfYMvteOdxYxzHA41nAuR7umw3K5c9yP3ho3ZPuz0F+uPU+M3eI3U2oMzcrK/izp6cTz7JjYwkyT4wzckxYO6kGsZcBxsYdIFVUbUK9S8rFhhDSgx7qX7XANwUkS1IAkx6tMvJNj5RdNlYJa2VdjoLsqx8oWWLKi5PbPvDF4h3yPMWBtqaa0/gRlH30ZKHwTAFVZ2XVte2gtVcMN47CFbvgDhbvy0N2Itl061HAL8whrE7ac14zqSb8r+l6Jd0igP4J/s2lFjvcsI9re0FS7m0WT363hPpdoMXfrDJsv3GTu7HspcmzthxW0Svx38h9QSwMEFAACAAgAiZCER9XqJ9PnAgAAcgoAACYAAAB1bml2ZXJzYWwvaHRtbF9wdWJsaXNoaW5nX3NldHRpbmdzLnhtbNVWzU4bMRC+5yksVxzJAqWFok1QRYKIoElE0gInNFk7WQuvvbW9CeHUp+mD9Uk6XhNIBEULgqpVDonHM9988xvH+9eZJFNurNCqQTfrG5RwlWgm1KRBvw4P13cpsQ4UA6kVb1ClKdlv1uK8GElh0wF3DlUtQRhl93LXoKlz+V4UzWazurC58bdaFg7xbT3RWZQbbrly3ES5hDl+uXnOLW3WaoTEQfRFs0JyIhhSUMKzA3nkMkmjoDWC5GpidKHYgZbaEDMZNei7jQP/WegEpJbIuPKx2SYKvdjtAWPC0wE5EDecpFxMUuS9s03JTDCXNujWtkdB7eghSokdQgCPcqAxFuVu4TPugIGDcAz+HL92diEIIjZXkIlkiDfEh9+greHl0UW/fXrS6R5fDnu9k2GnH0iUNtEqThytOoqRkC5Mwu/8xOAcJCnyRpsxSMvjaFm0UBtrtULOn8lIS0x9aUXJGJnKeYN+NgIkJcKBFMndrQMz4e5QSIzB227Wx8rRe8AQb5KCsXzZ0eLG+iwmzTNdSEbmuiBSXHHiNMGIigx/pZwsp5uMjc5KqQTriJWCcTIVfMbZfpmlW8A/ObpAF1mBltiKueQuePheiBsy4mNtEJfDFJsW5cIG/PqzgHOw9h4UFhzXBiedVvuy0221z9d8gMCmoJJngmMJeZa7t8AHjF1pdCGlxmwuQWBmEigsL+vDBCvVqoRZ2XcK07LovpAlKJZbIJ+AiRcJtpZQBa8KmIAiWsk5gQSHwvoWmgpdWJSEZgnQ9kUEgykRqqQ6wQWFzgzjpgraxubW++0PH3d2P+3Vo18/fq4/aXS7KPoSvLewKQ6eXBV36+LhzMWRn9DHh92Z4m/Nev+0/a1Kprrt82Gl+rQHleB6VbR6x1W0TsNy6i8tpipmZ2AUrpb/QrWLW3ASVi7uQSky4Th7zQZ/QZM+/Y8UWviVmvQNo3hy1P7dIMLp7gGy8uKIo0efRDWUr74Tm7XfUEsDBBQAAgAIAImQhEcAu+QqngEAAB8GAAAfAAAAdW5pdmVyc2FsL2h0bWxfc2tpbl9zZXR0aW5ncy5qc42UTW/CMAyG7/wKlF0n1I0xtt0QH9IkDpPGbdohLaZUpEmVhI4O8d9XlwFN6o7FF/Ly5HXsKt53uuViEeu+dPfV72r/5u4rDVCzegu3ri5a9BR1ZkSyhEWSgkgkMA/JT0fP8uFCUMZMVqZh8Y62pubHFP6z4sLU8Yyw0IRmqMM5AX4R2o46/H0WO7W6jjXVGh1urVWyFylpQdqeVDrlFcNuZtWql+jBKgd9BV3xCBzTIOjPRkEbeXEcDDHqXKTSjMtirmLVC3m0ibXaymVb/nWRgS4/+eY37fNwPHXsRGLsq4XUTzx9wmgnMw3GwG/exykGCQsegqj5BtX6A3WMmwV5dJ6YxJ7o0R1Gnc54DI0uBWMMF5OlV6ObQ4wmZ2Fnj0T/HsMhBC9AN6xGAwwHVNk2+8cHzLSKsSMNtNnzMyoUXyYyPnKTAIPk8LJo29a9S6EPEwzmPCHlPaE19fzSttnhg4YArTOWTnmNl3dO2QlKlEQORWjUtMrpOWL9OYL7jy7j1vJonZbjoRyOZRu43oBeKCXK239eu6efq3P4AVBLAwQUAAIACACJkIR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iZCER7DtXVduAAAAdgAAABwAAAB1bml2ZXJzYWwvbG9jYWxfc2V0dGluZ3MueG1sDcw9DsIwDEDhvaewvJefjaFpNzYQEuUAVmNQJMdGiYXg9nh7w6c3Ld8q8OHWi2nC4+6AwLpZLvpK+FjP4wmhO2kmMeWEagjLPExiG8md3QN2eAv9uK1cI5yvVEPeGndWJ48zjHCJ57Nwxv08/AFQSwMEFAACAAgAA3TL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iZCER1xY5FeMAgAAagcAACkAAAB1bml2ZXJzYWwvc2tpbl9jdXN0b21pemF0aW9uX3NldHRpbmdzLnhtbJVVS27bMBDd9xSEDxCTIvUDHAP6UIWBIg2aAF3TMuMKkUmDpNOk0AV6hqKLZtEDdJlNT9M2xyhp1x+5iuNoVuS8N8N5HA0H+roS2UIbOas+MVNJccGNqcRUD18BMChlLdW54pqb5UZ7Cwg246e9Pw/3j59/PP788uvh+++v33pAGyYmTE1Oe1es1ry3Yq65oLKO8cIYKU5KKQwX5kRINWN1D9ywemEjFsuv13+eKG+4egHtipV8P1m4/J5ltTL5obNOTilncybu3sipPBmz8nqq5EJMjjnjh7s5V3UlrjfgOMxod5a60mZk+KzjbDRydgRrbi9R8+3RAursMLFmY16388FjGPu5Dsiwx7ypdGV2mAly1smcsynv0hw+gRY2fAc8gTCEhziG35oNGnvOutE1u+PqBSeS88X8hU0zV3LqtO2iHbjQDa2WbGJ/9w0nh84Oc1xdLt0xd9LSiuTO1rhBf2eWLMdNf3/erAK9r8REfhyJK/mPuB4wmfPqIQQrgUAUJlEe2RVJiQdCQj0agZz6mfXFOI9xZn25h7JBfy/EKq7ipR0q3VEH/Zb3f8JIaK7MSEz47RC30buudgWvlZXf4vQwIM6addZmKRUBBNlJQxsvwRgHIPNzlMMmDOMwQYBC4kPcpJFrQYB8H8VBg0LPx3ZVxIGNQmgcABIS4uWNRz3LBkmS5l7WhDhGKLHZaBRnTVGktucBQgiTvPEDXKQQWDS2MRIcOQFxjlMcNEmaoAiDIivSgjQ0p0Hmg8ijAYQNSVMM4VbcbXW7cm13jy5nLeczATuvoNO77bZ2cw3KhVIWfMlntssNB2Om+cj28fk7ekHPLpPL0duzVQNbqHs210htN23lTz6nfwFQSwMEFAACAAgAirpzR4LIvt4RCgAA+B4AABcAAAB1bml2ZXJzYWwvdW5pdmVyc2FsLnBuZ+2Z/1cTVxbA466rri62rlJKSonttrD9ItTlS5BvU79W241UKUUpIbSoqabyJWkaAkmm1SrLQYguW1GIyWlpQUtJuiKFaCBWCiNFJkspDEhMhECmEEkIaRJCmJmdwGnds7/sH7D5Yc7MvZ87b+57775735lX+vreVwJWU1dTKJSAPbt37KdQljMolN9yV60gNVUbYhDytoy3/5VtFCUcMkkKy9lbGVsplH9K1yy8/TtS/n3+7oM8CmVth+9aBuVdPkShhJbv2bH1jcKs6XvA7cMjbytGR66kstNjnz+T+jj99IZlQSde3v945vIfVgX+JewUk7l99dsvPXYre/npjS+t6Mne0PzqurGwU6+mrfho/+XAp099f/mNBPv1QwlvlQhwURQPSjfaDs7k6zTogyhjFqp/p3EYFdHaWstp+ExJZPvsJyrN3FiQdq5Umjy/inTv/vB118uw5PZwkFoKGqI9cyapI5vUfxjIBsepiveqRd4RI7zyN6Tqqy3eZ0jFwng40L2S4lPMH9KOi47UW5eTwgFnt6Q7qH3mlGY9KWUPECORkwnLyMeuw4u4ap1Pzdzla5sf7AODfuAHfuAHfuAHfuAHfuAHfuAHfuAHfuAHfuAHfvD/AIZcLMDdt8b3U1FyjuH7gfhhdr8PbByK9lmtimX42In/iWberAkDCY+uba4hEreWqUDPa5H4AynxU2e6dj5Nfv/O8MUbUSXsCE4F+e7c+3rkWvMR7+ECCW56gsCNyUePC0OLK9QVKhT3KVN4x7FxRqXW+4lOO9cPeOLAA3LrnYmL/dUc8mMGlRZrZonPE3Pg4HlUPyWzwTlyUzWuqcvj4ilO34sLmLGHdrZFYL5mppLeudGFk04efu071gJEnEXFgtBUKHkl2iw2Bj2bKOz/Li3MZvylcanDXg4QHcDtmGHeflSSDiWGozESBW1AOFu3B3tdc+MXs7ag5seKc6f0tqkLqFkzyLfmddR1s3f0xpDYZhUhOxs75LXxxI14s1rYbxMI18cykv90TEn2v5CO1lJ1nuK/hg6E6Ac26/o8F/ZeIlKHoz1nLqtXUCj37yWikcmbYlYK+Hd4fEkjt/fb1KFf4bTYIZAkICzdwd4O5pMOGebMw47AHTXzQWQDgy3tzrFio9cQjo/S8NFOeru9nNVK/GyTuG9o/6XMgXOkljmuFYBYLTYdT20FWlSoFxa0O36A9ESmFWorX+oe7BloKiOH2TymrBDCcPF9piTAvvJetMdM13rG6gFssozKTh0v0gcDuF0Kjg41bS7oEurtXxb8V9seHYiPcVjejGQzjlKRHMObiwOUhzIlbTMm4O80N3gIXChZ4G2+eTBdHmOzyNE4YiOYBKnFgDlOx7cWDxe50o5FWKcuIFuAni1Q8Q1Jl2XbKYR5KN9s00s0B0YTbZPsTRLA3Ddyp3OC2W4cP5lbnVmzFtWyt+n2KAh5gfHrOFOiWfLg4udRoeFTU6jWLcGYkTVDFpznTTRTgblvH5nd7ETdVxaDpT7BeHifRUl3Xi04HqJHzkpNrwDzfRwFmmGT82eC3aAGUJYFZLm6S9OveFobcrJQqtvpNFGxjEgkzq0I+CLKyiGaPuJ2xdBUVCkHry8asdE92TVh0soCN2YDiUqv8slvokJp7k9jGXChqM9ywd249GVPjXHOmclL6gx2x0wOv6hu4QQIWSXygAoF9oCt+JnTZDrjdSTGE++CXdjzFbwHwWzTOD5ET+Nx0yENHAN7mNMF5XiYZcJygWcg2d3oIn3IdbM7jeeOhYtrzeNpyUN13T2x9AqIrg+WVjrmTiS6ILQt62sIAgxgLgsknKfbDDJp5LwThexzTe1L4SA3ixe+kWWgzHRQNiLlDPXwt95sXptkSrN0WqbKvCu6m7em0kaE62PCyYi16CE+LOX8DDkdPZmOwiS8YK2UIzFCGV6rhn5sb1ZnXTdwr53AEMcl+hS22Z0DgzaYePzX0EhJtTTWx5tetOoy7K2x2+FP1qE4OQ6DJ5H4WftmxPFjq4qlakhV2rarYwNDgauOumN7F6PDJLN4hmHPpRe2K5sdzeZkNxKH4ZnIrr5g9wvpVqvjLbe2rLoy3TcVSO4wlrA9AnFXL7wGJqJFFZby/LaDDyfiinMwte29TNY7RY1PqQKkUTB1VqToxmrD0gFO9w1v2jPIkR6Pzdkny6Brr1RXkmucD8cBbr4BTWR9c5QL6Ez2p096IS6Mub0RiNFx1Wvc2dvdIPqaUWnpBEx4+S32LSX9bnPlB+Vek1IKZ0benugfilbjovJ4s7hhcZ0f9eXPPyOZKQVd2KuVEH/CRJ3NqErOfVRmv36K4E90Du9ujYgtXAiIStm3FADBiDCT44Bi3DXKKt3pnmAk+SbmzYxAFtpzrfKpxcGfOHm8OgRZezcYHZdySiZx83VDPvuPKuhSQWgx2O7NUdEtE/FmTZ8KjVNq0euEXiLqoCFPjJ5pYEJ6hY1rvC98YvHsLbEX9NCJeJ97jd6p9trBs0h4YChYDDfIUa72nQm9EtL8MjKtsEnyxe3glOFodfJhbuOnujids1WOXyPDfykof6rrLvjgnHW9aNf0i8yap5C4vJtQ3o9J8OeKUg3L8L6s91w/jUnOGoa6hB/B016ejH6Lf2cgyyUr8ZWfD3WnfQVHbS1KZcv4WfcEP9Z1Y/2ByK5bwWzM2yoRiayW1ZVRyhjLyJdLK/aMVyfCPtBHhdIZVrRwi2UiCmBHVHCOg5fcB20snVhErQlDk/Y57PE0Uf/Hb/ICKJSb/RiGAu6xFGLclFncVtp0ABww78Q6vAWxy/ZqY1Ph6So1TRC7TpkVtCZxZy9EpuZ4FC2SSR2TZ/pVa1ZlCc59e7GS57V/VmoRWml7yGXJpJ+NQNvyDevJTJHTPx712WLwtTjoWrtF7SqyLmY91KoCLXRehOFjRqXub0vZ2cAS2wU8zCkbSPTVj2EWjtsmEjXP1YQp1i3OjqZmqYQN8dJ4+WQJS0dbJjTTEDfiP2oQ6H5BAdaTqelw6pIN6OVoq3kzGx7aCNCETceedIUMeIy+MkUH0RbHguL7h2UO8uSWZZQl0flWX6lyKI05XDdZf7/oqU7+R1T9kisAi5it4jJcmTLbzGVHe4L0So6izEFFhNrG8Lzqrx7A4t02XtAfyJ679FrjOGPwvE7IALNGHpqIS+H66f7CfaRL76I9WxWmahcDOa/jM0B4UiyyW2pJoxB0pdBaFSNexV4LlAcFkq1VFedy7tYrNyE64jnDscWty31101Hfieqj71X79i7La8J8t9FawqVqPytYPFqN9z5LExOA+Fnb4saJ73oteR4gLCXCcFK8+WUTa7avDKQScwoAXjqL3eJ9hi26epTb9QgxxvG8/OsRLqEhdQROI7BOYkHAunPSZy1vaKJxXTtxotA+Rvwmy7WR+x3CU/vInp17dyi3ZZ/4N1BLAwQUAAIACACKunNH0iigUkoAAABrAAAAGwAAAHVuaXZlcnNhbC91bml2ZXJzYWwucG5nLnhtbLOxr8jNUShLLSrOzM+zVTLUM1Cyt+PlsikoSi3LTC1XqACKGekZQICSQiUqtzwzpSQDKGRgbo4QzEjNTM8osVWyMLCAC+oDzQQAUEsBAgAAFAACAAgAiZCER+lu22TkAwAAdA4AAB0AAAAAAAAAAQAAAAAAAAAAAHVuaXZlcnNhbC9jb21tb25fbWVzc2FnZXMubG5nUEsBAgAAFAACAAgAiZCER6uvADQSAwAAYQsAACcAAAAAAAAAAQAAAAAAHwQAAHVuaXZlcnNhbC9mbGFzaF9wdWJsaXNoaW5nX3NldHRpbmdzLnhtbFBLAQIAABQAAgAIAImQhEfkoSsAvgIAAFUKAAAhAAAAAAAAAAEAAAAAAHYHAAB1bml2ZXJzYWwvZmxhc2hfc2tpbl9zZXR0aW5ncy54bWxQSwECAAAUAAIACACJkIRH1eon0+cCAAByCgAAJgAAAAAAAAABAAAAAABzCgAAdW5pdmVyc2FsL2h0bWxfcHVibGlzaGluZ19zZXR0aW5ncy54bWxQSwECAAAUAAIACACJkIRHALvkKp4BAAAfBgAAHwAAAAAAAAABAAAAAACeDQAAdW5pdmVyc2FsL2h0bWxfc2tpbl9zZXR0aW5ncy5qc1BLAQIAABQAAgAIAImQhEca2uo7qgAAAB8BAAAaAAAAAAAAAAEAAAAAAHkPAAB1bml2ZXJzYWwvaTE4bl9wcmVzZXRzLnhtbFBLAQIAABQAAgAIAImQhEew7V1XbgAAAHYAAAAcAAAAAAAAAAEAAAAAAFsQAAB1bml2ZXJzYWwvbG9jYWxfc2V0dGluZ3MueG1sUEsBAgAAFAACAAgAA3TLRM6CCTfsAgAAiAgAABQAAAAAAAAAAQAAAAAAAxEAAHVuaXZlcnNhbC9wbGF5ZXIueG1sUEsBAgAAFAACAAgAiZCER1xY5FeMAgAAagcAACkAAAAAAAAAAQAAAAAAIRQAAHVuaXZlcnNhbC9za2luX2N1c3RvbWl6YXRpb25fc2V0dGluZ3MueG1sUEsBAgAAFAACAAgAirpzR4LIvt4RCgAA+B4AABcAAAAAAAAAAAAAAAAA9BYAAHVuaXZlcnNhbC91bml2ZXJzYWwucG5nUEsBAgAAFAACAAgAirpzR9IooFJKAAAAawAAABsAAAAAAAAAAQAAAAAAOiEAAHVuaXZlcnNhbC91bml2ZXJzYWwucG5nLnhtbFBLBQYAAAAACwALAEkDAAC9IQAAAAA="/>
  <p:tag name="ISPRING_PRESENTATION_TITLE" val="1"/>
  <p:tag name="ISPRING_RESOURCE_PATHS_HASH_2" val="9bf32b21c57e606988ab10ec694d2e32676a8b"/>
  <p:tag name="ISPRING_RESOURCE_PATHS_HASH_PRESENTER" val="1e23aa3dfefa2dda7d344b154acf39862a589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0000"/>
  <p:tag name="ISPRING_SCORM_RATE_QUIZZES" val="0"/>
  <p:tag name="ISPRING_SCORM_RATE_SLIDES" val="1"/>
  <p:tag name="ISPRING_ULTRA_SCORM_COURSE_ID" val="19D12169-10B6-4984-8CE8-8968B0B22BA0"/>
  <p:tag name="ISPRINGCLOUDFOLDERID" val="0"/>
  <p:tag name="ISPRINGCLOUDFOLDERPATH" val="Content List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自定义 265">
      <a:dk1>
        <a:sysClr val="windowText" lastClr="000000"/>
      </a:dk1>
      <a:lt1>
        <a:sysClr val="window" lastClr="FFFFFF"/>
      </a:lt1>
      <a:dk2>
        <a:srgbClr val="7F7F7F"/>
      </a:dk2>
      <a:lt2>
        <a:srgbClr val="7F7F7F"/>
      </a:lt2>
      <a:accent1>
        <a:srgbClr val="26AADB"/>
      </a:accent1>
      <a:accent2>
        <a:srgbClr val="26AADB"/>
      </a:accent2>
      <a:accent3>
        <a:srgbClr val="26AADB"/>
      </a:accent3>
      <a:accent4>
        <a:srgbClr val="26AADB"/>
      </a:accent4>
      <a:accent5>
        <a:srgbClr val="808080"/>
      </a:accent5>
      <a:accent6>
        <a:srgbClr val="808080"/>
      </a:accent6>
      <a:hlink>
        <a:srgbClr val="FFFFFF"/>
      </a:hlink>
      <a:folHlink>
        <a:srgbClr val="FFFFFF"/>
      </a:folHlink>
    </a:clrScheme>
    <a:fontScheme name="自定义 1">
      <a:majorFont>
        <a:latin typeface="Calibri"/>
        <a:ea typeface="微软雅黑"/>
        <a:cs typeface="Arial"/>
      </a:majorFont>
      <a:minorFont>
        <a:latin typeface="Calibri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313</Paragraphs>
  <Slides>34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baseType="lpstr" size="48">
      <vt:lpstr>Arial</vt:lpstr>
      <vt:lpstr>Calibri</vt:lpstr>
      <vt:lpstr>微软雅黑</vt:lpstr>
      <vt:lpstr>宋体</vt:lpstr>
      <vt:lpstr>仿宋_GB2312</vt:lpstr>
      <vt:lpstr>Lato Light</vt:lpstr>
      <vt:lpstr>Source Sans Pro ExtraLight</vt:lpstr>
      <vt:lpstr>方正兰亭细黑_GBK_M</vt:lpstr>
      <vt:lpstr>ITC Avant Garde Std Md</vt:lpstr>
      <vt:lpstr>方正正纤黑简体</vt:lpstr>
      <vt:lpstr>华文黑体</vt:lpstr>
      <vt:lpstr>ITC Avant Garde Std Bk</vt:lpstr>
      <vt:lpstr>Clear Sans Thin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1</dc:title>
  <cp:category>plus206</cp:category>
  <dc:creator>kingpub</dc:creator>
  <cp:keywords>plus206</cp:keywords>
  <cp:lastModifiedBy>  旪    、</cp:lastModifiedBy>
  <cp:revision>967</cp:revision>
  <dcterms:created xsi:type="dcterms:W3CDTF">2015-04-24T01:01:00Z</dcterms:created>
  <dcterms:modified xsi:type="dcterms:W3CDTF">2023-10-16T16:19:50Z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2052-11.1.0.9513</vt:lpwstr>
  </property>
</Properties>
</file>