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sldIdLst>
    <p:sldId id="256" r:id="rId2"/>
    <p:sldId id="257" r:id="rId3"/>
    <p:sldId id="258" r:id="rId4"/>
    <p:sldId id="259" r:id="rId5"/>
    <p:sldId id="262" r:id="rId6"/>
    <p:sldId id="263" r:id="rId7"/>
    <p:sldId id="264" r:id="rId8"/>
    <p:sldId id="260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0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3705B"/>
    <a:srgbClr val="A6A6A6"/>
    <a:srgbClr val="4A452A"/>
    <a:srgbClr val="FFFFFF"/>
    <a:srgbClr val="ABABAB"/>
    <a:srgbClr val="6C6852"/>
    <a:srgbClr val="B7B7B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72" autoAdjust="0"/>
    <p:restoredTop sz="94660"/>
  </p:normalViewPr>
  <p:slideViewPr>
    <p:cSldViewPr>
      <p:cViewPr>
        <p:scale>
          <a:sx n="75" d="100"/>
          <a:sy n="75" d="100"/>
        </p:scale>
        <p:origin x="714" y="294"/>
      </p:cViewPr>
      <p:guideLst>
        <p:guide orient="horz" pos="2201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ED409FC-DB77-42CA-9715-A3C06841169C}" type="datetimeFigureOut">
              <a:rPr lang="zh-CN" altLang="en-US" smtClean="0"/>
              <a:t>2020/3/22 Sunday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088E8E7-6BC9-4DA3-903A-88E37F2324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39994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88E8E7-6BC9-4DA3-903A-88E37F23243D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42533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8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ADFBC5-9D5F-49D9-B380-217945D92A00}" type="datetimeFigureOut">
              <a:rPr lang="zh-CN" altLang="en-US" smtClean="0"/>
              <a:t>2020/3/22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AC42CB-EA40-4D51-91FE-A401E83D1A2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ADFBC5-9D5F-49D9-B380-217945D92A00}" type="datetimeFigureOut">
              <a:rPr lang="zh-CN" altLang="en-US" smtClean="0"/>
              <a:t>2020/3/22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AC42CB-EA40-4D51-91FE-A401E83D1A2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06375"/>
            <a:ext cx="2743200" cy="4387851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06375"/>
            <a:ext cx="8026400" cy="4387851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ADFBC5-9D5F-49D9-B380-217945D92A00}" type="datetimeFigureOut">
              <a:rPr lang="zh-CN" altLang="en-US" smtClean="0"/>
              <a:t>2020/3/22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AC42CB-EA40-4D51-91FE-A401E83D1A2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ADFBC5-9D5F-49D9-B380-217945D92A00}" type="datetimeFigureOut">
              <a:rPr lang="zh-CN" altLang="en-US" smtClean="0"/>
              <a:t>2020/3/22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AC42CB-EA40-4D51-91FE-A401E83D1A2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5335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665">
                <a:solidFill>
                  <a:schemeClr val="tx1">
                    <a:tint val="75000"/>
                  </a:schemeClr>
                </a:solidFill>
              </a:defRPr>
            </a:lvl1pPr>
            <a:lvl2pPr marL="609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200" indent="0">
              <a:buNone/>
              <a:defRPr sz="2135">
                <a:solidFill>
                  <a:schemeClr val="tx1">
                    <a:tint val="75000"/>
                  </a:schemeClr>
                </a:solidFill>
              </a:defRPr>
            </a:lvl3pPr>
            <a:lvl4pPr marL="18288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4pPr>
            <a:lvl5pPr marL="24384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5pPr>
            <a:lvl6pPr marL="30480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6pPr>
            <a:lvl7pPr marL="36576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7pPr>
            <a:lvl8pPr marL="42672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8pPr>
            <a:lvl9pPr marL="48768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ADFBC5-9D5F-49D9-B380-217945D92A00}" type="datetimeFigureOut">
              <a:rPr lang="zh-CN" altLang="en-US" smtClean="0"/>
              <a:t>2020/3/22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AC42CB-EA40-4D51-91FE-A401E83D1A2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200151"/>
            <a:ext cx="5384800" cy="3394075"/>
          </a:xfrm>
        </p:spPr>
        <p:txBody>
          <a:bodyPr/>
          <a:lstStyle>
            <a:lvl1pPr>
              <a:defRPr sz="3735"/>
            </a:lvl1pPr>
            <a:lvl2pPr>
              <a:defRPr sz="3200"/>
            </a:lvl2pPr>
            <a:lvl3pPr>
              <a:defRPr sz="2665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200151"/>
            <a:ext cx="5384800" cy="3394075"/>
          </a:xfrm>
        </p:spPr>
        <p:txBody>
          <a:bodyPr/>
          <a:lstStyle>
            <a:lvl1pPr>
              <a:defRPr sz="3735"/>
            </a:lvl1pPr>
            <a:lvl2pPr>
              <a:defRPr sz="3200"/>
            </a:lvl2pPr>
            <a:lvl3pPr>
              <a:defRPr sz="2665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ADFBC5-9D5F-49D9-B380-217945D92A00}" type="datetimeFigureOut">
              <a:rPr lang="zh-CN" altLang="en-US" smtClean="0"/>
              <a:t>2020/3/22 Sunday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AC42CB-EA40-4D51-91FE-A401E83D1A2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665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35" b="1"/>
            </a:lvl4pPr>
            <a:lvl5pPr marL="2438400" indent="0">
              <a:buNone/>
              <a:defRPr sz="2135" b="1"/>
            </a:lvl5pPr>
            <a:lvl6pPr marL="3048000" indent="0">
              <a:buNone/>
              <a:defRPr sz="2135" b="1"/>
            </a:lvl6pPr>
            <a:lvl7pPr marL="3657600" indent="0">
              <a:buNone/>
              <a:defRPr sz="2135" b="1"/>
            </a:lvl7pPr>
            <a:lvl8pPr marL="4267200" indent="0">
              <a:buNone/>
              <a:defRPr sz="2135" b="1"/>
            </a:lvl8pPr>
            <a:lvl9pPr marL="4876800" indent="0">
              <a:buNone/>
              <a:defRPr sz="2135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3200"/>
            </a:lvl1pPr>
            <a:lvl2pPr>
              <a:defRPr sz="2665"/>
            </a:lvl2pPr>
            <a:lvl3pPr>
              <a:defRPr sz="2400"/>
            </a:lvl3pPr>
            <a:lvl4pPr>
              <a:defRPr sz="2135"/>
            </a:lvl4pPr>
            <a:lvl5pPr>
              <a:defRPr sz="2135"/>
            </a:lvl5pPr>
            <a:lvl6pPr>
              <a:defRPr sz="2135"/>
            </a:lvl6pPr>
            <a:lvl7pPr>
              <a:defRPr sz="2135"/>
            </a:lvl7pPr>
            <a:lvl8pPr>
              <a:defRPr sz="2135"/>
            </a:lvl8pPr>
            <a:lvl9pPr>
              <a:defRPr sz="2135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665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35" b="1"/>
            </a:lvl4pPr>
            <a:lvl5pPr marL="2438400" indent="0">
              <a:buNone/>
              <a:defRPr sz="2135" b="1"/>
            </a:lvl5pPr>
            <a:lvl6pPr marL="3048000" indent="0">
              <a:buNone/>
              <a:defRPr sz="2135" b="1"/>
            </a:lvl6pPr>
            <a:lvl7pPr marL="3657600" indent="0">
              <a:buNone/>
              <a:defRPr sz="2135" b="1"/>
            </a:lvl7pPr>
            <a:lvl8pPr marL="4267200" indent="0">
              <a:buNone/>
              <a:defRPr sz="2135" b="1"/>
            </a:lvl8pPr>
            <a:lvl9pPr marL="4876800" indent="0">
              <a:buNone/>
              <a:defRPr sz="2135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3200"/>
            </a:lvl1pPr>
            <a:lvl2pPr>
              <a:defRPr sz="2665"/>
            </a:lvl2pPr>
            <a:lvl3pPr>
              <a:defRPr sz="2400"/>
            </a:lvl3pPr>
            <a:lvl4pPr>
              <a:defRPr sz="2135"/>
            </a:lvl4pPr>
            <a:lvl5pPr>
              <a:defRPr sz="2135"/>
            </a:lvl5pPr>
            <a:lvl6pPr>
              <a:defRPr sz="2135"/>
            </a:lvl6pPr>
            <a:lvl7pPr>
              <a:defRPr sz="2135"/>
            </a:lvl7pPr>
            <a:lvl8pPr>
              <a:defRPr sz="2135"/>
            </a:lvl8pPr>
            <a:lvl9pPr>
              <a:defRPr sz="2135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ADFBC5-9D5F-49D9-B380-217945D92A00}" type="datetimeFigureOut">
              <a:rPr lang="zh-CN" altLang="en-US" smtClean="0"/>
              <a:t>2020/3/22 Sunday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AC42CB-EA40-4D51-91FE-A401E83D1A2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ADFBC5-9D5F-49D9-B380-217945D92A00}" type="datetimeFigureOut">
              <a:rPr lang="zh-CN" altLang="en-US" smtClean="0"/>
              <a:t>2020/3/22 Sunday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AC42CB-EA40-4D51-91FE-A401E83D1A2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ADFBC5-9D5F-49D9-B380-217945D92A00}" type="datetimeFigureOut">
              <a:rPr lang="zh-CN" altLang="en-US" smtClean="0"/>
              <a:t>2020/3/22 Sunday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AC42CB-EA40-4D51-91FE-A401E83D1A2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49"/>
            <a:ext cx="4011084" cy="1162051"/>
          </a:xfrm>
        </p:spPr>
        <p:txBody>
          <a:bodyPr anchor="b"/>
          <a:lstStyle>
            <a:lvl1pPr algn="l">
              <a:defRPr sz="2665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4265"/>
            </a:lvl1pPr>
            <a:lvl2pPr>
              <a:defRPr sz="3735"/>
            </a:lvl2pPr>
            <a:lvl3pPr>
              <a:defRPr sz="3200"/>
            </a:lvl3pPr>
            <a:lvl4pPr>
              <a:defRPr sz="2665"/>
            </a:lvl4pPr>
            <a:lvl5pPr>
              <a:defRPr sz="2665"/>
            </a:lvl5pPr>
            <a:lvl6pPr>
              <a:defRPr sz="2665"/>
            </a:lvl6pPr>
            <a:lvl7pPr>
              <a:defRPr sz="2665"/>
            </a:lvl7pPr>
            <a:lvl8pPr>
              <a:defRPr sz="2665"/>
            </a:lvl8pPr>
            <a:lvl9pPr>
              <a:defRPr sz="2665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865"/>
            </a:lvl1pPr>
            <a:lvl2pPr marL="609600" indent="0">
              <a:buNone/>
              <a:defRPr sz="1600"/>
            </a:lvl2pPr>
            <a:lvl3pPr marL="1219200" indent="0">
              <a:buNone/>
              <a:defRPr sz="1335"/>
            </a:lvl3pPr>
            <a:lvl4pPr marL="1828800" indent="0">
              <a:buNone/>
              <a:defRPr sz="1200"/>
            </a:lvl4pPr>
            <a:lvl5pPr marL="2438400" indent="0">
              <a:buNone/>
              <a:defRPr sz="1200"/>
            </a:lvl5pPr>
            <a:lvl6pPr marL="3048000" indent="0">
              <a:buNone/>
              <a:defRPr sz="1200"/>
            </a:lvl6pPr>
            <a:lvl7pPr marL="3657600" indent="0">
              <a:buNone/>
              <a:defRPr sz="1200"/>
            </a:lvl7pPr>
            <a:lvl8pPr marL="4267200" indent="0">
              <a:buNone/>
              <a:defRPr sz="1200"/>
            </a:lvl8pPr>
            <a:lvl9pPr marL="4876800" indent="0">
              <a:buNone/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ADFBC5-9D5F-49D9-B380-217945D92A00}" type="datetimeFigureOut">
              <a:rPr lang="zh-CN" altLang="en-US" smtClean="0"/>
              <a:t>2020/3/22 Sunday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AC42CB-EA40-4D51-91FE-A401E83D1A2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9"/>
          </a:xfrm>
        </p:spPr>
        <p:txBody>
          <a:bodyPr anchor="b"/>
          <a:lstStyle>
            <a:lvl1pPr algn="l">
              <a:defRPr sz="2665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4265"/>
            </a:lvl1pPr>
            <a:lvl2pPr marL="609600" indent="0">
              <a:buNone/>
              <a:defRPr sz="3735"/>
            </a:lvl2pPr>
            <a:lvl3pPr marL="1219200" indent="0">
              <a:buNone/>
              <a:defRPr sz="3200"/>
            </a:lvl3pPr>
            <a:lvl4pPr marL="1828800" indent="0">
              <a:buNone/>
              <a:defRPr sz="2665"/>
            </a:lvl4pPr>
            <a:lvl5pPr marL="2438400" indent="0">
              <a:buNone/>
              <a:defRPr sz="2665"/>
            </a:lvl5pPr>
            <a:lvl6pPr marL="3048000" indent="0">
              <a:buNone/>
              <a:defRPr sz="2665"/>
            </a:lvl6pPr>
            <a:lvl7pPr marL="3657600" indent="0">
              <a:buNone/>
              <a:defRPr sz="2665"/>
            </a:lvl7pPr>
            <a:lvl8pPr marL="4267200" indent="0">
              <a:buNone/>
              <a:defRPr sz="2665"/>
            </a:lvl8pPr>
            <a:lvl9pPr marL="4876800" indent="0">
              <a:buNone/>
              <a:defRPr sz="2665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7"/>
            <a:ext cx="7315200" cy="804863"/>
          </a:xfrm>
        </p:spPr>
        <p:txBody>
          <a:bodyPr/>
          <a:lstStyle>
            <a:lvl1pPr marL="0" indent="0">
              <a:buNone/>
              <a:defRPr sz="1865"/>
            </a:lvl1pPr>
            <a:lvl2pPr marL="609600" indent="0">
              <a:buNone/>
              <a:defRPr sz="1600"/>
            </a:lvl2pPr>
            <a:lvl3pPr marL="1219200" indent="0">
              <a:buNone/>
              <a:defRPr sz="1335"/>
            </a:lvl3pPr>
            <a:lvl4pPr marL="1828800" indent="0">
              <a:buNone/>
              <a:defRPr sz="1200"/>
            </a:lvl4pPr>
            <a:lvl5pPr marL="2438400" indent="0">
              <a:buNone/>
              <a:defRPr sz="1200"/>
            </a:lvl5pPr>
            <a:lvl6pPr marL="3048000" indent="0">
              <a:buNone/>
              <a:defRPr sz="1200"/>
            </a:lvl6pPr>
            <a:lvl7pPr marL="3657600" indent="0">
              <a:buNone/>
              <a:defRPr sz="1200"/>
            </a:lvl7pPr>
            <a:lvl8pPr marL="4267200" indent="0">
              <a:buNone/>
              <a:defRPr sz="1200"/>
            </a:lvl8pPr>
            <a:lvl9pPr marL="4876800" indent="0">
              <a:buNone/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ADFBC5-9D5F-49D9-B380-217945D92A00}" type="datetimeFigureOut">
              <a:rPr lang="zh-CN" altLang="en-US" smtClean="0"/>
              <a:t>2020/3/22 Sunday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AC42CB-EA40-4D51-91FE-A401E83D1A2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ADFBC5-9D5F-49D9-B380-217945D92A00}" type="datetimeFigureOut">
              <a:rPr lang="zh-CN" altLang="en-US" smtClean="0"/>
              <a:t>2020/3/22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AC42CB-EA40-4D51-91FE-A401E83D1A2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219200" rtl="0" eaLnBrk="1" latinLnBrk="0" hangingPunct="1">
        <a:spcBef>
          <a:spcPct val="0"/>
        </a:spcBef>
        <a:buNone/>
        <a:defRPr sz="586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4265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defTabSz="1219200" rtl="0" eaLnBrk="1" latinLnBrk="0" hangingPunct="1">
        <a:spcBef>
          <a:spcPts val="130"/>
        </a:spcBef>
        <a:buFont typeface="Arial" panose="020B0604020202020204" pitchFamily="34" charset="0"/>
        <a:buChar char="–"/>
        <a:defRPr sz="3735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–"/>
        <a:defRPr sz="2665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»"/>
        <a:defRPr sz="2665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4" Type="http://schemas.openxmlformats.org/officeDocument/2006/relationships/image" Target="../media/image1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4633595" y="-724535"/>
            <a:ext cx="2926080" cy="1227899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-43180" y="-5715"/>
            <a:ext cx="12278360" cy="413385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8" name="椭圆 7"/>
          <p:cNvSpPr/>
          <p:nvPr/>
        </p:nvSpPr>
        <p:spPr>
          <a:xfrm>
            <a:off x="4850130" y="2182495"/>
            <a:ext cx="2493010" cy="249301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TextBox 11"/>
          <p:cNvSpPr txBox="1"/>
          <p:nvPr/>
        </p:nvSpPr>
        <p:spPr>
          <a:xfrm>
            <a:off x="5195074" y="3952252"/>
            <a:ext cx="1909038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spc="5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枯山水简约模板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470276" y="2813959"/>
            <a:ext cx="3456384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spc="5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VXHZ</a:t>
            </a:r>
          </a:p>
          <a:p>
            <a:r>
              <a:rPr lang="en-US" altLang="zh-CN" sz="2800" spc="5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DFNH</a:t>
            </a:r>
            <a:endParaRPr lang="zh-CN" altLang="en-US" sz="2800" spc="5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5470276" y="3766796"/>
            <a:ext cx="1312913" cy="0"/>
          </a:xfrm>
          <a:prstGeom prst="line">
            <a:avLst/>
          </a:prstGeom>
          <a:ln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2" grpId="0"/>
      <p:bldP spid="1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-43180" y="3785870"/>
            <a:ext cx="12278360" cy="311023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149747" y="1385229"/>
            <a:ext cx="2945555" cy="9930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5241925" y="4284980"/>
            <a:ext cx="25628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bg1"/>
                </a:solidFill>
                <a:sym typeface="+mn-ea"/>
              </a:rPr>
              <a:t>TIMEWORK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981325" y="4806950"/>
            <a:ext cx="62738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altLang="zh-CN" sz="1200" spc="400" noProof="1">
                <a:solidFill>
                  <a:schemeClr val="bg1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Entrepreneurial  activities </a:t>
            </a:r>
          </a:p>
          <a:p>
            <a:pPr algn="ctr"/>
            <a:r>
              <a:rPr lang="en-US" altLang="zh-CN" sz="1200" spc="400" noProof="1">
                <a:solidFill>
                  <a:schemeClr val="bg1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differ substantially</a:t>
            </a:r>
          </a:p>
        </p:txBody>
      </p:sp>
      <p:sp>
        <p:nvSpPr>
          <p:cNvPr id="2" name="椭圆 1"/>
          <p:cNvSpPr/>
          <p:nvPr/>
        </p:nvSpPr>
        <p:spPr>
          <a:xfrm rot="720000">
            <a:off x="5375925" y="1799767"/>
            <a:ext cx="1440160" cy="1440160"/>
          </a:xfrm>
          <a:prstGeom prst="ellipse">
            <a:avLst/>
          </a:prstGeom>
          <a:noFill/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241822" y="1512229"/>
            <a:ext cx="2945555" cy="9930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5708655" y="2163403"/>
            <a:ext cx="774701" cy="774701"/>
          </a:xfrm>
          <a:prstGeom prst="ellips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Box 13"/>
          <p:cNvSpPr txBox="1"/>
          <p:nvPr/>
        </p:nvSpPr>
        <p:spPr>
          <a:xfrm>
            <a:off x="5890697" y="2228298"/>
            <a:ext cx="1016536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</a:rPr>
              <a:t>3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/>
      <p:bldP spid="3" grpId="0"/>
      <p:bldP spid="2" grpId="0" animBg="1"/>
      <p:bldP spid="7" grpId="0" animBg="1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-43180" y="2133600"/>
            <a:ext cx="3335655" cy="3513455"/>
          </a:xfrm>
          <a:prstGeom prst="rect">
            <a:avLst/>
          </a:prstGeom>
          <a:solidFill>
            <a:srgbClr val="7370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811135" y="507365"/>
            <a:ext cx="181292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/>
              <a:t>ABOUT US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8664575" y="507365"/>
            <a:ext cx="181292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/>
              <a:t>POILIFOP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9507855" y="507365"/>
            <a:ext cx="96964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/>
              <a:t>TIMEWORK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10559415" y="507365"/>
            <a:ext cx="76136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/>
              <a:t>MEET US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717550" y="461010"/>
            <a:ext cx="10972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consents</a:t>
            </a:r>
          </a:p>
        </p:txBody>
      </p:sp>
      <p:sp>
        <p:nvSpPr>
          <p:cNvPr id="15" name=" 219"/>
          <p:cNvSpPr/>
          <p:nvPr/>
        </p:nvSpPr>
        <p:spPr>
          <a:xfrm>
            <a:off x="9507855" y="429260"/>
            <a:ext cx="864235" cy="432435"/>
          </a:xfrm>
          <a:prstGeom prst="roundRect">
            <a:avLst>
              <a:gd name="adj" fmla="val 50000"/>
            </a:avLst>
          </a:prstGeom>
          <a:noFill/>
          <a:ln>
            <a:solidFill>
              <a:srgbClr val="4A452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1" name="椭圆 20"/>
          <p:cNvSpPr/>
          <p:nvPr/>
        </p:nvSpPr>
        <p:spPr>
          <a:xfrm rot="720000">
            <a:off x="2875280" y="2357755"/>
            <a:ext cx="911225" cy="911225"/>
          </a:xfrm>
          <a:prstGeom prst="ellipse">
            <a:avLst/>
          </a:prstGeom>
          <a:solidFill>
            <a:schemeClr val="bg1"/>
          </a:solidFill>
          <a:ln w="50800">
            <a:solidFill>
              <a:srgbClr val="73705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 rot="720000">
            <a:off x="2875280" y="3438525"/>
            <a:ext cx="911225" cy="911225"/>
          </a:xfrm>
          <a:prstGeom prst="ellipse">
            <a:avLst/>
          </a:prstGeom>
          <a:solidFill>
            <a:schemeClr val="bg1"/>
          </a:solidFill>
          <a:ln w="50800">
            <a:solidFill>
              <a:srgbClr val="73705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 rot="720000">
            <a:off x="2875280" y="4519295"/>
            <a:ext cx="911225" cy="911225"/>
          </a:xfrm>
          <a:prstGeom prst="ellipse">
            <a:avLst/>
          </a:prstGeom>
          <a:solidFill>
            <a:schemeClr val="bg1"/>
          </a:solidFill>
          <a:ln w="50800">
            <a:solidFill>
              <a:srgbClr val="73705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3179445" y="2602230"/>
            <a:ext cx="1435735" cy="2584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/>
              <a:t>A</a:t>
            </a:r>
          </a:p>
          <a:p>
            <a:endParaRPr lang="en-US" altLang="zh-CN"/>
          </a:p>
          <a:p>
            <a:endParaRPr lang="en-US" altLang="zh-CN"/>
          </a:p>
          <a:p>
            <a:endParaRPr lang="en-US" altLang="zh-CN"/>
          </a:p>
          <a:p>
            <a:r>
              <a:rPr lang="en-US" altLang="zh-CN"/>
              <a:t>B</a:t>
            </a:r>
          </a:p>
          <a:p>
            <a:endParaRPr lang="en-US" altLang="zh-CN"/>
          </a:p>
          <a:p>
            <a:endParaRPr lang="en-US" altLang="zh-CN"/>
          </a:p>
          <a:p>
            <a:endParaRPr lang="en-US" altLang="zh-CN"/>
          </a:p>
          <a:p>
            <a:r>
              <a:rPr lang="en-US" altLang="zh-CN"/>
              <a:t>C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4547235" y="2930843"/>
            <a:ext cx="2486025" cy="2584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pc="200" noProof="1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lt"/>
              </a:rPr>
              <a:t>A </a:t>
            </a:r>
            <a:r>
              <a:rPr lang="zh-CN" altLang="en-US" spc="200" noProof="1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lt"/>
              </a:rPr>
              <a:t>重要词汇</a:t>
            </a:r>
          </a:p>
          <a:p>
            <a:pPr algn="ctr">
              <a:lnSpc>
                <a:spcPct val="150000"/>
              </a:lnSpc>
            </a:pPr>
            <a:endParaRPr lang="zh-CN" altLang="en-US" spc="200" noProof="1">
              <a:solidFill>
                <a:srgbClr val="4A452A"/>
              </a:solidFill>
              <a:latin typeface="+mj-lt"/>
              <a:ea typeface="宋体" panose="02010600030101010101" pitchFamily="2" charset="-122"/>
              <a:cs typeface="+mj-lt"/>
            </a:endParaRPr>
          </a:p>
          <a:p>
            <a:pPr>
              <a:lnSpc>
                <a:spcPct val="150000"/>
              </a:lnSpc>
            </a:pPr>
            <a:r>
              <a:rPr lang="en-US" altLang="zh-CN" spc="200" noProof="1">
                <a:solidFill>
                  <a:srgbClr val="4A452A"/>
                </a:solidFill>
                <a:latin typeface="+mj-lt"/>
                <a:ea typeface="宋体" panose="02010600030101010101" pitchFamily="2" charset="-122"/>
                <a:cs typeface="+mj-lt"/>
              </a:rPr>
              <a:t>APP YOUR TITLE</a:t>
            </a:r>
            <a:endParaRPr lang="en-US" altLang="zh-CN" spc="200" noProof="1">
              <a:solidFill>
                <a:srgbClr val="4A452A"/>
              </a:solidFill>
              <a:latin typeface="+mj-lt"/>
              <a:cs typeface="+mj-lt"/>
            </a:endParaRPr>
          </a:p>
          <a:p>
            <a:pPr>
              <a:lnSpc>
                <a:spcPct val="150000"/>
              </a:lnSpc>
            </a:pPr>
            <a:r>
              <a:rPr lang="en-US" altLang="zh-CN" sz="1200" spc="200" noProof="1">
                <a:solidFill>
                  <a:srgbClr val="4A452A"/>
                </a:solidFill>
                <a:latin typeface="+mj-lt"/>
                <a:ea typeface="宋体" panose="02010600030101010101" pitchFamily="2" charset="-122"/>
                <a:cs typeface="+mj-lt"/>
              </a:rPr>
              <a:t>Please replace text,click add relevant headline modly the text content</a:t>
            </a:r>
            <a:endParaRPr lang="en-US" altLang="zh-CN" spc="200" noProof="1">
              <a:solidFill>
                <a:srgbClr val="A6A6A6"/>
              </a:solidFill>
              <a:latin typeface="+mj-lt"/>
              <a:cs typeface="+mj-lt"/>
            </a:endParaRPr>
          </a:p>
          <a:p>
            <a:pPr>
              <a:lnSpc>
                <a:spcPct val="150000"/>
              </a:lnSpc>
            </a:pPr>
            <a:endParaRPr lang="en-US" altLang="zh-CN" spc="200" noProof="1">
              <a:solidFill>
                <a:srgbClr val="A6A6A6"/>
              </a:solidFill>
              <a:latin typeface="+mj-lt"/>
              <a:cs typeface="+mj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6832600" y="2930843"/>
            <a:ext cx="2486025" cy="2584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pc="200" noProof="1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lt"/>
              </a:rPr>
              <a:t>B </a:t>
            </a:r>
            <a:r>
              <a:rPr lang="zh-CN" altLang="en-US" spc="200" noProof="1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lt"/>
              </a:rPr>
              <a:t>重要词汇</a:t>
            </a:r>
          </a:p>
          <a:p>
            <a:pPr algn="ctr">
              <a:lnSpc>
                <a:spcPct val="150000"/>
              </a:lnSpc>
            </a:pPr>
            <a:endParaRPr lang="zh-CN" altLang="en-US" spc="200" noProof="1">
              <a:solidFill>
                <a:srgbClr val="4A452A"/>
              </a:solidFill>
              <a:latin typeface="+mj-lt"/>
              <a:ea typeface="宋体" panose="02010600030101010101" pitchFamily="2" charset="-122"/>
              <a:cs typeface="+mj-lt"/>
            </a:endParaRPr>
          </a:p>
          <a:p>
            <a:pPr>
              <a:lnSpc>
                <a:spcPct val="150000"/>
              </a:lnSpc>
            </a:pPr>
            <a:r>
              <a:rPr lang="en-US" altLang="zh-CN" spc="200" noProof="1">
                <a:solidFill>
                  <a:srgbClr val="4A452A"/>
                </a:solidFill>
                <a:latin typeface="+mj-lt"/>
                <a:ea typeface="宋体" panose="02010600030101010101" pitchFamily="2" charset="-122"/>
                <a:cs typeface="+mj-lt"/>
              </a:rPr>
              <a:t>APP YOUR TITLE</a:t>
            </a:r>
            <a:endParaRPr lang="en-US" altLang="zh-CN" spc="200" noProof="1">
              <a:solidFill>
                <a:srgbClr val="4A452A"/>
              </a:solidFill>
              <a:latin typeface="+mj-lt"/>
              <a:cs typeface="+mj-lt"/>
            </a:endParaRPr>
          </a:p>
          <a:p>
            <a:pPr>
              <a:lnSpc>
                <a:spcPct val="150000"/>
              </a:lnSpc>
            </a:pPr>
            <a:r>
              <a:rPr lang="en-US" altLang="zh-CN" sz="1200" spc="200" noProof="1">
                <a:solidFill>
                  <a:srgbClr val="4A452A"/>
                </a:solidFill>
                <a:latin typeface="+mj-lt"/>
                <a:ea typeface="宋体" panose="02010600030101010101" pitchFamily="2" charset="-122"/>
                <a:cs typeface="+mj-lt"/>
              </a:rPr>
              <a:t>Please replace text,click add relevant headline modly the text content</a:t>
            </a:r>
            <a:endParaRPr lang="en-US" altLang="zh-CN" spc="200" noProof="1">
              <a:solidFill>
                <a:srgbClr val="A6A6A6"/>
              </a:solidFill>
              <a:latin typeface="+mj-lt"/>
              <a:cs typeface="+mj-lt"/>
            </a:endParaRPr>
          </a:p>
          <a:p>
            <a:pPr>
              <a:lnSpc>
                <a:spcPct val="150000"/>
              </a:lnSpc>
            </a:pPr>
            <a:endParaRPr lang="en-US" altLang="zh-CN" spc="200" noProof="1">
              <a:solidFill>
                <a:srgbClr val="A6A6A6"/>
              </a:solidFill>
              <a:latin typeface="+mj-lt"/>
              <a:cs typeface="+mj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9318625" y="2930843"/>
            <a:ext cx="2486025" cy="2584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pc="200" noProof="1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lt"/>
              </a:rPr>
              <a:t>C </a:t>
            </a:r>
            <a:r>
              <a:rPr lang="zh-CN" altLang="en-US" spc="200" noProof="1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lt"/>
              </a:rPr>
              <a:t>重要词汇</a:t>
            </a:r>
          </a:p>
          <a:p>
            <a:pPr algn="ctr">
              <a:lnSpc>
                <a:spcPct val="150000"/>
              </a:lnSpc>
            </a:pPr>
            <a:endParaRPr lang="zh-CN" altLang="en-US" spc="200" noProof="1">
              <a:solidFill>
                <a:srgbClr val="4A452A"/>
              </a:solidFill>
              <a:latin typeface="+mj-lt"/>
              <a:ea typeface="宋体" panose="02010600030101010101" pitchFamily="2" charset="-122"/>
              <a:cs typeface="+mj-lt"/>
            </a:endParaRPr>
          </a:p>
          <a:p>
            <a:pPr>
              <a:lnSpc>
                <a:spcPct val="150000"/>
              </a:lnSpc>
            </a:pPr>
            <a:r>
              <a:rPr lang="en-US" altLang="zh-CN" spc="200" noProof="1">
                <a:solidFill>
                  <a:srgbClr val="4A452A"/>
                </a:solidFill>
                <a:latin typeface="+mj-lt"/>
                <a:ea typeface="宋体" panose="02010600030101010101" pitchFamily="2" charset="-122"/>
                <a:cs typeface="+mj-lt"/>
              </a:rPr>
              <a:t>APP YOUR TITLE</a:t>
            </a:r>
            <a:endParaRPr lang="en-US" altLang="zh-CN" spc="200" noProof="1">
              <a:solidFill>
                <a:srgbClr val="4A452A"/>
              </a:solidFill>
              <a:latin typeface="+mj-lt"/>
              <a:cs typeface="+mj-lt"/>
            </a:endParaRPr>
          </a:p>
          <a:p>
            <a:pPr>
              <a:lnSpc>
                <a:spcPct val="150000"/>
              </a:lnSpc>
            </a:pPr>
            <a:r>
              <a:rPr lang="en-US" altLang="zh-CN" sz="1200" spc="200" noProof="1">
                <a:solidFill>
                  <a:srgbClr val="4A452A"/>
                </a:solidFill>
                <a:latin typeface="+mj-lt"/>
                <a:ea typeface="宋体" panose="02010600030101010101" pitchFamily="2" charset="-122"/>
                <a:cs typeface="+mj-lt"/>
              </a:rPr>
              <a:t>Please replace text,click add relevant headline modly the text content</a:t>
            </a:r>
            <a:endParaRPr lang="en-US" altLang="zh-CN" spc="200" noProof="1">
              <a:solidFill>
                <a:srgbClr val="A6A6A6"/>
              </a:solidFill>
              <a:latin typeface="+mj-lt"/>
              <a:cs typeface="+mj-lt"/>
            </a:endParaRPr>
          </a:p>
          <a:p>
            <a:pPr>
              <a:lnSpc>
                <a:spcPct val="150000"/>
              </a:lnSpc>
            </a:pPr>
            <a:endParaRPr lang="en-US" altLang="zh-CN" spc="200" noProof="1">
              <a:solidFill>
                <a:srgbClr val="A6A6A6"/>
              </a:solidFill>
              <a:latin typeface="+mj-lt"/>
              <a:cs typeface="+mj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1" grpId="0" animBg="1"/>
      <p:bldP spid="16" grpId="0" animBg="1"/>
      <p:bldP spid="17" grpId="0" animBg="1"/>
      <p:bldP spid="20" grpId="0"/>
      <p:bldP spid="22" grpId="0"/>
      <p:bldP spid="2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909955" y="2795270"/>
            <a:ext cx="10449560" cy="2332990"/>
            <a:chOff x="2111" y="5080"/>
            <a:chExt cx="16456" cy="3674"/>
          </a:xfrm>
        </p:grpSpPr>
        <p:sp>
          <p:nvSpPr>
            <p:cNvPr id="6" name="空心弧 5"/>
            <p:cNvSpPr/>
            <p:nvPr/>
          </p:nvSpPr>
          <p:spPr>
            <a:xfrm>
              <a:off x="2111" y="5080"/>
              <a:ext cx="3444" cy="3675"/>
            </a:xfrm>
            <a:prstGeom prst="blockArc">
              <a:avLst>
                <a:gd name="adj1" fmla="val 10800000"/>
                <a:gd name="adj2" fmla="val 61621"/>
                <a:gd name="adj3" fmla="val 5452"/>
              </a:avLst>
            </a:prstGeom>
            <a:solidFill>
              <a:srgbClr val="ABABA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" name="空心弧 6"/>
            <p:cNvSpPr/>
            <p:nvPr/>
          </p:nvSpPr>
          <p:spPr>
            <a:xfrm rot="10800000">
              <a:off x="5359" y="5080"/>
              <a:ext cx="3444" cy="3675"/>
            </a:xfrm>
            <a:prstGeom prst="blockArc">
              <a:avLst>
                <a:gd name="adj1" fmla="val 10800000"/>
                <a:gd name="adj2" fmla="val 61621"/>
                <a:gd name="adj3" fmla="val 5452"/>
              </a:avLst>
            </a:prstGeom>
            <a:solidFill>
              <a:srgbClr val="7370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" name="空心弧 7"/>
            <p:cNvSpPr/>
            <p:nvPr/>
          </p:nvSpPr>
          <p:spPr>
            <a:xfrm>
              <a:off x="8615" y="5080"/>
              <a:ext cx="3444" cy="3675"/>
            </a:xfrm>
            <a:prstGeom prst="blockArc">
              <a:avLst>
                <a:gd name="adj1" fmla="val 10800000"/>
                <a:gd name="adj2" fmla="val 61621"/>
                <a:gd name="adj3" fmla="val 5452"/>
              </a:avLst>
            </a:prstGeom>
            <a:solidFill>
              <a:srgbClr val="ABABA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" name="空心弧 8"/>
            <p:cNvSpPr/>
            <p:nvPr/>
          </p:nvSpPr>
          <p:spPr>
            <a:xfrm rot="10800000">
              <a:off x="11871" y="5080"/>
              <a:ext cx="3444" cy="3675"/>
            </a:xfrm>
            <a:prstGeom prst="blockArc">
              <a:avLst>
                <a:gd name="adj1" fmla="val 10800000"/>
                <a:gd name="adj2" fmla="val 61621"/>
                <a:gd name="adj3" fmla="val 5452"/>
              </a:avLst>
            </a:prstGeom>
            <a:solidFill>
              <a:srgbClr val="7370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空心弧 9"/>
            <p:cNvSpPr/>
            <p:nvPr/>
          </p:nvSpPr>
          <p:spPr>
            <a:xfrm>
              <a:off x="15123" y="5080"/>
              <a:ext cx="3444" cy="3675"/>
            </a:xfrm>
            <a:prstGeom prst="blockArc">
              <a:avLst>
                <a:gd name="adj1" fmla="val 10800000"/>
                <a:gd name="adj2" fmla="val 61621"/>
                <a:gd name="adj3" fmla="val 5452"/>
              </a:avLst>
            </a:prstGeom>
            <a:solidFill>
              <a:srgbClr val="ABABA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2" name="椭圆 11"/>
          <p:cNvSpPr/>
          <p:nvPr/>
        </p:nvSpPr>
        <p:spPr>
          <a:xfrm>
            <a:off x="1535430" y="3286760"/>
            <a:ext cx="935990" cy="935990"/>
          </a:xfrm>
          <a:prstGeom prst="ellipse">
            <a:avLst/>
          </a:prstGeom>
          <a:solidFill>
            <a:srgbClr val="BFBFBF"/>
          </a:solidFill>
          <a:ln>
            <a:solidFill>
              <a:srgbClr val="73705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3597910" y="3286760"/>
            <a:ext cx="935990" cy="935990"/>
          </a:xfrm>
          <a:prstGeom prst="ellipse">
            <a:avLst/>
          </a:prstGeom>
          <a:solidFill>
            <a:srgbClr val="BFBFBF"/>
          </a:solidFill>
          <a:ln>
            <a:solidFill>
              <a:srgbClr val="73705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7733030" y="3253740"/>
            <a:ext cx="935990" cy="935990"/>
          </a:xfrm>
          <a:prstGeom prst="ellipse">
            <a:avLst/>
          </a:prstGeom>
          <a:solidFill>
            <a:srgbClr val="BFBFBF"/>
          </a:solidFill>
          <a:ln>
            <a:solidFill>
              <a:srgbClr val="73705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5665470" y="3253740"/>
            <a:ext cx="935990" cy="935990"/>
          </a:xfrm>
          <a:prstGeom prst="ellipse">
            <a:avLst/>
          </a:prstGeom>
          <a:solidFill>
            <a:srgbClr val="BFBFBF"/>
          </a:solidFill>
          <a:ln>
            <a:solidFill>
              <a:srgbClr val="73705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9798050" y="3253740"/>
            <a:ext cx="935990" cy="935990"/>
          </a:xfrm>
          <a:prstGeom prst="ellipse">
            <a:avLst/>
          </a:prstGeom>
          <a:solidFill>
            <a:srgbClr val="BFBFBF"/>
          </a:solidFill>
          <a:ln>
            <a:solidFill>
              <a:srgbClr val="73705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02" name="文本框 8"/>
          <p:cNvSpPr txBox="1"/>
          <p:nvPr/>
        </p:nvSpPr>
        <p:spPr>
          <a:xfrm>
            <a:off x="1773555" y="3429635"/>
            <a:ext cx="60325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</a:p>
        </p:txBody>
      </p:sp>
      <p:sp>
        <p:nvSpPr>
          <p:cNvPr id="17" name="文本框 8"/>
          <p:cNvSpPr txBox="1"/>
          <p:nvPr/>
        </p:nvSpPr>
        <p:spPr>
          <a:xfrm>
            <a:off x="3858895" y="3463290"/>
            <a:ext cx="60325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</a:p>
        </p:txBody>
      </p:sp>
      <p:sp>
        <p:nvSpPr>
          <p:cNvPr id="18" name="文本框 8"/>
          <p:cNvSpPr txBox="1"/>
          <p:nvPr/>
        </p:nvSpPr>
        <p:spPr>
          <a:xfrm>
            <a:off x="5926455" y="3429635"/>
            <a:ext cx="60325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3</a:t>
            </a:r>
          </a:p>
        </p:txBody>
      </p:sp>
      <p:sp>
        <p:nvSpPr>
          <p:cNvPr id="19" name="文本框 8"/>
          <p:cNvSpPr txBox="1"/>
          <p:nvPr/>
        </p:nvSpPr>
        <p:spPr>
          <a:xfrm>
            <a:off x="7971155" y="3391535"/>
            <a:ext cx="60325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4</a:t>
            </a:r>
          </a:p>
        </p:txBody>
      </p:sp>
      <p:sp>
        <p:nvSpPr>
          <p:cNvPr id="20" name="文本框 8"/>
          <p:cNvSpPr txBox="1"/>
          <p:nvPr/>
        </p:nvSpPr>
        <p:spPr>
          <a:xfrm>
            <a:off x="10036175" y="3391535"/>
            <a:ext cx="60325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5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831850" y="4365943"/>
            <a:ext cx="2486025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endParaRPr lang="en-US" altLang="zh-CN" spc="200" noProof="1">
              <a:solidFill>
                <a:schemeClr val="bg1">
                  <a:lumMod val="65000"/>
                </a:schemeClr>
              </a:solidFill>
              <a:latin typeface="+mj-lt"/>
              <a:cs typeface="+mj-lt"/>
            </a:endParaRPr>
          </a:p>
          <a:p>
            <a:pPr>
              <a:lnSpc>
                <a:spcPct val="150000"/>
              </a:lnSpc>
            </a:pPr>
            <a:r>
              <a:rPr lang="en-US" altLang="zh-CN" sz="1200" spc="200" noProof="1">
                <a:solidFill>
                  <a:srgbClr val="4A452A"/>
                </a:solidFill>
                <a:latin typeface="+mj-lt"/>
                <a:ea typeface="宋体" panose="02010600030101010101" pitchFamily="2" charset="-122"/>
                <a:cs typeface="+mj-lt"/>
              </a:rPr>
              <a:t>Please replace text,click add relevant headline modly the text content</a:t>
            </a:r>
            <a:endParaRPr lang="en-US" altLang="zh-CN" spc="200" noProof="1">
              <a:solidFill>
                <a:srgbClr val="4A452A"/>
              </a:solidFill>
              <a:latin typeface="+mj-lt"/>
              <a:cs typeface="+mj-lt"/>
            </a:endParaRPr>
          </a:p>
          <a:p>
            <a:pPr>
              <a:lnSpc>
                <a:spcPct val="150000"/>
              </a:lnSpc>
            </a:pPr>
            <a:endParaRPr lang="en-US" altLang="zh-CN" spc="200" noProof="1">
              <a:solidFill>
                <a:srgbClr val="4A452A"/>
              </a:solidFill>
              <a:latin typeface="+mj-lt"/>
              <a:cs typeface="+mj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2823210" y="1267778"/>
            <a:ext cx="2486025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endParaRPr lang="en-US" altLang="zh-CN" spc="200" noProof="1">
              <a:solidFill>
                <a:schemeClr val="bg1">
                  <a:lumMod val="65000"/>
                </a:schemeClr>
              </a:solidFill>
              <a:latin typeface="+mj-lt"/>
              <a:cs typeface="+mj-lt"/>
            </a:endParaRPr>
          </a:p>
          <a:p>
            <a:pPr>
              <a:lnSpc>
                <a:spcPct val="150000"/>
              </a:lnSpc>
            </a:pPr>
            <a:r>
              <a:rPr lang="en-US" altLang="zh-CN" sz="1200" spc="200" noProof="1">
                <a:solidFill>
                  <a:srgbClr val="4A452A"/>
                </a:solidFill>
                <a:latin typeface="+mj-lt"/>
                <a:ea typeface="宋体" panose="02010600030101010101" pitchFamily="2" charset="-122"/>
                <a:cs typeface="+mj-lt"/>
              </a:rPr>
              <a:t>Please replace text,click add relevant headline modly the text content</a:t>
            </a:r>
            <a:endParaRPr lang="en-US" altLang="zh-CN" spc="200" noProof="1">
              <a:solidFill>
                <a:schemeClr val="bg1">
                  <a:lumMod val="65000"/>
                </a:schemeClr>
              </a:solidFill>
              <a:latin typeface="+mj-lt"/>
              <a:cs typeface="+mj-lt"/>
            </a:endParaRPr>
          </a:p>
          <a:p>
            <a:pPr>
              <a:lnSpc>
                <a:spcPct val="150000"/>
              </a:lnSpc>
            </a:pPr>
            <a:endParaRPr lang="en-US" altLang="zh-CN" spc="200" noProof="1">
              <a:solidFill>
                <a:schemeClr val="bg1">
                  <a:lumMod val="65000"/>
                </a:schemeClr>
              </a:solidFill>
              <a:latin typeface="+mj-lt"/>
              <a:cs typeface="+mj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6958330" y="1267778"/>
            <a:ext cx="2486025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endParaRPr lang="en-US" altLang="zh-CN" spc="200" noProof="1">
              <a:solidFill>
                <a:srgbClr val="73705B"/>
              </a:solidFill>
              <a:latin typeface="+mj-lt"/>
              <a:cs typeface="+mj-lt"/>
            </a:endParaRPr>
          </a:p>
          <a:p>
            <a:pPr>
              <a:lnSpc>
                <a:spcPct val="150000"/>
              </a:lnSpc>
            </a:pPr>
            <a:r>
              <a:rPr lang="en-US" altLang="zh-CN" sz="1200" spc="200" noProof="1">
                <a:solidFill>
                  <a:srgbClr val="4A452A"/>
                </a:solidFill>
                <a:latin typeface="+mj-lt"/>
                <a:ea typeface="宋体" panose="02010600030101010101" pitchFamily="2" charset="-122"/>
                <a:cs typeface="+mj-lt"/>
              </a:rPr>
              <a:t>Please replace text,click add relevant headline modly the text content</a:t>
            </a:r>
            <a:endParaRPr lang="en-US" altLang="zh-CN" spc="200" noProof="1">
              <a:solidFill>
                <a:schemeClr val="bg1">
                  <a:lumMod val="65000"/>
                </a:schemeClr>
              </a:solidFill>
              <a:latin typeface="+mj-lt"/>
              <a:cs typeface="+mj-lt"/>
            </a:endParaRPr>
          </a:p>
          <a:p>
            <a:pPr>
              <a:lnSpc>
                <a:spcPct val="150000"/>
              </a:lnSpc>
            </a:pPr>
            <a:endParaRPr lang="en-US" altLang="zh-CN" spc="200" noProof="1">
              <a:solidFill>
                <a:schemeClr val="bg1">
                  <a:lumMod val="65000"/>
                </a:schemeClr>
              </a:solidFill>
              <a:latin typeface="+mj-lt"/>
              <a:cs typeface="+mj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5039995" y="4365943"/>
            <a:ext cx="2486025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endParaRPr lang="en-US" altLang="zh-CN" spc="200" noProof="1">
              <a:solidFill>
                <a:schemeClr val="bg1">
                  <a:lumMod val="65000"/>
                </a:schemeClr>
              </a:solidFill>
              <a:latin typeface="+mj-lt"/>
              <a:cs typeface="+mj-lt"/>
            </a:endParaRPr>
          </a:p>
          <a:p>
            <a:pPr>
              <a:lnSpc>
                <a:spcPct val="150000"/>
              </a:lnSpc>
            </a:pPr>
            <a:r>
              <a:rPr lang="en-US" altLang="zh-CN" sz="1200" spc="200" noProof="1">
                <a:solidFill>
                  <a:srgbClr val="4A452A"/>
                </a:solidFill>
                <a:latin typeface="+mj-lt"/>
                <a:ea typeface="宋体" panose="02010600030101010101" pitchFamily="2" charset="-122"/>
                <a:cs typeface="+mj-lt"/>
              </a:rPr>
              <a:t>Please replace text,click add relevant headline modly the text content</a:t>
            </a:r>
            <a:endParaRPr lang="en-US" altLang="zh-CN" spc="200" noProof="1">
              <a:solidFill>
                <a:schemeClr val="bg1">
                  <a:lumMod val="65000"/>
                </a:schemeClr>
              </a:solidFill>
              <a:latin typeface="+mj-lt"/>
              <a:cs typeface="+mj-lt"/>
            </a:endParaRPr>
          </a:p>
          <a:p>
            <a:pPr>
              <a:lnSpc>
                <a:spcPct val="150000"/>
              </a:lnSpc>
            </a:pPr>
            <a:endParaRPr lang="en-US" altLang="zh-CN" spc="200" noProof="1">
              <a:solidFill>
                <a:schemeClr val="bg1">
                  <a:lumMod val="65000"/>
                </a:schemeClr>
              </a:solidFill>
              <a:latin typeface="+mj-lt"/>
              <a:cs typeface="+mj-lt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9172575" y="4365943"/>
            <a:ext cx="2486025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endParaRPr lang="en-US" altLang="zh-CN" spc="200" noProof="1">
              <a:solidFill>
                <a:schemeClr val="bg1">
                  <a:lumMod val="65000"/>
                </a:schemeClr>
              </a:solidFill>
              <a:latin typeface="+mj-lt"/>
              <a:cs typeface="+mj-lt"/>
            </a:endParaRPr>
          </a:p>
          <a:p>
            <a:pPr>
              <a:lnSpc>
                <a:spcPct val="150000"/>
              </a:lnSpc>
            </a:pPr>
            <a:r>
              <a:rPr lang="en-US" altLang="zh-CN" sz="1200" spc="200" noProof="1">
                <a:solidFill>
                  <a:srgbClr val="4A452A"/>
                </a:solidFill>
                <a:latin typeface="+mj-lt"/>
                <a:ea typeface="宋体" panose="02010600030101010101" pitchFamily="2" charset="-122"/>
                <a:cs typeface="+mj-lt"/>
              </a:rPr>
              <a:t>Please replace text,click add relevant headline modly the text content</a:t>
            </a:r>
            <a:endParaRPr lang="en-US" altLang="zh-CN" spc="200" noProof="1">
              <a:solidFill>
                <a:schemeClr val="bg1">
                  <a:lumMod val="65000"/>
                </a:schemeClr>
              </a:solidFill>
              <a:latin typeface="+mj-lt"/>
              <a:cs typeface="+mj-lt"/>
            </a:endParaRPr>
          </a:p>
          <a:p>
            <a:pPr>
              <a:lnSpc>
                <a:spcPct val="150000"/>
              </a:lnSpc>
            </a:pPr>
            <a:endParaRPr lang="en-US" altLang="zh-CN" spc="200" noProof="1">
              <a:solidFill>
                <a:schemeClr val="bg1">
                  <a:lumMod val="65000"/>
                </a:schemeClr>
              </a:solidFill>
              <a:latin typeface="+mj-lt"/>
              <a:cs typeface="+mj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811135" y="507365"/>
            <a:ext cx="181292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/>
              <a:t>ABOUT US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8664575" y="507365"/>
            <a:ext cx="181292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/>
              <a:t>POILIFOP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9507855" y="507365"/>
            <a:ext cx="96964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/>
              <a:t>TIMEWORK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10559415" y="507365"/>
            <a:ext cx="76136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/>
              <a:t>MEET US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717550" y="461010"/>
            <a:ext cx="10972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consents</a:t>
            </a:r>
          </a:p>
        </p:txBody>
      </p:sp>
      <p:sp>
        <p:nvSpPr>
          <p:cNvPr id="28" name=" 219"/>
          <p:cNvSpPr/>
          <p:nvPr/>
        </p:nvSpPr>
        <p:spPr>
          <a:xfrm>
            <a:off x="9507855" y="429260"/>
            <a:ext cx="864235" cy="432435"/>
          </a:xfrm>
          <a:prstGeom prst="roundRect">
            <a:avLst>
              <a:gd name="adj" fmla="val 50000"/>
            </a:avLst>
          </a:prstGeom>
          <a:noFill/>
          <a:ln>
            <a:solidFill>
              <a:srgbClr val="4A452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  <p:bldP spid="16" grpId="0" animBg="1"/>
      <p:bldP spid="4102" grpId="0"/>
      <p:bldP spid="17" grpId="0"/>
      <p:bldP spid="18" grpId="0"/>
      <p:bldP spid="19" grpId="0"/>
      <p:bldP spid="20" grpId="0"/>
      <p:bldP spid="24" grpId="0"/>
      <p:bldP spid="21" grpId="0"/>
      <p:bldP spid="22" grpId="0"/>
      <p:bldP spid="23" grpId="0"/>
      <p:bldP spid="2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-43180" y="3785870"/>
            <a:ext cx="12278360" cy="311023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149747" y="1385229"/>
            <a:ext cx="2945555" cy="9930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5340985" y="4284980"/>
            <a:ext cx="25628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bg1"/>
                </a:solidFill>
                <a:sym typeface="+mn-ea"/>
              </a:rPr>
              <a:t>MEET US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981325" y="4806950"/>
            <a:ext cx="62738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altLang="zh-CN" sz="1200" spc="400" noProof="1">
                <a:solidFill>
                  <a:schemeClr val="bg1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Entrepreneurial  activities </a:t>
            </a:r>
          </a:p>
          <a:p>
            <a:pPr algn="ctr"/>
            <a:r>
              <a:rPr lang="en-US" altLang="zh-CN" sz="1200" spc="400" noProof="1">
                <a:solidFill>
                  <a:schemeClr val="bg1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differ substantially</a:t>
            </a:r>
          </a:p>
        </p:txBody>
      </p:sp>
      <p:sp>
        <p:nvSpPr>
          <p:cNvPr id="2" name="椭圆 1"/>
          <p:cNvSpPr/>
          <p:nvPr/>
        </p:nvSpPr>
        <p:spPr>
          <a:xfrm rot="720000">
            <a:off x="5375925" y="1799767"/>
            <a:ext cx="1440160" cy="1440160"/>
          </a:xfrm>
          <a:prstGeom prst="ellipse">
            <a:avLst/>
          </a:prstGeom>
          <a:noFill/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241822" y="1512229"/>
            <a:ext cx="2945555" cy="9930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5708655" y="2163403"/>
            <a:ext cx="774701" cy="774701"/>
          </a:xfrm>
          <a:prstGeom prst="ellips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Box 13"/>
          <p:cNvSpPr txBox="1"/>
          <p:nvPr/>
        </p:nvSpPr>
        <p:spPr>
          <a:xfrm>
            <a:off x="5890697" y="2228298"/>
            <a:ext cx="1016536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</a:rPr>
              <a:t>4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animBg="1"/>
      <p:bldP spid="5" grpId="0"/>
      <p:bldP spid="3" grpId="0"/>
      <p:bldP spid="2" grpId="0" animBg="1"/>
      <p:bldP spid="6" grpId="0" animBg="1"/>
      <p:bldP spid="7" grpId="0" animBg="1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-7937" y="3019425"/>
            <a:ext cx="2889250" cy="3833813"/>
          </a:xfrm>
          <a:prstGeom prst="rect">
            <a:avLst/>
          </a:prstGeom>
          <a:solidFill>
            <a:srgbClr val="A6A6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5" name="矩形 4"/>
          <p:cNvSpPr/>
          <p:nvPr/>
        </p:nvSpPr>
        <p:spPr>
          <a:xfrm>
            <a:off x="3010853" y="3019425"/>
            <a:ext cx="3022600" cy="3833813"/>
          </a:xfrm>
          <a:prstGeom prst="rect">
            <a:avLst/>
          </a:prstGeom>
          <a:solidFill>
            <a:srgbClr val="7370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6" name="矩形 5"/>
          <p:cNvSpPr/>
          <p:nvPr/>
        </p:nvSpPr>
        <p:spPr>
          <a:xfrm>
            <a:off x="6170613" y="3019425"/>
            <a:ext cx="2863850" cy="3833813"/>
          </a:xfrm>
          <a:prstGeom prst="rect">
            <a:avLst/>
          </a:prstGeom>
          <a:solidFill>
            <a:srgbClr val="A6A6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8" name="矩形 7"/>
          <p:cNvSpPr/>
          <p:nvPr/>
        </p:nvSpPr>
        <p:spPr>
          <a:xfrm>
            <a:off x="9170988" y="3019425"/>
            <a:ext cx="3024188" cy="3833813"/>
          </a:xfrm>
          <a:prstGeom prst="rect">
            <a:avLst/>
          </a:prstGeom>
          <a:solidFill>
            <a:srgbClr val="7370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102" name="文本框 8"/>
          <p:cNvSpPr txBox="1"/>
          <p:nvPr/>
        </p:nvSpPr>
        <p:spPr>
          <a:xfrm>
            <a:off x="1035050" y="3178175"/>
            <a:ext cx="603250" cy="10160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60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</a:p>
        </p:txBody>
      </p:sp>
      <p:sp>
        <p:nvSpPr>
          <p:cNvPr id="4103" name="文本框 9"/>
          <p:cNvSpPr txBox="1"/>
          <p:nvPr/>
        </p:nvSpPr>
        <p:spPr>
          <a:xfrm>
            <a:off x="4159250" y="3162300"/>
            <a:ext cx="604838" cy="101441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60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</a:p>
        </p:txBody>
      </p:sp>
      <p:sp>
        <p:nvSpPr>
          <p:cNvPr id="4104" name="文本框 10"/>
          <p:cNvSpPr txBox="1"/>
          <p:nvPr/>
        </p:nvSpPr>
        <p:spPr>
          <a:xfrm>
            <a:off x="7258050" y="3201988"/>
            <a:ext cx="603250" cy="101441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60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3</a:t>
            </a:r>
          </a:p>
        </p:txBody>
      </p:sp>
      <p:sp>
        <p:nvSpPr>
          <p:cNvPr id="4105" name="文本框 11"/>
          <p:cNvSpPr txBox="1"/>
          <p:nvPr/>
        </p:nvSpPr>
        <p:spPr>
          <a:xfrm>
            <a:off x="10352088" y="3201988"/>
            <a:ext cx="604837" cy="101441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60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4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276225" y="4360863"/>
            <a:ext cx="2486025" cy="2168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pc="200" noProof="1">
                <a:solidFill>
                  <a:schemeClr val="bg1"/>
                </a:solidFill>
                <a:latin typeface="+mj-lt"/>
                <a:ea typeface="宋体" panose="02010600030101010101" pitchFamily="2" charset="-122"/>
                <a:cs typeface="+mj-lt"/>
              </a:rPr>
              <a:t>APP YOUR TITLE</a:t>
            </a:r>
            <a:endParaRPr lang="en-US" altLang="zh-CN" spc="200" noProof="1">
              <a:solidFill>
                <a:schemeClr val="bg1"/>
              </a:solidFill>
              <a:latin typeface="+mj-lt"/>
              <a:cs typeface="+mj-lt"/>
            </a:endParaRPr>
          </a:p>
          <a:p>
            <a:pPr>
              <a:lnSpc>
                <a:spcPct val="150000"/>
              </a:lnSpc>
            </a:pPr>
            <a:endParaRPr lang="en-US" altLang="zh-CN" spc="200" noProof="1">
              <a:solidFill>
                <a:schemeClr val="bg1"/>
              </a:solidFill>
              <a:latin typeface="+mj-lt"/>
              <a:cs typeface="+mj-lt"/>
            </a:endParaRPr>
          </a:p>
          <a:p>
            <a:pPr>
              <a:lnSpc>
                <a:spcPct val="150000"/>
              </a:lnSpc>
            </a:pPr>
            <a:r>
              <a:rPr lang="en-US" altLang="zh-CN" sz="1200" spc="200" noProof="1">
                <a:solidFill>
                  <a:schemeClr val="bg1"/>
                </a:solidFill>
                <a:latin typeface="+mj-lt"/>
                <a:ea typeface="宋体" panose="02010600030101010101" pitchFamily="2" charset="-122"/>
                <a:cs typeface="+mj-lt"/>
              </a:rPr>
              <a:t>Please replace text,click add relevant headline modly the text content</a:t>
            </a:r>
            <a:endParaRPr lang="en-US" altLang="zh-CN" spc="200" noProof="1">
              <a:solidFill>
                <a:schemeClr val="bg1"/>
              </a:solidFill>
              <a:latin typeface="+mj-lt"/>
              <a:cs typeface="+mj-lt"/>
            </a:endParaRPr>
          </a:p>
          <a:p>
            <a:pPr>
              <a:lnSpc>
                <a:spcPct val="150000"/>
              </a:lnSpc>
            </a:pPr>
            <a:endParaRPr lang="en-US" altLang="zh-CN" spc="200" noProof="1">
              <a:solidFill>
                <a:schemeClr val="bg1"/>
              </a:solidFill>
              <a:latin typeface="+mj-lt"/>
              <a:cs typeface="+mj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279775" y="4360863"/>
            <a:ext cx="2486025" cy="2168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pc="200" noProof="1">
                <a:solidFill>
                  <a:schemeClr val="bg1"/>
                </a:solidFill>
                <a:latin typeface="+mj-lt"/>
                <a:ea typeface="宋体" panose="02010600030101010101" pitchFamily="2" charset="-122"/>
                <a:cs typeface="+mj-lt"/>
              </a:rPr>
              <a:t>APP YOUR TITLE</a:t>
            </a:r>
            <a:endParaRPr lang="en-US" altLang="zh-CN" spc="200" noProof="1">
              <a:solidFill>
                <a:schemeClr val="bg1"/>
              </a:solidFill>
              <a:latin typeface="+mj-lt"/>
              <a:cs typeface="+mj-lt"/>
            </a:endParaRPr>
          </a:p>
          <a:p>
            <a:pPr>
              <a:lnSpc>
                <a:spcPct val="150000"/>
              </a:lnSpc>
            </a:pPr>
            <a:endParaRPr lang="en-US" altLang="zh-CN" spc="200" noProof="1">
              <a:solidFill>
                <a:schemeClr val="bg1"/>
              </a:solidFill>
              <a:latin typeface="+mj-lt"/>
              <a:cs typeface="+mj-lt"/>
            </a:endParaRPr>
          </a:p>
          <a:p>
            <a:pPr>
              <a:lnSpc>
                <a:spcPct val="150000"/>
              </a:lnSpc>
            </a:pPr>
            <a:r>
              <a:rPr lang="en-US" altLang="zh-CN" sz="1200" spc="200" noProof="1">
                <a:solidFill>
                  <a:schemeClr val="bg1"/>
                </a:solidFill>
                <a:latin typeface="+mj-lt"/>
                <a:ea typeface="宋体" panose="02010600030101010101" pitchFamily="2" charset="-122"/>
                <a:cs typeface="+mj-lt"/>
              </a:rPr>
              <a:t>Please replace text,click add relevant headline modly the text content</a:t>
            </a:r>
            <a:endParaRPr lang="en-US" altLang="zh-CN" spc="200" noProof="1">
              <a:solidFill>
                <a:schemeClr val="bg1"/>
              </a:solidFill>
              <a:latin typeface="+mj-lt"/>
              <a:cs typeface="+mj-lt"/>
            </a:endParaRPr>
          </a:p>
          <a:p>
            <a:pPr>
              <a:lnSpc>
                <a:spcPct val="150000"/>
              </a:lnSpc>
            </a:pPr>
            <a:endParaRPr lang="en-US" altLang="zh-CN" spc="200" noProof="1">
              <a:solidFill>
                <a:schemeClr val="bg1"/>
              </a:solidFill>
              <a:latin typeface="+mj-lt"/>
              <a:cs typeface="+mj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419850" y="4343400"/>
            <a:ext cx="2486025" cy="2168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pc="200" noProof="1">
                <a:solidFill>
                  <a:schemeClr val="bg1"/>
                </a:solidFill>
                <a:latin typeface="+mj-lt"/>
                <a:ea typeface="宋体" panose="02010600030101010101" pitchFamily="2" charset="-122"/>
                <a:cs typeface="+mj-lt"/>
              </a:rPr>
              <a:t>APP YOUR TITLE</a:t>
            </a:r>
            <a:endParaRPr lang="en-US" altLang="zh-CN" spc="200" noProof="1">
              <a:solidFill>
                <a:schemeClr val="bg1"/>
              </a:solidFill>
              <a:latin typeface="+mj-lt"/>
              <a:cs typeface="+mj-lt"/>
            </a:endParaRPr>
          </a:p>
          <a:p>
            <a:pPr>
              <a:lnSpc>
                <a:spcPct val="150000"/>
              </a:lnSpc>
            </a:pPr>
            <a:endParaRPr lang="en-US" altLang="zh-CN" spc="200" noProof="1">
              <a:solidFill>
                <a:schemeClr val="bg1"/>
              </a:solidFill>
              <a:latin typeface="+mj-lt"/>
              <a:cs typeface="+mj-lt"/>
            </a:endParaRPr>
          </a:p>
          <a:p>
            <a:pPr>
              <a:lnSpc>
                <a:spcPct val="150000"/>
              </a:lnSpc>
            </a:pPr>
            <a:r>
              <a:rPr lang="en-US" altLang="zh-CN" sz="1200" spc="200" noProof="1">
                <a:solidFill>
                  <a:schemeClr val="bg1"/>
                </a:solidFill>
                <a:latin typeface="+mj-lt"/>
                <a:ea typeface="宋体" panose="02010600030101010101" pitchFamily="2" charset="-122"/>
                <a:cs typeface="+mj-lt"/>
              </a:rPr>
              <a:t>Please replace text,click add relevant headline modly the text content</a:t>
            </a:r>
            <a:endParaRPr lang="en-US" altLang="zh-CN" spc="200" noProof="1">
              <a:solidFill>
                <a:schemeClr val="bg1">
                  <a:lumMod val="50000"/>
                </a:schemeClr>
              </a:solidFill>
              <a:latin typeface="+mj-lt"/>
              <a:cs typeface="+mj-lt"/>
            </a:endParaRPr>
          </a:p>
          <a:p>
            <a:pPr>
              <a:lnSpc>
                <a:spcPct val="150000"/>
              </a:lnSpc>
            </a:pPr>
            <a:endParaRPr lang="en-US" altLang="zh-CN" spc="200" noProof="1">
              <a:solidFill>
                <a:schemeClr val="bg1">
                  <a:lumMod val="50000"/>
                </a:schemeClr>
              </a:solidFill>
              <a:latin typeface="+mj-lt"/>
              <a:cs typeface="+mj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9490075" y="4398963"/>
            <a:ext cx="2486025" cy="2168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pc="200" noProof="1">
                <a:solidFill>
                  <a:schemeClr val="bg1"/>
                </a:solidFill>
                <a:latin typeface="+mj-lt"/>
                <a:ea typeface="宋体" panose="02010600030101010101" pitchFamily="2" charset="-122"/>
                <a:cs typeface="+mj-lt"/>
              </a:rPr>
              <a:t>APP YOUR TITLE</a:t>
            </a:r>
            <a:endParaRPr lang="en-US" altLang="zh-CN" spc="200" noProof="1">
              <a:solidFill>
                <a:schemeClr val="bg1"/>
              </a:solidFill>
              <a:latin typeface="+mj-lt"/>
              <a:cs typeface="+mj-lt"/>
            </a:endParaRPr>
          </a:p>
          <a:p>
            <a:pPr>
              <a:lnSpc>
                <a:spcPct val="150000"/>
              </a:lnSpc>
            </a:pPr>
            <a:endParaRPr lang="en-US" altLang="zh-CN" spc="200" noProof="1">
              <a:solidFill>
                <a:schemeClr val="bg1"/>
              </a:solidFill>
              <a:latin typeface="+mj-lt"/>
              <a:cs typeface="+mj-lt"/>
            </a:endParaRPr>
          </a:p>
          <a:p>
            <a:pPr>
              <a:lnSpc>
                <a:spcPct val="150000"/>
              </a:lnSpc>
            </a:pPr>
            <a:r>
              <a:rPr lang="en-US" altLang="zh-CN" sz="1200" spc="200" noProof="1">
                <a:solidFill>
                  <a:schemeClr val="bg1"/>
                </a:solidFill>
                <a:latin typeface="+mj-lt"/>
                <a:ea typeface="宋体" panose="02010600030101010101" pitchFamily="2" charset="-122"/>
                <a:cs typeface="+mj-lt"/>
              </a:rPr>
              <a:t>Please replace text,click add relevant headline modly the text content</a:t>
            </a:r>
            <a:endParaRPr lang="en-US" altLang="zh-CN" spc="200" noProof="1">
              <a:solidFill>
                <a:schemeClr val="bg1">
                  <a:lumMod val="50000"/>
                </a:schemeClr>
              </a:solidFill>
              <a:latin typeface="+mj-lt"/>
              <a:cs typeface="+mj-lt"/>
            </a:endParaRPr>
          </a:p>
          <a:p>
            <a:pPr>
              <a:lnSpc>
                <a:spcPct val="150000"/>
              </a:lnSpc>
            </a:pPr>
            <a:endParaRPr lang="en-US" altLang="zh-CN" spc="200" noProof="1">
              <a:solidFill>
                <a:schemeClr val="bg1">
                  <a:lumMod val="50000"/>
                </a:schemeClr>
              </a:solidFill>
              <a:latin typeface="+mj-lt"/>
              <a:cs typeface="+mj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811135" y="507365"/>
            <a:ext cx="181292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/>
              <a:t>ABOUT US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8664575" y="507365"/>
            <a:ext cx="181292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/>
              <a:t>POILIFOP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9507855" y="507365"/>
            <a:ext cx="96964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/>
              <a:t>TIMEWORK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10559415" y="507365"/>
            <a:ext cx="76136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/>
              <a:t>MEET US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717550" y="461010"/>
            <a:ext cx="10972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consents</a:t>
            </a:r>
          </a:p>
        </p:txBody>
      </p:sp>
      <p:sp>
        <p:nvSpPr>
          <p:cNvPr id="28" name=" 219"/>
          <p:cNvSpPr/>
          <p:nvPr/>
        </p:nvSpPr>
        <p:spPr>
          <a:xfrm>
            <a:off x="10507980" y="429260"/>
            <a:ext cx="864235" cy="432435"/>
          </a:xfrm>
          <a:prstGeom prst="roundRect">
            <a:avLst>
              <a:gd name="adj" fmla="val 50000"/>
            </a:avLst>
          </a:prstGeom>
          <a:noFill/>
          <a:ln>
            <a:solidFill>
              <a:srgbClr val="4A452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4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4102" grpId="0"/>
      <p:bldP spid="4103" grpId="0"/>
      <p:bldP spid="4104" grpId="0"/>
      <p:bldP spid="4105" grpId="0"/>
      <p:bldP spid="24" grpId="0"/>
      <p:bldP spid="13" grpId="0"/>
      <p:bldP spid="14" grpId="0"/>
      <p:bldP spid="1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9298314f01e3180cf4db8fac6949dd1b302a46f15db4-GDVAIk_fw658"/>
          <p:cNvPicPr>
            <a:picLocks noChangeAspect="1"/>
          </p:cNvPicPr>
          <p:nvPr/>
        </p:nvPicPr>
        <p:blipFill>
          <a:blip r:embed="rId3">
            <a:lum bright="-36000"/>
          </a:blip>
          <a:srcRect l="12273" t="476"/>
          <a:stretch>
            <a:fillRect/>
          </a:stretch>
        </p:blipFill>
        <p:spPr>
          <a:xfrm>
            <a:off x="2926715" y="-33655"/>
            <a:ext cx="4566285" cy="690816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898640" y="-66675"/>
            <a:ext cx="5327015" cy="6940550"/>
          </a:xfrm>
          <a:prstGeom prst="rect">
            <a:avLst/>
          </a:prstGeom>
          <a:solidFill>
            <a:srgbClr val="7370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7" name="文本框 6"/>
          <p:cNvSpPr txBox="1"/>
          <p:nvPr/>
        </p:nvSpPr>
        <p:spPr>
          <a:xfrm>
            <a:off x="640715" y="3011170"/>
            <a:ext cx="3689985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en-US" altLang="zh-CN" sz="3200" spc="200" dirty="0">
                <a:solidFill>
                  <a:schemeClr val="bg1">
                    <a:lumMod val="50000"/>
                  </a:schemeClr>
                </a:solidFill>
                <a:uFillTx/>
                <a:latin typeface="+mj-lt"/>
                <a:cs typeface="+mj-lt"/>
                <a:sym typeface="+mn-ea"/>
              </a:rPr>
              <a:t>TIME</a:t>
            </a:r>
          </a:p>
          <a:p>
            <a:pPr algn="l"/>
            <a:r>
              <a:rPr lang="en-US" altLang="zh-CN" sz="3200" spc="200" dirty="0">
                <a:solidFill>
                  <a:schemeClr val="bg1">
                    <a:lumMod val="50000"/>
                  </a:schemeClr>
                </a:solidFill>
                <a:uFillTx/>
                <a:latin typeface="+mj-lt"/>
                <a:cs typeface="+mj-lt"/>
                <a:sym typeface="+mn-ea"/>
              </a:rPr>
              <a:t>LINE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3811588" y="2567305"/>
            <a:ext cx="2486025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endParaRPr lang="zh-CN" altLang="en-US" sz="1800" spc="200" noProof="1">
              <a:solidFill>
                <a:schemeClr val="bg1">
                  <a:lumMod val="75000"/>
                </a:schemeClr>
              </a:solidFill>
              <a:uFillTx/>
              <a:latin typeface="+mj-lt"/>
              <a:cs typeface="+mj-lt"/>
            </a:endParaRPr>
          </a:p>
          <a:p>
            <a:pPr>
              <a:lnSpc>
                <a:spcPct val="150000"/>
              </a:lnSpc>
            </a:pPr>
            <a:r>
              <a:rPr lang="zh-CN" altLang="en-US" sz="1200" spc="200" noProof="1">
                <a:solidFill>
                  <a:schemeClr val="bg1"/>
                </a:solidFill>
                <a:uFillTx/>
                <a:latin typeface="+mj-lt"/>
                <a:ea typeface="宋体" panose="02010600030101010101" pitchFamily="2" charset="-122"/>
                <a:cs typeface="+mj-lt"/>
              </a:rPr>
              <a:t>Please </a:t>
            </a:r>
            <a:r>
              <a:rPr lang="en-US" altLang="zh-CN" sz="1200" spc="200" noProof="1">
                <a:solidFill>
                  <a:schemeClr val="bg1"/>
                </a:solidFill>
                <a:latin typeface="+mj-lt"/>
                <a:ea typeface="宋体" panose="02010600030101010101" pitchFamily="2" charset="-122"/>
                <a:cs typeface="+mj-lt"/>
              </a:rPr>
              <a:t>replace text,click add relevant headline modly the text content</a:t>
            </a:r>
            <a:endParaRPr lang="en-US" altLang="zh-CN" spc="200" noProof="1">
              <a:solidFill>
                <a:schemeClr val="bg1">
                  <a:lumMod val="50000"/>
                </a:schemeClr>
              </a:solidFill>
              <a:latin typeface="+mj-lt"/>
              <a:cs typeface="+mj-lt"/>
            </a:endParaRPr>
          </a:p>
          <a:p>
            <a:pPr>
              <a:lnSpc>
                <a:spcPct val="150000"/>
              </a:lnSpc>
            </a:pPr>
            <a:endParaRPr lang="en-US" altLang="zh-CN" spc="200" noProof="1">
              <a:solidFill>
                <a:schemeClr val="bg1">
                  <a:lumMod val="50000"/>
                </a:schemeClr>
              </a:solidFill>
              <a:latin typeface="+mj-lt"/>
              <a:cs typeface="+mj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981825" y="1211580"/>
            <a:ext cx="90805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>
                <a:solidFill>
                  <a:schemeClr val="bg1"/>
                </a:solidFill>
              </a:rPr>
              <a:t>2016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6981825" y="2642870"/>
            <a:ext cx="90805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>
                <a:solidFill>
                  <a:schemeClr val="bg1"/>
                </a:solidFill>
              </a:rPr>
              <a:t>2017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6981825" y="3952240"/>
            <a:ext cx="90805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>
                <a:solidFill>
                  <a:schemeClr val="bg1"/>
                </a:solidFill>
              </a:rPr>
              <a:t>2018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6981825" y="5227320"/>
            <a:ext cx="90805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>
                <a:solidFill>
                  <a:schemeClr val="bg1"/>
                </a:solidFill>
              </a:rPr>
              <a:t>2019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8213725" y="728980"/>
            <a:ext cx="3862070" cy="1476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endParaRPr lang="en-US" altLang="zh-CN" spc="200">
              <a:solidFill>
                <a:schemeClr val="bg1">
                  <a:lumMod val="50000"/>
                </a:schemeClr>
              </a:solidFill>
              <a:uFillTx/>
              <a:latin typeface="+mj-lt"/>
              <a:cs typeface="+mj-lt"/>
            </a:endParaRPr>
          </a:p>
          <a:p>
            <a:pPr>
              <a:lnSpc>
                <a:spcPct val="150000"/>
              </a:lnSpc>
            </a:pPr>
            <a:r>
              <a:rPr lang="en-US" altLang="zh-CN" sz="1200" spc="200">
                <a:solidFill>
                  <a:schemeClr val="bg1"/>
                </a:solidFill>
                <a:uFillTx/>
                <a:latin typeface="+mj-lt"/>
                <a:cs typeface="+mj-lt"/>
              </a:rPr>
              <a:t>Please replace text,click add relevant headline modly the text content</a:t>
            </a:r>
            <a:endParaRPr lang="en-US" altLang="zh-CN" sz="1800" spc="200">
              <a:solidFill>
                <a:schemeClr val="bg1"/>
              </a:solidFill>
              <a:uFillTx/>
              <a:latin typeface="+mj-lt"/>
              <a:cs typeface="+mj-lt"/>
            </a:endParaRPr>
          </a:p>
          <a:p>
            <a:pPr>
              <a:lnSpc>
                <a:spcPct val="150000"/>
              </a:lnSpc>
            </a:pPr>
            <a:endParaRPr lang="en-US" altLang="zh-CN" sz="1800" spc="200">
              <a:solidFill>
                <a:schemeClr val="bg1"/>
              </a:solidFill>
              <a:uFillTx/>
              <a:latin typeface="+mj-lt"/>
              <a:cs typeface="+mj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197215" y="2075815"/>
            <a:ext cx="3862070" cy="1476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endParaRPr lang="en-US" altLang="zh-CN" spc="200">
              <a:solidFill>
                <a:schemeClr val="bg1">
                  <a:lumMod val="50000"/>
                </a:schemeClr>
              </a:solidFill>
              <a:uFillTx/>
              <a:latin typeface="+mj-lt"/>
              <a:cs typeface="+mj-lt"/>
            </a:endParaRPr>
          </a:p>
          <a:p>
            <a:pPr>
              <a:lnSpc>
                <a:spcPct val="150000"/>
              </a:lnSpc>
            </a:pPr>
            <a:r>
              <a:rPr lang="en-US" altLang="zh-CN" sz="1200" spc="200">
                <a:solidFill>
                  <a:schemeClr val="bg1"/>
                </a:solidFill>
                <a:uFillTx/>
                <a:latin typeface="+mj-lt"/>
                <a:cs typeface="+mj-lt"/>
              </a:rPr>
              <a:t>Please replace text,click add relevant headline modly the text content</a:t>
            </a:r>
            <a:endParaRPr lang="en-US" altLang="zh-CN" sz="1800" spc="200">
              <a:solidFill>
                <a:schemeClr val="bg1">
                  <a:lumMod val="50000"/>
                </a:schemeClr>
              </a:solidFill>
              <a:uFillTx/>
              <a:latin typeface="+mj-lt"/>
              <a:cs typeface="+mj-lt"/>
            </a:endParaRPr>
          </a:p>
          <a:p>
            <a:pPr>
              <a:lnSpc>
                <a:spcPct val="150000"/>
              </a:lnSpc>
            </a:pPr>
            <a:endParaRPr lang="en-US" altLang="zh-CN" sz="1800" spc="200">
              <a:solidFill>
                <a:schemeClr val="bg1">
                  <a:lumMod val="50000"/>
                </a:schemeClr>
              </a:solidFill>
              <a:uFillTx/>
              <a:latin typeface="+mj-lt"/>
              <a:cs typeface="+mj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180705" y="3494405"/>
            <a:ext cx="3862070" cy="1476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endParaRPr lang="en-US" altLang="zh-CN" spc="200">
              <a:solidFill>
                <a:schemeClr val="bg1">
                  <a:lumMod val="50000"/>
                </a:schemeClr>
              </a:solidFill>
              <a:uFillTx/>
              <a:latin typeface="+mj-lt"/>
              <a:cs typeface="+mj-lt"/>
            </a:endParaRPr>
          </a:p>
          <a:p>
            <a:pPr>
              <a:lnSpc>
                <a:spcPct val="150000"/>
              </a:lnSpc>
            </a:pPr>
            <a:r>
              <a:rPr lang="en-US" altLang="zh-CN" sz="1200" spc="200">
                <a:solidFill>
                  <a:schemeClr val="bg1"/>
                </a:solidFill>
                <a:uFillTx/>
                <a:latin typeface="+mj-lt"/>
                <a:cs typeface="+mj-lt"/>
              </a:rPr>
              <a:t>Please replace text,click add relevant headline modly the text content</a:t>
            </a:r>
            <a:endParaRPr lang="en-US" altLang="zh-CN" sz="1800" spc="200">
              <a:solidFill>
                <a:schemeClr val="bg1">
                  <a:lumMod val="50000"/>
                </a:schemeClr>
              </a:solidFill>
              <a:uFillTx/>
              <a:latin typeface="+mj-lt"/>
              <a:cs typeface="+mj-lt"/>
            </a:endParaRPr>
          </a:p>
          <a:p>
            <a:pPr>
              <a:lnSpc>
                <a:spcPct val="150000"/>
              </a:lnSpc>
            </a:pPr>
            <a:endParaRPr lang="en-US" altLang="zh-CN" sz="1800" spc="200">
              <a:solidFill>
                <a:schemeClr val="bg1">
                  <a:lumMod val="50000"/>
                </a:schemeClr>
              </a:solidFill>
              <a:uFillTx/>
              <a:latin typeface="+mj-lt"/>
              <a:cs typeface="+mj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164195" y="4841240"/>
            <a:ext cx="3862070" cy="1476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endParaRPr lang="en-US" altLang="zh-CN" spc="200">
              <a:solidFill>
                <a:schemeClr val="bg1">
                  <a:lumMod val="50000"/>
                </a:schemeClr>
              </a:solidFill>
              <a:uFillTx/>
              <a:latin typeface="+mj-lt"/>
              <a:cs typeface="+mj-lt"/>
            </a:endParaRPr>
          </a:p>
          <a:p>
            <a:pPr>
              <a:lnSpc>
                <a:spcPct val="150000"/>
              </a:lnSpc>
            </a:pPr>
            <a:r>
              <a:rPr lang="en-US" altLang="zh-CN" sz="1200" spc="200">
                <a:solidFill>
                  <a:schemeClr val="bg1"/>
                </a:solidFill>
                <a:uFillTx/>
                <a:latin typeface="+mj-lt"/>
                <a:cs typeface="+mj-lt"/>
              </a:rPr>
              <a:t>Please replace text,click add relevant headline modly the text content</a:t>
            </a:r>
            <a:endParaRPr lang="en-US" altLang="zh-CN" sz="1800" spc="200">
              <a:solidFill>
                <a:schemeClr val="bg1">
                  <a:lumMod val="50000"/>
                </a:schemeClr>
              </a:solidFill>
              <a:uFillTx/>
              <a:latin typeface="+mj-lt"/>
              <a:cs typeface="+mj-lt"/>
            </a:endParaRPr>
          </a:p>
          <a:p>
            <a:pPr>
              <a:lnSpc>
                <a:spcPct val="150000"/>
              </a:lnSpc>
            </a:pPr>
            <a:endParaRPr lang="en-US" altLang="zh-CN" sz="1800" spc="200">
              <a:solidFill>
                <a:schemeClr val="bg1">
                  <a:lumMod val="50000"/>
                </a:schemeClr>
              </a:solidFill>
              <a:uFillTx/>
              <a:latin typeface="+mj-lt"/>
              <a:cs typeface="+mj-lt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/>
      <p:bldP spid="12" grpId="0"/>
      <p:bldP spid="19" grpId="0"/>
      <p:bldP spid="20" grpId="0"/>
      <p:bldP spid="8" grpId="0"/>
      <p:bldP spid="22" grpId="0"/>
      <p:bldP spid="9" grpId="0"/>
      <p:bldP spid="10" grpId="0"/>
      <p:bldP spid="11" grpId="0"/>
      <p:bldP spid="1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4632325" y="-724535"/>
            <a:ext cx="2926080" cy="1227899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-43180" y="-5715"/>
            <a:ext cx="12278360" cy="584073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8" name="椭圆 7"/>
          <p:cNvSpPr/>
          <p:nvPr/>
        </p:nvSpPr>
        <p:spPr>
          <a:xfrm>
            <a:off x="4850130" y="2182495"/>
            <a:ext cx="2493010" cy="249301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4662805" y="2919730"/>
            <a:ext cx="2868295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en-US" altLang="zh-CN" sz="4400" spc="200">
                <a:solidFill>
                  <a:srgbClr val="4A452A"/>
                </a:solidFill>
                <a:uFillTx/>
                <a:latin typeface="+mj-lt"/>
                <a:cs typeface="+mj-lt"/>
              </a:rPr>
              <a:t>THANK YOU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981325" y="4806950"/>
            <a:ext cx="62738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altLang="zh-CN" sz="1200" spc="400" noProof="1">
                <a:solidFill>
                  <a:schemeClr val="bg1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Entrepreneurial  activities </a:t>
            </a:r>
          </a:p>
          <a:p>
            <a:pPr algn="ctr"/>
            <a:r>
              <a:rPr lang="en-US" altLang="zh-CN" sz="1200" spc="400" noProof="1">
                <a:solidFill>
                  <a:schemeClr val="bg1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differ substantially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4" grpId="0"/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椭圆 25"/>
          <p:cNvSpPr/>
          <p:nvPr/>
        </p:nvSpPr>
        <p:spPr>
          <a:xfrm>
            <a:off x="2006717" y="2563296"/>
            <a:ext cx="1440160" cy="1440160"/>
          </a:xfrm>
          <a:prstGeom prst="ellipse">
            <a:avLst/>
          </a:prstGeom>
          <a:noFill/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6891595" y="3284984"/>
            <a:ext cx="2945555" cy="9930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5393675" y="2486291"/>
            <a:ext cx="1440160" cy="1440160"/>
          </a:xfrm>
          <a:prstGeom prst="ellipse">
            <a:avLst/>
          </a:prstGeom>
          <a:noFill/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7383143" y="2924944"/>
            <a:ext cx="774701" cy="774701"/>
          </a:xfrm>
          <a:prstGeom prst="ellips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TextBox 14"/>
          <p:cNvSpPr txBox="1"/>
          <p:nvPr/>
        </p:nvSpPr>
        <p:spPr>
          <a:xfrm>
            <a:off x="7548234" y="2984118"/>
            <a:ext cx="1016536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</a:rPr>
              <a:t>3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701670" y="3018530"/>
            <a:ext cx="1016536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 录</a:t>
            </a:r>
            <a:endParaRPr lang="en-US" altLang="zh-CN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5577887" y="2670503"/>
            <a:ext cx="1071736" cy="1071736"/>
          </a:xfrm>
          <a:prstGeom prst="ellipse">
            <a:avLst/>
          </a:prstGeom>
          <a:noFill/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1628617" y="2291549"/>
            <a:ext cx="2945555" cy="9930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2339290" y="2924943"/>
            <a:ext cx="774701" cy="774701"/>
          </a:xfrm>
          <a:prstGeom prst="ellips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TextBox 12"/>
          <p:cNvSpPr txBox="1"/>
          <p:nvPr/>
        </p:nvSpPr>
        <p:spPr>
          <a:xfrm>
            <a:off x="2521332" y="2960628"/>
            <a:ext cx="1016536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21" name="椭圆 20"/>
          <p:cNvSpPr/>
          <p:nvPr/>
        </p:nvSpPr>
        <p:spPr>
          <a:xfrm>
            <a:off x="4070775" y="2907372"/>
            <a:ext cx="774701" cy="774701"/>
          </a:xfrm>
          <a:prstGeom prst="ellips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TextBox 21"/>
          <p:cNvSpPr txBox="1"/>
          <p:nvPr/>
        </p:nvSpPr>
        <p:spPr>
          <a:xfrm>
            <a:off x="4215621" y="2961258"/>
            <a:ext cx="1016536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</a:rPr>
              <a:t>2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sp>
        <p:nvSpPr>
          <p:cNvPr id="2" name="椭圆 1"/>
          <p:cNvSpPr/>
          <p:nvPr/>
        </p:nvSpPr>
        <p:spPr>
          <a:xfrm>
            <a:off x="8744545" y="2574642"/>
            <a:ext cx="1440160" cy="1440160"/>
          </a:xfrm>
          <a:prstGeom prst="ellipse">
            <a:avLst/>
          </a:prstGeom>
          <a:noFill/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51240" y="3284855"/>
            <a:ext cx="2075815" cy="9931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9077432" y="2924944"/>
            <a:ext cx="774701" cy="774701"/>
          </a:xfrm>
          <a:prstGeom prst="ellips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TextBox 15"/>
          <p:cNvSpPr txBox="1"/>
          <p:nvPr/>
        </p:nvSpPr>
        <p:spPr>
          <a:xfrm>
            <a:off x="9272110" y="2983691"/>
            <a:ext cx="1016536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</a:rPr>
              <a:t>4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195195" y="4277995"/>
            <a:ext cx="181292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/>
              <a:t>ABOUT US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4008120" y="4277995"/>
            <a:ext cx="181292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/>
              <a:t>POILIFOP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7221855" y="4277995"/>
            <a:ext cx="181292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/>
              <a:t>TIMEWORK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9034780" y="4261485"/>
            <a:ext cx="181292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/>
              <a:t>MEET US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5520055" y="4230370"/>
            <a:ext cx="1198245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0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consents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6" grpId="0" animBg="1"/>
      <p:bldP spid="9" grpId="0" animBg="1"/>
      <p:bldP spid="15" grpId="0"/>
      <p:bldP spid="17" grpId="0"/>
      <p:bldP spid="18" grpId="0" animBg="1"/>
      <p:bldP spid="20" grpId="0" animBg="1"/>
      <p:bldP spid="8" grpId="0" animBg="1"/>
      <p:bldP spid="13" grpId="0"/>
      <p:bldP spid="21" grpId="0" animBg="1"/>
      <p:bldP spid="22" grpId="0"/>
      <p:bldP spid="2" grpId="0" animBg="1"/>
      <p:bldP spid="4" grpId="0" animBg="1"/>
      <p:bldP spid="10" grpId="0" animBg="1"/>
      <p:bldP spid="16" grpId="0"/>
      <p:bldP spid="5" grpId="0"/>
      <p:bldP spid="7" grpId="0"/>
      <p:bldP spid="11" grpId="0"/>
      <p:bldP spid="12" grpId="0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-43180" y="3785870"/>
            <a:ext cx="12278360" cy="311023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1" name="椭圆 10"/>
          <p:cNvSpPr/>
          <p:nvPr/>
        </p:nvSpPr>
        <p:spPr>
          <a:xfrm rot="720000">
            <a:off x="5375925" y="1799767"/>
            <a:ext cx="1440160" cy="1440160"/>
          </a:xfrm>
          <a:prstGeom prst="ellipse">
            <a:avLst/>
          </a:prstGeom>
          <a:noFill/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149747" y="1385229"/>
            <a:ext cx="2945555" cy="9930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5708655" y="2163403"/>
            <a:ext cx="774701" cy="774701"/>
          </a:xfrm>
          <a:prstGeom prst="ellips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TextBox 13"/>
          <p:cNvSpPr txBox="1"/>
          <p:nvPr/>
        </p:nvSpPr>
        <p:spPr>
          <a:xfrm>
            <a:off x="5890697" y="2228298"/>
            <a:ext cx="1016536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</a:rPr>
              <a:t>1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211445" y="4284980"/>
            <a:ext cx="18129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bg1"/>
                </a:solidFill>
              </a:rPr>
              <a:t>ABOUT US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981325" y="4806950"/>
            <a:ext cx="62738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altLang="zh-CN" sz="1200" spc="400" noProof="1">
                <a:solidFill>
                  <a:schemeClr val="bg1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Entrepreneurial  activities </a:t>
            </a:r>
          </a:p>
          <a:p>
            <a:pPr algn="ctr"/>
            <a:r>
              <a:rPr lang="en-US" altLang="zh-CN" sz="1200" spc="400" noProof="1">
                <a:solidFill>
                  <a:schemeClr val="bg1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differ substantially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 animBg="1"/>
      <p:bldP spid="13" grpId="0" animBg="1"/>
      <p:bldP spid="14" grpId="0"/>
      <p:bldP spid="5" grpId="0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7811135" y="507365"/>
            <a:ext cx="181292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/>
              <a:t>ABOUT US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8664575" y="507365"/>
            <a:ext cx="181292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/>
              <a:t>POILIFOP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9507855" y="507365"/>
            <a:ext cx="96964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/>
              <a:t>TIMEWORK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10559415" y="507365"/>
            <a:ext cx="76136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/>
              <a:t>MEET US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717550" y="461010"/>
            <a:ext cx="10972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consents</a:t>
            </a:r>
          </a:p>
        </p:txBody>
      </p:sp>
      <p:sp>
        <p:nvSpPr>
          <p:cNvPr id="219" name=" 219"/>
          <p:cNvSpPr/>
          <p:nvPr/>
        </p:nvSpPr>
        <p:spPr>
          <a:xfrm>
            <a:off x="7800340" y="429260"/>
            <a:ext cx="864235" cy="432435"/>
          </a:xfrm>
          <a:prstGeom prst="roundRect">
            <a:avLst>
              <a:gd name="adj" fmla="val 50000"/>
            </a:avLst>
          </a:prstGeom>
          <a:noFill/>
          <a:ln>
            <a:solidFill>
              <a:srgbClr val="4A452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8" name="TextBox 12"/>
          <p:cNvSpPr txBox="1"/>
          <p:nvPr/>
        </p:nvSpPr>
        <p:spPr>
          <a:xfrm>
            <a:off x="1848867" y="2804418"/>
            <a:ext cx="1016536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rgbClr val="4A452A"/>
                </a:solidFill>
              </a:rPr>
              <a:t>1</a:t>
            </a:r>
          </a:p>
        </p:txBody>
      </p:sp>
      <p:sp>
        <p:nvSpPr>
          <p:cNvPr id="9" name="TextBox 12"/>
          <p:cNvSpPr txBox="1"/>
          <p:nvPr/>
        </p:nvSpPr>
        <p:spPr>
          <a:xfrm>
            <a:off x="5324857" y="2804418"/>
            <a:ext cx="1016536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rgbClr val="4A452A"/>
                </a:solidFill>
              </a:rPr>
              <a:t>2</a:t>
            </a:r>
          </a:p>
        </p:txBody>
      </p:sp>
      <p:sp>
        <p:nvSpPr>
          <p:cNvPr id="10" name="TextBox 12"/>
          <p:cNvSpPr txBox="1"/>
          <p:nvPr/>
        </p:nvSpPr>
        <p:spPr>
          <a:xfrm>
            <a:off x="8531607" y="2804418"/>
            <a:ext cx="1016536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rgbClr val="4A452A"/>
                </a:solidFill>
              </a:rPr>
              <a:t>3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1849120" y="2803843"/>
            <a:ext cx="2486025" cy="2584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pc="200" noProof="1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lt"/>
              </a:rPr>
              <a:t>重要词汇</a:t>
            </a:r>
          </a:p>
          <a:p>
            <a:pPr algn="ctr">
              <a:lnSpc>
                <a:spcPct val="150000"/>
              </a:lnSpc>
            </a:pPr>
            <a:endParaRPr lang="zh-CN" altLang="en-US" spc="200" noProof="1">
              <a:solidFill>
                <a:srgbClr val="4A452A"/>
              </a:solidFill>
              <a:latin typeface="+mj-lt"/>
              <a:ea typeface="宋体" panose="02010600030101010101" pitchFamily="2" charset="-122"/>
              <a:cs typeface="+mj-lt"/>
            </a:endParaRPr>
          </a:p>
          <a:p>
            <a:pPr>
              <a:lnSpc>
                <a:spcPct val="150000"/>
              </a:lnSpc>
            </a:pPr>
            <a:r>
              <a:rPr lang="en-US" altLang="zh-CN" spc="200" noProof="1">
                <a:solidFill>
                  <a:srgbClr val="4A452A"/>
                </a:solidFill>
                <a:latin typeface="+mj-lt"/>
                <a:ea typeface="宋体" panose="02010600030101010101" pitchFamily="2" charset="-122"/>
                <a:cs typeface="+mj-lt"/>
              </a:rPr>
              <a:t>APP YOUR TITLE</a:t>
            </a:r>
            <a:endParaRPr lang="en-US" altLang="zh-CN" spc="200" noProof="1">
              <a:solidFill>
                <a:srgbClr val="4A452A"/>
              </a:solidFill>
              <a:latin typeface="+mj-lt"/>
              <a:cs typeface="+mj-lt"/>
            </a:endParaRPr>
          </a:p>
          <a:p>
            <a:pPr>
              <a:lnSpc>
                <a:spcPct val="150000"/>
              </a:lnSpc>
            </a:pPr>
            <a:r>
              <a:rPr lang="en-US" altLang="zh-CN" sz="1200" spc="200" noProof="1">
                <a:solidFill>
                  <a:srgbClr val="4A452A"/>
                </a:solidFill>
                <a:latin typeface="+mj-lt"/>
                <a:ea typeface="宋体" panose="02010600030101010101" pitchFamily="2" charset="-122"/>
                <a:cs typeface="+mj-lt"/>
              </a:rPr>
              <a:t>Please replace text,click add relevant headline modly the text content</a:t>
            </a:r>
            <a:endParaRPr lang="en-US" altLang="zh-CN" spc="200" noProof="1">
              <a:solidFill>
                <a:srgbClr val="A6A6A6"/>
              </a:solidFill>
              <a:latin typeface="+mj-lt"/>
              <a:cs typeface="+mj-lt"/>
            </a:endParaRPr>
          </a:p>
          <a:p>
            <a:pPr>
              <a:lnSpc>
                <a:spcPct val="150000"/>
              </a:lnSpc>
            </a:pPr>
            <a:endParaRPr lang="en-US" altLang="zh-CN" spc="200" noProof="1">
              <a:solidFill>
                <a:srgbClr val="A6A6A6"/>
              </a:solidFill>
              <a:latin typeface="+mj-lt"/>
              <a:cs typeface="+mj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325110" y="2803843"/>
            <a:ext cx="2486025" cy="2584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pc="200" noProof="1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lt"/>
              </a:rPr>
              <a:t>重要词汇</a:t>
            </a:r>
          </a:p>
          <a:p>
            <a:pPr algn="ctr">
              <a:lnSpc>
                <a:spcPct val="150000"/>
              </a:lnSpc>
            </a:pPr>
            <a:endParaRPr lang="zh-CN" altLang="en-US" spc="200" noProof="1">
              <a:solidFill>
                <a:srgbClr val="4A452A"/>
              </a:solidFill>
              <a:latin typeface="+mj-lt"/>
              <a:ea typeface="宋体" panose="02010600030101010101" pitchFamily="2" charset="-122"/>
              <a:cs typeface="+mj-lt"/>
            </a:endParaRPr>
          </a:p>
          <a:p>
            <a:pPr>
              <a:lnSpc>
                <a:spcPct val="150000"/>
              </a:lnSpc>
            </a:pPr>
            <a:r>
              <a:rPr lang="en-US" altLang="zh-CN" spc="200" noProof="1">
                <a:solidFill>
                  <a:srgbClr val="4A452A"/>
                </a:solidFill>
                <a:latin typeface="+mj-lt"/>
                <a:ea typeface="宋体" panose="02010600030101010101" pitchFamily="2" charset="-122"/>
                <a:cs typeface="+mj-lt"/>
              </a:rPr>
              <a:t>APP YOUR TITLE</a:t>
            </a:r>
            <a:endParaRPr lang="en-US" altLang="zh-CN" spc="200" noProof="1">
              <a:solidFill>
                <a:srgbClr val="4A452A"/>
              </a:solidFill>
              <a:latin typeface="+mj-lt"/>
              <a:cs typeface="+mj-lt"/>
            </a:endParaRPr>
          </a:p>
          <a:p>
            <a:pPr>
              <a:lnSpc>
                <a:spcPct val="150000"/>
              </a:lnSpc>
            </a:pPr>
            <a:r>
              <a:rPr lang="en-US" altLang="zh-CN" sz="1200" spc="200" noProof="1">
                <a:solidFill>
                  <a:srgbClr val="4A452A"/>
                </a:solidFill>
                <a:latin typeface="+mj-lt"/>
                <a:ea typeface="宋体" panose="02010600030101010101" pitchFamily="2" charset="-122"/>
                <a:cs typeface="+mj-lt"/>
              </a:rPr>
              <a:t>Please replace text,click add relevant headline modly the text content</a:t>
            </a:r>
            <a:endParaRPr lang="en-US" altLang="zh-CN" spc="200" noProof="1">
              <a:solidFill>
                <a:srgbClr val="A6A6A6"/>
              </a:solidFill>
              <a:latin typeface="+mj-lt"/>
              <a:cs typeface="+mj-lt"/>
            </a:endParaRPr>
          </a:p>
          <a:p>
            <a:pPr>
              <a:lnSpc>
                <a:spcPct val="150000"/>
              </a:lnSpc>
            </a:pPr>
            <a:endParaRPr lang="en-US" altLang="zh-CN" spc="200" noProof="1">
              <a:solidFill>
                <a:srgbClr val="A6A6A6"/>
              </a:solidFill>
              <a:latin typeface="+mj-lt"/>
              <a:cs typeface="+mj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514715" y="2803843"/>
            <a:ext cx="2486025" cy="2584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pc="200" noProof="1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lt"/>
              </a:rPr>
              <a:t>重要词汇</a:t>
            </a:r>
          </a:p>
          <a:p>
            <a:pPr algn="ctr">
              <a:lnSpc>
                <a:spcPct val="150000"/>
              </a:lnSpc>
            </a:pPr>
            <a:endParaRPr lang="zh-CN" altLang="en-US" spc="200" noProof="1">
              <a:solidFill>
                <a:srgbClr val="4A452A"/>
              </a:solidFill>
              <a:latin typeface="+mj-lt"/>
              <a:ea typeface="宋体" panose="02010600030101010101" pitchFamily="2" charset="-122"/>
              <a:cs typeface="+mj-lt"/>
            </a:endParaRPr>
          </a:p>
          <a:p>
            <a:pPr>
              <a:lnSpc>
                <a:spcPct val="150000"/>
              </a:lnSpc>
            </a:pPr>
            <a:r>
              <a:rPr lang="en-US" altLang="zh-CN" spc="200" noProof="1">
                <a:solidFill>
                  <a:srgbClr val="4A452A"/>
                </a:solidFill>
                <a:latin typeface="+mj-lt"/>
                <a:ea typeface="宋体" panose="02010600030101010101" pitchFamily="2" charset="-122"/>
                <a:cs typeface="+mj-lt"/>
              </a:rPr>
              <a:t>APP YOUR TITLE</a:t>
            </a:r>
            <a:endParaRPr lang="en-US" altLang="zh-CN" spc="200" noProof="1">
              <a:solidFill>
                <a:srgbClr val="4A452A"/>
              </a:solidFill>
              <a:latin typeface="+mj-lt"/>
              <a:cs typeface="+mj-lt"/>
            </a:endParaRPr>
          </a:p>
          <a:p>
            <a:pPr>
              <a:lnSpc>
                <a:spcPct val="150000"/>
              </a:lnSpc>
            </a:pPr>
            <a:r>
              <a:rPr lang="en-US" altLang="zh-CN" sz="1200" spc="200" noProof="1">
                <a:solidFill>
                  <a:srgbClr val="4A452A"/>
                </a:solidFill>
                <a:latin typeface="+mj-lt"/>
                <a:ea typeface="宋体" panose="02010600030101010101" pitchFamily="2" charset="-122"/>
                <a:cs typeface="+mj-lt"/>
              </a:rPr>
              <a:t>Please replace text,click add relevant headline modly the text content</a:t>
            </a:r>
            <a:endParaRPr lang="en-US" altLang="zh-CN" spc="200" noProof="1">
              <a:solidFill>
                <a:srgbClr val="A6A6A6"/>
              </a:solidFill>
              <a:latin typeface="+mj-lt"/>
              <a:cs typeface="+mj-lt"/>
            </a:endParaRPr>
          </a:p>
          <a:p>
            <a:pPr>
              <a:lnSpc>
                <a:spcPct val="150000"/>
              </a:lnSpc>
            </a:pPr>
            <a:endParaRPr lang="en-US" altLang="zh-CN" spc="200" noProof="1">
              <a:solidFill>
                <a:srgbClr val="A6A6A6"/>
              </a:solidFill>
              <a:latin typeface="+mj-lt"/>
              <a:cs typeface="+mj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9" grpId="0"/>
      <p:bldP spid="15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4352925" y="2078355"/>
            <a:ext cx="2880360" cy="1871980"/>
          </a:xfrm>
          <a:prstGeom prst="rect">
            <a:avLst/>
          </a:prstGeom>
          <a:solidFill>
            <a:srgbClr val="6C68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357630" y="4069080"/>
            <a:ext cx="3392805" cy="1871980"/>
          </a:xfrm>
          <a:prstGeom prst="rect">
            <a:avLst/>
          </a:prstGeom>
          <a:solidFill>
            <a:srgbClr val="6C68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404735" y="2078355"/>
            <a:ext cx="3392805" cy="1871980"/>
          </a:xfrm>
          <a:prstGeom prst="rect">
            <a:avLst/>
          </a:prstGeom>
          <a:solidFill>
            <a:srgbClr val="B7B7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9352280" y="3895090"/>
            <a:ext cx="1445260" cy="2045970"/>
          </a:xfrm>
          <a:prstGeom prst="rect">
            <a:avLst/>
          </a:prstGeom>
          <a:solidFill>
            <a:srgbClr val="B7B7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1867535" y="4531995"/>
            <a:ext cx="2485390" cy="1337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spc="200">
                <a:solidFill>
                  <a:schemeClr val="bg1"/>
                </a:solidFill>
                <a:uFillTx/>
                <a:latin typeface="+mj-lt"/>
                <a:cs typeface="+mj-lt"/>
              </a:rPr>
              <a:t>Please replace text,click add relevant headline modly the text content</a:t>
            </a:r>
            <a:endParaRPr lang="en-US" altLang="zh-CN" sz="1800" spc="200">
              <a:solidFill>
                <a:schemeClr val="bg1">
                  <a:lumMod val="50000"/>
                </a:schemeClr>
              </a:solidFill>
              <a:uFillTx/>
              <a:latin typeface="+mj-lt"/>
              <a:cs typeface="+mj-lt"/>
            </a:endParaRPr>
          </a:p>
          <a:p>
            <a:pPr>
              <a:lnSpc>
                <a:spcPct val="150000"/>
              </a:lnSpc>
            </a:pPr>
            <a:endParaRPr lang="en-US" altLang="zh-CN" sz="1800" spc="200">
              <a:solidFill>
                <a:schemeClr val="bg1">
                  <a:lumMod val="50000"/>
                </a:schemeClr>
              </a:solidFill>
              <a:uFillTx/>
              <a:latin typeface="+mj-lt"/>
              <a:cs typeface="+mj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930515" y="2612390"/>
            <a:ext cx="2485390" cy="1337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spc="200">
                <a:solidFill>
                  <a:schemeClr val="bg1"/>
                </a:solidFill>
                <a:uFillTx/>
                <a:latin typeface="+mj-lt"/>
                <a:cs typeface="+mj-lt"/>
              </a:rPr>
              <a:t>Please replace text,click add relevant headline modly the text content</a:t>
            </a:r>
            <a:endParaRPr lang="en-US" altLang="zh-CN" sz="1800" spc="200">
              <a:solidFill>
                <a:schemeClr val="bg1">
                  <a:lumMod val="50000"/>
                </a:schemeClr>
              </a:solidFill>
              <a:uFillTx/>
              <a:latin typeface="+mj-lt"/>
              <a:cs typeface="+mj-lt"/>
            </a:endParaRPr>
          </a:p>
          <a:p>
            <a:pPr>
              <a:lnSpc>
                <a:spcPct val="150000"/>
              </a:lnSpc>
            </a:pPr>
            <a:endParaRPr lang="en-US" altLang="zh-CN" sz="1800" spc="200">
              <a:solidFill>
                <a:schemeClr val="bg1">
                  <a:lumMod val="50000"/>
                </a:schemeClr>
              </a:solidFill>
              <a:uFillTx/>
              <a:latin typeface="+mj-lt"/>
              <a:cs typeface="+mj-lt"/>
            </a:endParaRPr>
          </a:p>
        </p:txBody>
      </p:sp>
      <p:cxnSp>
        <p:nvCxnSpPr>
          <p:cNvPr id="17" name="直接连接符 16"/>
          <p:cNvCxnSpPr/>
          <p:nvPr/>
        </p:nvCxnSpPr>
        <p:spPr>
          <a:xfrm flipH="1">
            <a:off x="9487535" y="3966845"/>
            <a:ext cx="1174750" cy="102743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/>
          <p:cNvSpPr txBox="1"/>
          <p:nvPr/>
        </p:nvSpPr>
        <p:spPr>
          <a:xfrm>
            <a:off x="9717405" y="5017135"/>
            <a:ext cx="9448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b="1" spc="200">
                <a:solidFill>
                  <a:schemeClr val="bg1"/>
                </a:solidFill>
                <a:uFillTx/>
                <a:latin typeface="+mj-lt"/>
                <a:cs typeface="+mj-lt"/>
                <a:sym typeface="+mn-ea"/>
              </a:rPr>
              <a:t>TITLE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4613275" y="2595880"/>
            <a:ext cx="2485390" cy="1337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spc="200">
                <a:solidFill>
                  <a:schemeClr val="bg1"/>
                </a:solidFill>
                <a:uFillTx/>
                <a:latin typeface="+mj-lt"/>
                <a:cs typeface="+mj-lt"/>
              </a:rPr>
              <a:t>Please replace text,click add relevant headline modly the text content</a:t>
            </a:r>
            <a:endParaRPr lang="en-US" altLang="zh-CN" sz="1800" spc="200">
              <a:solidFill>
                <a:schemeClr val="bg1"/>
              </a:solidFill>
              <a:uFillTx/>
              <a:latin typeface="+mj-lt"/>
              <a:cs typeface="+mj-lt"/>
            </a:endParaRPr>
          </a:p>
          <a:p>
            <a:pPr>
              <a:lnSpc>
                <a:spcPct val="150000"/>
              </a:lnSpc>
            </a:pPr>
            <a:endParaRPr lang="en-US" altLang="zh-CN" sz="1800" spc="200">
              <a:solidFill>
                <a:schemeClr val="bg1"/>
              </a:solidFill>
              <a:uFillTx/>
              <a:latin typeface="+mj-lt"/>
              <a:cs typeface="+mj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811135" y="507365"/>
            <a:ext cx="181292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/>
              <a:t>ABOUT US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8664575" y="507365"/>
            <a:ext cx="181292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/>
              <a:t>POILIFOP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9507855" y="507365"/>
            <a:ext cx="96964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/>
              <a:t>TIMEWORK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0559415" y="507365"/>
            <a:ext cx="76136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/>
              <a:t>MEET US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717550" y="461010"/>
            <a:ext cx="10972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consents</a:t>
            </a:r>
          </a:p>
        </p:txBody>
      </p:sp>
      <p:sp>
        <p:nvSpPr>
          <p:cNvPr id="219" name=" 219"/>
          <p:cNvSpPr/>
          <p:nvPr/>
        </p:nvSpPr>
        <p:spPr>
          <a:xfrm>
            <a:off x="7800340" y="429260"/>
            <a:ext cx="864235" cy="432435"/>
          </a:xfrm>
          <a:prstGeom prst="roundRect">
            <a:avLst>
              <a:gd name="adj" fmla="val 50000"/>
            </a:avLst>
          </a:prstGeom>
          <a:noFill/>
          <a:ln>
            <a:solidFill>
              <a:srgbClr val="4A452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20" name="图片 19" descr="9298314f01e3180cf4db8fac6949dd1b302a46f15db4-GDVAIk_fw658"/>
          <p:cNvPicPr>
            <a:picLocks noChangeAspect="1"/>
          </p:cNvPicPr>
          <p:nvPr/>
        </p:nvPicPr>
        <p:blipFill>
          <a:blip r:embed="rId3"/>
          <a:srcRect l="24479" b="62397"/>
          <a:stretch>
            <a:fillRect/>
          </a:stretch>
        </p:blipFill>
        <p:spPr>
          <a:xfrm>
            <a:off x="1336040" y="2078355"/>
            <a:ext cx="2877820" cy="1910715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111"/>
          <a:stretch>
            <a:fillRect/>
          </a:stretch>
        </p:blipFill>
        <p:spPr>
          <a:xfrm rot="16200000">
            <a:off x="6115685" y="2809875"/>
            <a:ext cx="1871345" cy="439039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12" grpId="0" animBg="1"/>
      <p:bldP spid="13" grpId="0" animBg="1"/>
      <p:bldP spid="14" grpId="0"/>
      <p:bldP spid="15" grpId="0"/>
      <p:bldP spid="18" grpId="0"/>
      <p:bldP spid="1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-43180" y="3785870"/>
            <a:ext cx="12278360" cy="311023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149747" y="1385229"/>
            <a:ext cx="2945555" cy="9930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5348605" y="4284980"/>
            <a:ext cx="18129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bg1"/>
                </a:solidFill>
                <a:sym typeface="+mn-ea"/>
              </a:rPr>
              <a:t>POILIFOP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981325" y="4806950"/>
            <a:ext cx="62738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altLang="zh-CN" sz="1200" spc="400" noProof="1">
                <a:solidFill>
                  <a:schemeClr val="bg1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Entrepreneurial  activities </a:t>
            </a:r>
          </a:p>
          <a:p>
            <a:pPr algn="ctr"/>
            <a:r>
              <a:rPr lang="en-US" altLang="zh-CN" sz="1200" spc="400" noProof="1">
                <a:solidFill>
                  <a:schemeClr val="bg1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differ substantially</a:t>
            </a:r>
          </a:p>
        </p:txBody>
      </p:sp>
      <p:sp>
        <p:nvSpPr>
          <p:cNvPr id="2" name="椭圆 1"/>
          <p:cNvSpPr/>
          <p:nvPr/>
        </p:nvSpPr>
        <p:spPr>
          <a:xfrm rot="720000">
            <a:off x="5375925" y="1799767"/>
            <a:ext cx="1440160" cy="1440160"/>
          </a:xfrm>
          <a:prstGeom prst="ellipse">
            <a:avLst/>
          </a:prstGeom>
          <a:noFill/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241822" y="1512229"/>
            <a:ext cx="2945555" cy="9930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5708655" y="2163403"/>
            <a:ext cx="774701" cy="774701"/>
          </a:xfrm>
          <a:prstGeom prst="ellips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Box 13"/>
          <p:cNvSpPr txBox="1"/>
          <p:nvPr/>
        </p:nvSpPr>
        <p:spPr>
          <a:xfrm>
            <a:off x="5890697" y="2228298"/>
            <a:ext cx="1016536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</a:rPr>
              <a:t>2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animBg="1"/>
      <p:bldP spid="5" grpId="0"/>
      <p:bldP spid="3" grpId="0"/>
      <p:bldP spid="2" grpId="0" animBg="1"/>
      <p:bldP spid="6" grpId="0" animBg="1"/>
      <p:bldP spid="7" grpId="0" animBg="1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-5080" y="2540"/>
            <a:ext cx="12202160" cy="2413635"/>
          </a:xfrm>
          <a:prstGeom prst="rect">
            <a:avLst/>
          </a:prstGeom>
          <a:solidFill>
            <a:srgbClr val="A6A6A6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17" name="文本框 16"/>
          <p:cNvSpPr txBox="1"/>
          <p:nvPr/>
        </p:nvSpPr>
        <p:spPr>
          <a:xfrm>
            <a:off x="8601710" y="1409065"/>
            <a:ext cx="2485390" cy="41998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endParaRPr lang="en-US" altLang="zh-CN" sz="4400" spc="200">
              <a:solidFill>
                <a:schemeClr val="bg1">
                  <a:lumMod val="50000"/>
                </a:schemeClr>
              </a:solidFill>
              <a:uFillTx/>
              <a:latin typeface="+mj-lt"/>
              <a:cs typeface="+mj-lt"/>
            </a:endParaRPr>
          </a:p>
          <a:p>
            <a:pPr>
              <a:lnSpc>
                <a:spcPct val="150000"/>
              </a:lnSpc>
            </a:pPr>
            <a:endParaRPr lang="en-US" altLang="zh-CN" sz="4400" spc="200">
              <a:solidFill>
                <a:schemeClr val="bg1">
                  <a:lumMod val="50000"/>
                </a:schemeClr>
              </a:solidFill>
              <a:uFillTx/>
              <a:latin typeface="+mj-lt"/>
              <a:cs typeface="+mj-lt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800" spc="200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lt"/>
                <a:sym typeface="+mn-ea"/>
              </a:rPr>
              <a:t>重要词汇</a:t>
            </a:r>
          </a:p>
          <a:p>
            <a:pPr algn="ctr">
              <a:lnSpc>
                <a:spcPct val="150000"/>
              </a:lnSpc>
            </a:pPr>
            <a:r>
              <a:rPr lang="en-US" altLang="zh-CN" sz="1800" spc="200">
                <a:solidFill>
                  <a:srgbClr val="4A452A"/>
                </a:solidFill>
                <a:uFillTx/>
                <a:latin typeface="+mj-lt"/>
                <a:cs typeface="+mj-lt"/>
              </a:rPr>
              <a:t>APP YOUR TITLE</a:t>
            </a:r>
          </a:p>
          <a:p>
            <a:pPr algn="ctr">
              <a:lnSpc>
                <a:spcPct val="150000"/>
              </a:lnSpc>
            </a:pPr>
            <a:r>
              <a:rPr lang="en-US" altLang="zh-CN" sz="1200" spc="200">
                <a:solidFill>
                  <a:srgbClr val="4A452A"/>
                </a:solidFill>
                <a:uFillTx/>
                <a:latin typeface="+mj-lt"/>
                <a:cs typeface="+mj-lt"/>
              </a:rPr>
              <a:t>Please replace text,click add relevant headline modly the text content</a:t>
            </a:r>
            <a:endParaRPr lang="en-US" altLang="zh-CN" sz="1800" spc="200">
              <a:solidFill>
                <a:schemeClr val="bg1">
                  <a:lumMod val="50000"/>
                </a:schemeClr>
              </a:solidFill>
              <a:uFillTx/>
              <a:latin typeface="+mj-lt"/>
              <a:cs typeface="+mj-lt"/>
            </a:endParaRPr>
          </a:p>
          <a:p>
            <a:pPr>
              <a:lnSpc>
                <a:spcPct val="150000"/>
              </a:lnSpc>
            </a:pPr>
            <a:endParaRPr lang="en-US" altLang="zh-CN" sz="1800" spc="200">
              <a:solidFill>
                <a:schemeClr val="bg1">
                  <a:lumMod val="50000"/>
                </a:schemeClr>
              </a:solidFill>
              <a:uFillTx/>
              <a:latin typeface="+mj-lt"/>
              <a:cs typeface="+mj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250950" y="1409065"/>
            <a:ext cx="2485390" cy="41998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endParaRPr lang="en-US" altLang="zh-CN" sz="4400" spc="200">
              <a:solidFill>
                <a:schemeClr val="bg1">
                  <a:lumMod val="50000"/>
                </a:schemeClr>
              </a:solidFill>
              <a:uFillTx/>
              <a:latin typeface="+mj-lt"/>
              <a:cs typeface="+mj-lt"/>
            </a:endParaRPr>
          </a:p>
          <a:p>
            <a:pPr algn="ctr">
              <a:lnSpc>
                <a:spcPct val="150000"/>
              </a:lnSpc>
            </a:pPr>
            <a:endParaRPr lang="en-US" altLang="zh-CN" sz="4400" spc="200">
              <a:solidFill>
                <a:schemeClr val="bg1">
                  <a:lumMod val="50000"/>
                </a:schemeClr>
              </a:solidFill>
              <a:uFillTx/>
              <a:latin typeface="+mj-lt"/>
              <a:cs typeface="+mj-lt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800" spc="200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lt"/>
                <a:sym typeface="+mn-ea"/>
              </a:rPr>
              <a:t>重要词汇</a:t>
            </a:r>
          </a:p>
          <a:p>
            <a:pPr algn="ctr">
              <a:lnSpc>
                <a:spcPct val="150000"/>
              </a:lnSpc>
            </a:pPr>
            <a:r>
              <a:rPr lang="en-US" altLang="zh-CN" sz="1800" spc="200">
                <a:solidFill>
                  <a:srgbClr val="4A452A"/>
                </a:solidFill>
                <a:uFillTx/>
                <a:latin typeface="+mj-lt"/>
                <a:cs typeface="+mj-lt"/>
              </a:rPr>
              <a:t>APP YOUR TITLE</a:t>
            </a:r>
          </a:p>
          <a:p>
            <a:pPr algn="ctr">
              <a:lnSpc>
                <a:spcPct val="150000"/>
              </a:lnSpc>
            </a:pPr>
            <a:r>
              <a:rPr lang="en-US" altLang="zh-CN" sz="1200" spc="200">
                <a:solidFill>
                  <a:srgbClr val="4A452A"/>
                </a:solidFill>
                <a:uFillTx/>
                <a:latin typeface="+mj-lt"/>
                <a:cs typeface="+mj-lt"/>
              </a:rPr>
              <a:t>Please replace text,click add relevant headline modly the text content</a:t>
            </a:r>
            <a:endParaRPr lang="en-US" altLang="zh-CN" sz="1800" spc="200">
              <a:solidFill>
                <a:schemeClr val="bg1">
                  <a:lumMod val="50000"/>
                </a:schemeClr>
              </a:solidFill>
              <a:uFillTx/>
              <a:latin typeface="+mj-lt"/>
              <a:cs typeface="+mj-lt"/>
            </a:endParaRPr>
          </a:p>
          <a:p>
            <a:pPr>
              <a:lnSpc>
                <a:spcPct val="150000"/>
              </a:lnSpc>
            </a:pPr>
            <a:endParaRPr lang="en-US" altLang="zh-CN" sz="1800" spc="200">
              <a:solidFill>
                <a:schemeClr val="bg1">
                  <a:lumMod val="50000"/>
                </a:schemeClr>
              </a:solidFill>
              <a:uFillTx/>
              <a:latin typeface="+mj-lt"/>
              <a:cs typeface="+mj-lt"/>
            </a:endParaRPr>
          </a:p>
        </p:txBody>
      </p:sp>
      <p:sp>
        <p:nvSpPr>
          <p:cNvPr id="184" name=" 184"/>
          <p:cNvSpPr/>
          <p:nvPr/>
        </p:nvSpPr>
        <p:spPr>
          <a:xfrm>
            <a:off x="1787525" y="1574800"/>
            <a:ext cx="1411605" cy="1411605"/>
          </a:xfrm>
          <a:prstGeom prst="ellipse">
            <a:avLst/>
          </a:prstGeom>
          <a:solidFill>
            <a:srgbClr val="6C68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spc="200">
                <a:solidFill>
                  <a:schemeClr val="bg1"/>
                </a:solidFill>
                <a:uFillTx/>
                <a:latin typeface="+mj-lt"/>
                <a:cs typeface="+mj-lt"/>
                <a:sym typeface="+mn-ea"/>
              </a:rPr>
              <a:t>01</a:t>
            </a:r>
          </a:p>
        </p:txBody>
      </p:sp>
      <p:sp>
        <p:nvSpPr>
          <p:cNvPr id="8" name=" 184"/>
          <p:cNvSpPr/>
          <p:nvPr/>
        </p:nvSpPr>
        <p:spPr>
          <a:xfrm>
            <a:off x="5389880" y="1575435"/>
            <a:ext cx="1411605" cy="1411605"/>
          </a:xfrm>
          <a:prstGeom prst="ellipse">
            <a:avLst/>
          </a:prstGeom>
          <a:solidFill>
            <a:srgbClr val="6C68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9" name=" 184"/>
          <p:cNvSpPr/>
          <p:nvPr/>
        </p:nvSpPr>
        <p:spPr>
          <a:xfrm>
            <a:off x="9016365" y="1575435"/>
            <a:ext cx="1411605" cy="1411605"/>
          </a:xfrm>
          <a:prstGeom prst="ellipse">
            <a:avLst/>
          </a:prstGeom>
          <a:solidFill>
            <a:srgbClr val="6C68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753100" y="1953260"/>
            <a:ext cx="68580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spc="200">
                <a:solidFill>
                  <a:schemeClr val="bg1"/>
                </a:solidFill>
                <a:uFillTx/>
                <a:latin typeface="+mj-lt"/>
                <a:cs typeface="+mj-lt"/>
                <a:sym typeface="+mn-ea"/>
              </a:rPr>
              <a:t>02</a:t>
            </a:r>
            <a:endParaRPr lang="zh-CN" altLang="en-US" sz="3200"/>
          </a:p>
        </p:txBody>
      </p:sp>
      <p:sp>
        <p:nvSpPr>
          <p:cNvPr id="11" name="文本框 10"/>
          <p:cNvSpPr txBox="1"/>
          <p:nvPr/>
        </p:nvSpPr>
        <p:spPr>
          <a:xfrm>
            <a:off x="9378950" y="1997075"/>
            <a:ext cx="68580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spc="200">
                <a:solidFill>
                  <a:schemeClr val="bg1"/>
                </a:solidFill>
                <a:uFillTx/>
                <a:latin typeface="+mj-lt"/>
                <a:cs typeface="+mj-lt"/>
                <a:sym typeface="+mn-ea"/>
              </a:rPr>
              <a:t>03</a:t>
            </a:r>
            <a:endParaRPr lang="zh-CN" altLang="en-US" sz="3200"/>
          </a:p>
        </p:txBody>
      </p:sp>
      <p:sp>
        <p:nvSpPr>
          <p:cNvPr id="3" name="文本框 2"/>
          <p:cNvSpPr txBox="1"/>
          <p:nvPr/>
        </p:nvSpPr>
        <p:spPr>
          <a:xfrm>
            <a:off x="5046345" y="1409065"/>
            <a:ext cx="2485390" cy="41998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endParaRPr lang="en-US" altLang="zh-CN" sz="4400" spc="200">
              <a:solidFill>
                <a:schemeClr val="bg1">
                  <a:lumMod val="50000"/>
                </a:schemeClr>
              </a:solidFill>
              <a:uFillTx/>
              <a:latin typeface="+mj-lt"/>
              <a:cs typeface="+mj-lt"/>
            </a:endParaRPr>
          </a:p>
          <a:p>
            <a:pPr>
              <a:lnSpc>
                <a:spcPct val="150000"/>
              </a:lnSpc>
            </a:pPr>
            <a:endParaRPr lang="en-US" altLang="zh-CN" sz="4400" spc="200">
              <a:solidFill>
                <a:schemeClr val="bg1">
                  <a:lumMod val="50000"/>
                </a:schemeClr>
              </a:solidFill>
              <a:uFillTx/>
              <a:latin typeface="+mj-lt"/>
              <a:cs typeface="+mj-lt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800" spc="200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lt"/>
                <a:sym typeface="+mn-ea"/>
              </a:rPr>
              <a:t>重要词汇</a:t>
            </a:r>
          </a:p>
          <a:p>
            <a:pPr algn="ctr">
              <a:lnSpc>
                <a:spcPct val="150000"/>
              </a:lnSpc>
            </a:pPr>
            <a:r>
              <a:rPr lang="en-US" altLang="zh-CN" sz="1800" spc="200">
                <a:solidFill>
                  <a:srgbClr val="4A452A"/>
                </a:solidFill>
                <a:uFillTx/>
                <a:latin typeface="+mj-lt"/>
                <a:cs typeface="+mj-lt"/>
              </a:rPr>
              <a:t>APP YOUR TITLE</a:t>
            </a:r>
          </a:p>
          <a:p>
            <a:pPr algn="ctr">
              <a:lnSpc>
                <a:spcPct val="150000"/>
              </a:lnSpc>
            </a:pPr>
            <a:r>
              <a:rPr lang="en-US" altLang="zh-CN" sz="1200" spc="200">
                <a:solidFill>
                  <a:srgbClr val="4A452A"/>
                </a:solidFill>
                <a:uFillTx/>
                <a:latin typeface="+mj-lt"/>
                <a:cs typeface="+mj-lt"/>
              </a:rPr>
              <a:t>Please replace text,click add relevant headline modly the text content</a:t>
            </a:r>
            <a:endParaRPr lang="en-US" altLang="zh-CN" sz="1800" spc="200">
              <a:solidFill>
                <a:schemeClr val="bg1">
                  <a:lumMod val="50000"/>
                </a:schemeClr>
              </a:solidFill>
              <a:uFillTx/>
              <a:latin typeface="+mj-lt"/>
              <a:cs typeface="+mj-lt"/>
            </a:endParaRPr>
          </a:p>
          <a:p>
            <a:pPr>
              <a:lnSpc>
                <a:spcPct val="150000"/>
              </a:lnSpc>
            </a:pPr>
            <a:endParaRPr lang="en-US" altLang="zh-CN" sz="1800" spc="200">
              <a:solidFill>
                <a:schemeClr val="bg1">
                  <a:lumMod val="50000"/>
                </a:schemeClr>
              </a:solidFill>
              <a:uFillTx/>
              <a:latin typeface="+mj-lt"/>
              <a:cs typeface="+mj-lt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6" grpId="0"/>
      <p:bldP spid="184" grpId="0" animBg="1"/>
      <p:bldP spid="8" grpId="0" animBg="1"/>
      <p:bldP spid="9" grpId="0" animBg="1"/>
      <p:bldP spid="10" grpId="0"/>
      <p:bldP spid="11" grpId="0"/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7811135" y="507365"/>
            <a:ext cx="181292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/>
              <a:t>ABOUT US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8664575" y="507365"/>
            <a:ext cx="181292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/>
              <a:t>POILIFOP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9507855" y="507365"/>
            <a:ext cx="96964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/>
              <a:t>TIMEWORK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10559415" y="507365"/>
            <a:ext cx="76136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/>
              <a:t>MEET US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717550" y="461010"/>
            <a:ext cx="10972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consents</a:t>
            </a:r>
          </a:p>
        </p:txBody>
      </p:sp>
      <p:sp>
        <p:nvSpPr>
          <p:cNvPr id="219" name=" 219"/>
          <p:cNvSpPr/>
          <p:nvPr/>
        </p:nvSpPr>
        <p:spPr>
          <a:xfrm>
            <a:off x="8608695" y="429260"/>
            <a:ext cx="864235" cy="432435"/>
          </a:xfrm>
          <a:prstGeom prst="roundRect">
            <a:avLst>
              <a:gd name="adj" fmla="val 50000"/>
            </a:avLst>
          </a:prstGeom>
          <a:noFill/>
          <a:ln>
            <a:solidFill>
              <a:srgbClr val="4A452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8" name="TextBox 12"/>
          <p:cNvSpPr txBox="1"/>
          <p:nvPr/>
        </p:nvSpPr>
        <p:spPr>
          <a:xfrm>
            <a:off x="1814577" y="1416308"/>
            <a:ext cx="1016536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rgbClr val="4A452A"/>
                </a:solidFill>
              </a:rPr>
              <a:t>1</a:t>
            </a:r>
          </a:p>
        </p:txBody>
      </p:sp>
      <p:sp>
        <p:nvSpPr>
          <p:cNvPr id="9" name="TextBox 12"/>
          <p:cNvSpPr txBox="1"/>
          <p:nvPr/>
        </p:nvSpPr>
        <p:spPr>
          <a:xfrm>
            <a:off x="1814577" y="3762633"/>
            <a:ext cx="1016536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rgbClr val="4A452A"/>
                </a:solidFill>
              </a:rPr>
              <a:t>2</a:t>
            </a:r>
          </a:p>
        </p:txBody>
      </p:sp>
      <p:sp>
        <p:nvSpPr>
          <p:cNvPr id="10" name="TextBox 12"/>
          <p:cNvSpPr txBox="1"/>
          <p:nvPr/>
        </p:nvSpPr>
        <p:spPr>
          <a:xfrm>
            <a:off x="4870197" y="1416308"/>
            <a:ext cx="1016536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rgbClr val="4A452A"/>
                </a:solidFill>
              </a:rPr>
              <a:t>3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1814830" y="1415733"/>
            <a:ext cx="2486025" cy="2584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pc="200" noProof="1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lt"/>
              </a:rPr>
              <a:t>重要词汇</a:t>
            </a:r>
          </a:p>
          <a:p>
            <a:pPr algn="ctr">
              <a:lnSpc>
                <a:spcPct val="150000"/>
              </a:lnSpc>
            </a:pPr>
            <a:endParaRPr lang="zh-CN" altLang="en-US" spc="200" noProof="1">
              <a:solidFill>
                <a:srgbClr val="4A452A"/>
              </a:solidFill>
              <a:latin typeface="+mj-lt"/>
              <a:ea typeface="宋体" panose="02010600030101010101" pitchFamily="2" charset="-122"/>
              <a:cs typeface="+mj-lt"/>
            </a:endParaRPr>
          </a:p>
          <a:p>
            <a:pPr>
              <a:lnSpc>
                <a:spcPct val="150000"/>
              </a:lnSpc>
            </a:pPr>
            <a:r>
              <a:rPr lang="en-US" altLang="zh-CN" spc="200" noProof="1">
                <a:solidFill>
                  <a:srgbClr val="4A452A"/>
                </a:solidFill>
                <a:latin typeface="+mj-lt"/>
                <a:ea typeface="宋体" panose="02010600030101010101" pitchFamily="2" charset="-122"/>
                <a:cs typeface="+mj-lt"/>
              </a:rPr>
              <a:t>APP YOUR TITLE</a:t>
            </a:r>
            <a:endParaRPr lang="en-US" altLang="zh-CN" spc="200" noProof="1">
              <a:solidFill>
                <a:srgbClr val="4A452A"/>
              </a:solidFill>
              <a:latin typeface="+mj-lt"/>
              <a:cs typeface="+mj-lt"/>
            </a:endParaRPr>
          </a:p>
          <a:p>
            <a:pPr>
              <a:lnSpc>
                <a:spcPct val="150000"/>
              </a:lnSpc>
            </a:pPr>
            <a:r>
              <a:rPr lang="en-US" altLang="zh-CN" sz="1200" spc="200" noProof="1">
                <a:solidFill>
                  <a:srgbClr val="4A452A"/>
                </a:solidFill>
                <a:latin typeface="+mj-lt"/>
                <a:ea typeface="宋体" panose="02010600030101010101" pitchFamily="2" charset="-122"/>
                <a:cs typeface="+mj-lt"/>
              </a:rPr>
              <a:t>Please replace text,click add relevant headline modly the text content</a:t>
            </a:r>
            <a:endParaRPr lang="en-US" altLang="zh-CN" spc="200" noProof="1">
              <a:solidFill>
                <a:srgbClr val="A6A6A6"/>
              </a:solidFill>
              <a:latin typeface="+mj-lt"/>
              <a:cs typeface="+mj-lt"/>
            </a:endParaRPr>
          </a:p>
          <a:p>
            <a:pPr>
              <a:lnSpc>
                <a:spcPct val="150000"/>
              </a:lnSpc>
            </a:pPr>
            <a:endParaRPr lang="en-US" altLang="zh-CN" spc="200" noProof="1">
              <a:solidFill>
                <a:srgbClr val="A6A6A6"/>
              </a:solidFill>
              <a:latin typeface="+mj-lt"/>
              <a:cs typeface="+mj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814830" y="3762058"/>
            <a:ext cx="2486025" cy="2584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pc="200" noProof="1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lt"/>
              </a:rPr>
              <a:t>重要词汇</a:t>
            </a:r>
          </a:p>
          <a:p>
            <a:pPr algn="ctr">
              <a:lnSpc>
                <a:spcPct val="150000"/>
              </a:lnSpc>
            </a:pPr>
            <a:endParaRPr lang="zh-CN" altLang="en-US" spc="200" noProof="1">
              <a:solidFill>
                <a:srgbClr val="4A452A"/>
              </a:solidFill>
              <a:latin typeface="+mj-lt"/>
              <a:ea typeface="宋体" panose="02010600030101010101" pitchFamily="2" charset="-122"/>
              <a:cs typeface="+mj-lt"/>
            </a:endParaRPr>
          </a:p>
          <a:p>
            <a:pPr>
              <a:lnSpc>
                <a:spcPct val="150000"/>
              </a:lnSpc>
            </a:pPr>
            <a:r>
              <a:rPr lang="en-US" altLang="zh-CN" spc="200" noProof="1">
                <a:solidFill>
                  <a:srgbClr val="4A452A"/>
                </a:solidFill>
                <a:latin typeface="+mj-lt"/>
                <a:ea typeface="宋体" panose="02010600030101010101" pitchFamily="2" charset="-122"/>
                <a:cs typeface="+mj-lt"/>
              </a:rPr>
              <a:t>APP YOUR TITLE</a:t>
            </a:r>
            <a:endParaRPr lang="en-US" altLang="zh-CN" spc="200" noProof="1">
              <a:solidFill>
                <a:srgbClr val="4A452A"/>
              </a:solidFill>
              <a:latin typeface="+mj-lt"/>
              <a:cs typeface="+mj-lt"/>
            </a:endParaRPr>
          </a:p>
          <a:p>
            <a:pPr>
              <a:lnSpc>
                <a:spcPct val="150000"/>
              </a:lnSpc>
            </a:pPr>
            <a:r>
              <a:rPr lang="en-US" altLang="zh-CN" sz="1200" spc="200" noProof="1">
                <a:solidFill>
                  <a:srgbClr val="4A452A"/>
                </a:solidFill>
                <a:latin typeface="+mj-lt"/>
                <a:ea typeface="宋体" panose="02010600030101010101" pitchFamily="2" charset="-122"/>
                <a:cs typeface="+mj-lt"/>
              </a:rPr>
              <a:t>Please replace text,click add relevant headline modly the text content</a:t>
            </a:r>
            <a:endParaRPr lang="en-US" altLang="zh-CN" spc="200" noProof="1">
              <a:solidFill>
                <a:srgbClr val="A6A6A6"/>
              </a:solidFill>
              <a:latin typeface="+mj-lt"/>
              <a:cs typeface="+mj-lt"/>
            </a:endParaRPr>
          </a:p>
          <a:p>
            <a:pPr>
              <a:lnSpc>
                <a:spcPct val="150000"/>
              </a:lnSpc>
            </a:pPr>
            <a:endParaRPr lang="en-US" altLang="zh-CN" spc="200" noProof="1">
              <a:solidFill>
                <a:srgbClr val="A6A6A6"/>
              </a:solidFill>
              <a:latin typeface="+mj-lt"/>
              <a:cs typeface="+mj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853305" y="1415733"/>
            <a:ext cx="2486025" cy="2584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pc="200" noProof="1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lt"/>
              </a:rPr>
              <a:t>重要词汇</a:t>
            </a:r>
          </a:p>
          <a:p>
            <a:pPr algn="ctr">
              <a:lnSpc>
                <a:spcPct val="150000"/>
              </a:lnSpc>
            </a:pPr>
            <a:endParaRPr lang="zh-CN" altLang="en-US" spc="200" noProof="1">
              <a:solidFill>
                <a:srgbClr val="4A452A"/>
              </a:solidFill>
              <a:latin typeface="+mj-lt"/>
              <a:ea typeface="宋体" panose="02010600030101010101" pitchFamily="2" charset="-122"/>
              <a:cs typeface="+mj-lt"/>
            </a:endParaRPr>
          </a:p>
          <a:p>
            <a:pPr>
              <a:lnSpc>
                <a:spcPct val="150000"/>
              </a:lnSpc>
            </a:pPr>
            <a:r>
              <a:rPr lang="en-US" altLang="zh-CN" spc="200" noProof="1">
                <a:solidFill>
                  <a:srgbClr val="4A452A"/>
                </a:solidFill>
                <a:latin typeface="+mj-lt"/>
                <a:ea typeface="宋体" panose="02010600030101010101" pitchFamily="2" charset="-122"/>
                <a:cs typeface="+mj-lt"/>
              </a:rPr>
              <a:t>APP YOUR TITLE</a:t>
            </a:r>
            <a:endParaRPr lang="en-US" altLang="zh-CN" spc="200" noProof="1">
              <a:solidFill>
                <a:srgbClr val="4A452A"/>
              </a:solidFill>
              <a:latin typeface="+mj-lt"/>
              <a:cs typeface="+mj-lt"/>
            </a:endParaRPr>
          </a:p>
          <a:p>
            <a:pPr>
              <a:lnSpc>
                <a:spcPct val="150000"/>
              </a:lnSpc>
            </a:pPr>
            <a:r>
              <a:rPr lang="en-US" altLang="zh-CN" sz="1200" spc="200" noProof="1">
                <a:solidFill>
                  <a:srgbClr val="4A452A"/>
                </a:solidFill>
                <a:latin typeface="+mj-lt"/>
                <a:ea typeface="宋体" panose="02010600030101010101" pitchFamily="2" charset="-122"/>
                <a:cs typeface="+mj-lt"/>
              </a:rPr>
              <a:t>Please replace text,click add relevant headline modly the text content</a:t>
            </a:r>
            <a:endParaRPr lang="en-US" altLang="zh-CN" spc="200" noProof="1">
              <a:solidFill>
                <a:srgbClr val="A6A6A6"/>
              </a:solidFill>
              <a:latin typeface="+mj-lt"/>
              <a:cs typeface="+mj-lt"/>
            </a:endParaRPr>
          </a:p>
          <a:p>
            <a:pPr>
              <a:lnSpc>
                <a:spcPct val="150000"/>
              </a:lnSpc>
            </a:pPr>
            <a:endParaRPr lang="en-US" altLang="zh-CN" spc="200" noProof="1">
              <a:solidFill>
                <a:srgbClr val="A6A6A6"/>
              </a:solidFill>
              <a:latin typeface="+mj-lt"/>
              <a:cs typeface="+mj-lt"/>
            </a:endParaRPr>
          </a:p>
        </p:txBody>
      </p:sp>
      <p:pic>
        <p:nvPicPr>
          <p:cNvPr id="3" name="图片 2" descr="9298314f01e3180cf4db8fac6949dd1b302a46f15db4-GDVAIk_fw658"/>
          <p:cNvPicPr>
            <a:picLocks noChangeAspect="1"/>
          </p:cNvPicPr>
          <p:nvPr/>
        </p:nvPicPr>
        <p:blipFill>
          <a:blip r:embed="rId2"/>
          <a:srcRect l="6932" t="-22669" r="3633" b="14171"/>
          <a:stretch>
            <a:fillRect/>
          </a:stretch>
        </p:blipFill>
        <p:spPr>
          <a:xfrm>
            <a:off x="7800340" y="548640"/>
            <a:ext cx="3408045" cy="551307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870450" y="3762058"/>
            <a:ext cx="2486025" cy="2584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pc="200" noProof="1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lt"/>
              </a:rPr>
              <a:t>重要词汇</a:t>
            </a:r>
          </a:p>
          <a:p>
            <a:pPr algn="ctr">
              <a:lnSpc>
                <a:spcPct val="150000"/>
              </a:lnSpc>
            </a:pPr>
            <a:endParaRPr lang="zh-CN" altLang="en-US" spc="200" noProof="1">
              <a:solidFill>
                <a:srgbClr val="4A452A"/>
              </a:solidFill>
              <a:latin typeface="+mj-lt"/>
              <a:ea typeface="宋体" panose="02010600030101010101" pitchFamily="2" charset="-122"/>
              <a:cs typeface="+mj-lt"/>
            </a:endParaRPr>
          </a:p>
          <a:p>
            <a:pPr>
              <a:lnSpc>
                <a:spcPct val="150000"/>
              </a:lnSpc>
            </a:pPr>
            <a:r>
              <a:rPr lang="en-US" altLang="zh-CN" spc="200" noProof="1">
                <a:solidFill>
                  <a:srgbClr val="4A452A"/>
                </a:solidFill>
                <a:latin typeface="+mj-lt"/>
                <a:ea typeface="宋体" panose="02010600030101010101" pitchFamily="2" charset="-122"/>
                <a:cs typeface="+mj-lt"/>
              </a:rPr>
              <a:t>APP YOUR TITLE</a:t>
            </a:r>
            <a:endParaRPr lang="en-US" altLang="zh-CN" spc="200" noProof="1">
              <a:solidFill>
                <a:srgbClr val="4A452A"/>
              </a:solidFill>
              <a:latin typeface="+mj-lt"/>
              <a:cs typeface="+mj-lt"/>
            </a:endParaRPr>
          </a:p>
          <a:p>
            <a:pPr>
              <a:lnSpc>
                <a:spcPct val="150000"/>
              </a:lnSpc>
            </a:pPr>
            <a:r>
              <a:rPr lang="en-US" altLang="zh-CN" sz="1200" spc="200" noProof="1">
                <a:solidFill>
                  <a:srgbClr val="4A452A"/>
                </a:solidFill>
                <a:latin typeface="+mj-lt"/>
                <a:ea typeface="宋体" panose="02010600030101010101" pitchFamily="2" charset="-122"/>
                <a:cs typeface="+mj-lt"/>
              </a:rPr>
              <a:t>Please replace text,click add relevant headline modly the text content</a:t>
            </a:r>
            <a:endParaRPr lang="en-US" altLang="zh-CN" spc="200" noProof="1">
              <a:solidFill>
                <a:srgbClr val="A6A6A6"/>
              </a:solidFill>
              <a:latin typeface="+mj-lt"/>
              <a:cs typeface="+mj-lt"/>
            </a:endParaRPr>
          </a:p>
          <a:p>
            <a:pPr>
              <a:lnSpc>
                <a:spcPct val="150000"/>
              </a:lnSpc>
            </a:pPr>
            <a:endParaRPr lang="en-US" altLang="zh-CN" spc="200" noProof="1">
              <a:solidFill>
                <a:srgbClr val="A6A6A6"/>
              </a:solidFill>
              <a:latin typeface="+mj-lt"/>
              <a:cs typeface="+mj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870450" y="3762375"/>
            <a:ext cx="106426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/>
              <a:t>4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9" grpId="0"/>
      <p:bldP spid="15" grpId="0"/>
      <p:bldP spid="16" grpId="0"/>
      <p:bldP spid="4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7811135" y="507365"/>
            <a:ext cx="181292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/>
              <a:t>ABOUT US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8664575" y="507365"/>
            <a:ext cx="181292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/>
              <a:t>POILIFOP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9507855" y="507365"/>
            <a:ext cx="96964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/>
              <a:t>TIMEWORK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10559415" y="507365"/>
            <a:ext cx="76136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/>
              <a:t>MEET US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717550" y="461010"/>
            <a:ext cx="10972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consents</a:t>
            </a:r>
          </a:p>
        </p:txBody>
      </p:sp>
      <p:sp>
        <p:nvSpPr>
          <p:cNvPr id="2" name=" 219"/>
          <p:cNvSpPr/>
          <p:nvPr/>
        </p:nvSpPr>
        <p:spPr>
          <a:xfrm>
            <a:off x="8608695" y="429260"/>
            <a:ext cx="864235" cy="432435"/>
          </a:xfrm>
          <a:prstGeom prst="roundRect">
            <a:avLst>
              <a:gd name="adj" fmla="val 50000"/>
            </a:avLst>
          </a:prstGeom>
          <a:noFill/>
          <a:ln>
            <a:solidFill>
              <a:srgbClr val="4A452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322070" y="2223135"/>
            <a:ext cx="4697095" cy="2168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endParaRPr lang="zh-CN" altLang="en-US" spc="200" noProof="1">
              <a:solidFill>
                <a:srgbClr val="4A452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lt"/>
            </a:endParaRPr>
          </a:p>
          <a:p>
            <a:pPr algn="l">
              <a:lnSpc>
                <a:spcPct val="150000"/>
              </a:lnSpc>
            </a:pPr>
            <a:r>
              <a:rPr lang="en-US" altLang="zh-CN" spc="200" noProof="1">
                <a:solidFill>
                  <a:srgbClr val="4A452A"/>
                </a:solidFill>
                <a:latin typeface="+mj-lt"/>
                <a:ea typeface="宋体" panose="02010600030101010101" pitchFamily="2" charset="-122"/>
                <a:cs typeface="+mj-lt"/>
              </a:rPr>
              <a:t>APP YOUR TITLE</a:t>
            </a:r>
            <a:endParaRPr lang="en-US" altLang="zh-CN" spc="200" noProof="1">
              <a:solidFill>
                <a:srgbClr val="4A452A"/>
              </a:solidFill>
              <a:latin typeface="+mj-lt"/>
              <a:cs typeface="+mj-lt"/>
            </a:endParaRPr>
          </a:p>
          <a:p>
            <a:pPr algn="l">
              <a:lnSpc>
                <a:spcPct val="150000"/>
              </a:lnSpc>
            </a:pPr>
            <a:r>
              <a:rPr lang="en-US" altLang="zh-CN" sz="1200" spc="200" noProof="1">
                <a:solidFill>
                  <a:srgbClr val="4A452A"/>
                </a:solidFill>
                <a:latin typeface="+mj-lt"/>
                <a:ea typeface="宋体" panose="02010600030101010101" pitchFamily="2" charset="-122"/>
                <a:cs typeface="+mj-lt"/>
              </a:rPr>
              <a:t>Please replace text,click add relevant headline modly the text content</a:t>
            </a:r>
            <a:r>
              <a:rPr lang="zh-CN" altLang="en-US" sz="1200" spc="200" noProof="1">
                <a:solidFill>
                  <a:srgbClr val="4A452A"/>
                </a:solidFill>
                <a:latin typeface="+mj-lt"/>
                <a:ea typeface="宋体" panose="02010600030101010101" pitchFamily="2" charset="-122"/>
                <a:cs typeface="+mj-lt"/>
              </a:rPr>
              <a:t>。</a:t>
            </a:r>
            <a:r>
              <a:rPr lang="en-US" altLang="zh-CN" sz="1200" spc="200">
                <a:solidFill>
                  <a:srgbClr val="4A452A"/>
                </a:solidFill>
                <a:latin typeface="+mj-lt"/>
                <a:ea typeface="宋体" panose="02010600030101010101" pitchFamily="2" charset="-122"/>
                <a:cs typeface="+mj-lt"/>
                <a:sym typeface="+mn-ea"/>
              </a:rPr>
              <a:t>Please replace text,click add relevant headline modly the text content</a:t>
            </a:r>
            <a:endParaRPr lang="en-US" altLang="zh-CN" spc="200" noProof="1">
              <a:solidFill>
                <a:srgbClr val="A6A6A6"/>
              </a:solidFill>
              <a:latin typeface="+mj-lt"/>
              <a:cs typeface="+mj-lt"/>
            </a:endParaRPr>
          </a:p>
          <a:p>
            <a:pPr algn="l">
              <a:lnSpc>
                <a:spcPct val="150000"/>
              </a:lnSpc>
            </a:pPr>
            <a:endParaRPr lang="en-US" altLang="zh-CN" spc="200" noProof="1">
              <a:solidFill>
                <a:srgbClr val="A6A6A6"/>
              </a:solidFill>
              <a:latin typeface="+mj-lt"/>
              <a:cs typeface="+mj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704330" y="2223135"/>
            <a:ext cx="4697095" cy="2168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endParaRPr lang="zh-CN" altLang="en-US" spc="200" noProof="1">
              <a:solidFill>
                <a:srgbClr val="4A452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lt"/>
            </a:endParaRPr>
          </a:p>
          <a:p>
            <a:pPr algn="l">
              <a:lnSpc>
                <a:spcPct val="150000"/>
              </a:lnSpc>
            </a:pPr>
            <a:r>
              <a:rPr lang="en-US" altLang="zh-CN" spc="200" noProof="1">
                <a:solidFill>
                  <a:srgbClr val="4A452A"/>
                </a:solidFill>
                <a:latin typeface="+mj-lt"/>
                <a:ea typeface="宋体" panose="02010600030101010101" pitchFamily="2" charset="-122"/>
                <a:cs typeface="+mj-lt"/>
              </a:rPr>
              <a:t>APP YOUR TITLE</a:t>
            </a:r>
            <a:endParaRPr lang="en-US" altLang="zh-CN" spc="200" noProof="1">
              <a:solidFill>
                <a:srgbClr val="4A452A"/>
              </a:solidFill>
              <a:latin typeface="+mj-lt"/>
              <a:cs typeface="+mj-lt"/>
            </a:endParaRPr>
          </a:p>
          <a:p>
            <a:pPr algn="l">
              <a:lnSpc>
                <a:spcPct val="150000"/>
              </a:lnSpc>
            </a:pPr>
            <a:r>
              <a:rPr lang="en-US" altLang="zh-CN" sz="1200" spc="200" noProof="1">
                <a:solidFill>
                  <a:srgbClr val="4A452A"/>
                </a:solidFill>
                <a:latin typeface="+mj-lt"/>
                <a:ea typeface="宋体" panose="02010600030101010101" pitchFamily="2" charset="-122"/>
                <a:cs typeface="+mj-lt"/>
              </a:rPr>
              <a:t>Please replace text,click add relevant headline modly the text content</a:t>
            </a:r>
            <a:r>
              <a:rPr lang="zh-CN" altLang="en-US" sz="1200" spc="200" noProof="1">
                <a:solidFill>
                  <a:srgbClr val="4A452A"/>
                </a:solidFill>
                <a:latin typeface="+mj-lt"/>
                <a:ea typeface="宋体" panose="02010600030101010101" pitchFamily="2" charset="-122"/>
                <a:cs typeface="+mj-lt"/>
              </a:rPr>
              <a:t>。</a:t>
            </a:r>
            <a:r>
              <a:rPr lang="en-US" altLang="zh-CN" sz="1200" spc="200">
                <a:solidFill>
                  <a:srgbClr val="4A452A"/>
                </a:solidFill>
                <a:latin typeface="+mj-lt"/>
                <a:ea typeface="宋体" panose="02010600030101010101" pitchFamily="2" charset="-122"/>
                <a:cs typeface="+mj-lt"/>
                <a:sym typeface="+mn-ea"/>
              </a:rPr>
              <a:t>Please replace text,click add relevant headline modly the text content</a:t>
            </a:r>
            <a:endParaRPr lang="en-US" altLang="zh-CN" spc="200" noProof="1">
              <a:solidFill>
                <a:srgbClr val="A6A6A6"/>
              </a:solidFill>
              <a:latin typeface="+mj-lt"/>
              <a:cs typeface="+mj-lt"/>
            </a:endParaRPr>
          </a:p>
          <a:p>
            <a:pPr algn="l">
              <a:lnSpc>
                <a:spcPct val="150000"/>
              </a:lnSpc>
            </a:pPr>
            <a:endParaRPr lang="en-US" altLang="zh-CN" spc="200" noProof="1">
              <a:solidFill>
                <a:srgbClr val="A6A6A6"/>
              </a:solidFill>
              <a:latin typeface="+mj-lt"/>
              <a:cs typeface="+mj-lt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322705" y="4391660"/>
            <a:ext cx="4230370" cy="1408430"/>
          </a:xfrm>
          <a:prstGeom prst="rect">
            <a:avLst/>
          </a:prstGeom>
          <a:solidFill>
            <a:srgbClr val="6C6852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20" name="矩形 19"/>
          <p:cNvSpPr/>
          <p:nvPr/>
        </p:nvSpPr>
        <p:spPr>
          <a:xfrm>
            <a:off x="6704330" y="4391660"/>
            <a:ext cx="4230370" cy="1408430"/>
          </a:xfrm>
          <a:prstGeom prst="rect">
            <a:avLst/>
          </a:prstGeom>
          <a:solidFill>
            <a:srgbClr val="A6A6A6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21" name="椭圆 20"/>
          <p:cNvSpPr/>
          <p:nvPr/>
        </p:nvSpPr>
        <p:spPr>
          <a:xfrm rot="720000">
            <a:off x="1640205" y="4639945"/>
            <a:ext cx="911225" cy="911225"/>
          </a:xfrm>
          <a:prstGeom prst="ellipse">
            <a:avLst/>
          </a:prstGeom>
          <a:noFill/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 rot="720000">
            <a:off x="6979285" y="4639945"/>
            <a:ext cx="911225" cy="911225"/>
          </a:xfrm>
          <a:prstGeom prst="ellipse">
            <a:avLst/>
          </a:prstGeom>
          <a:noFill/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3180080" y="4911725"/>
            <a:ext cx="11988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spc="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lt"/>
                <a:sym typeface="+mn-ea"/>
              </a:rPr>
              <a:t>重要词汇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8608695" y="4911725"/>
            <a:ext cx="11988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spc="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lt"/>
                <a:sym typeface="+mn-ea"/>
              </a:rPr>
              <a:t>重要词汇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7" grpId="0"/>
      <p:bldP spid="18" grpId="0" animBg="1"/>
      <p:bldP spid="20" grpId="0" animBg="1"/>
      <p:bldP spid="21" grpId="0" animBg="1"/>
      <p:bldP spid="22" grpId="0" animBg="1"/>
      <p:bldP spid="23" grpId="0"/>
      <p:bldP spid="2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65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65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630</Words>
  <Application>Microsoft Office PowerPoint</Application>
  <PresentationFormat>宽屏</PresentationFormat>
  <Paragraphs>201</Paragraphs>
  <Slides>16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1" baseType="lpstr">
      <vt:lpstr>等线</vt:lpstr>
      <vt:lpstr>微软雅黑</vt:lpstr>
      <vt:lpstr>Arial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Windows 用户</cp:lastModifiedBy>
  <cp:revision>12</cp:revision>
  <dcterms:created xsi:type="dcterms:W3CDTF">2019-04-23T09:54:00Z</dcterms:created>
  <dcterms:modified xsi:type="dcterms:W3CDTF">2020-03-21T19:00:30Z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2052-10.1.0.7400</vt:lpwstr>
  </property>
</Properties>
</file>