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9" r:id="rId4"/>
    <p:sldId id="260" r:id="rId5"/>
    <p:sldId id="261" r:id="rId6"/>
    <p:sldId id="263" r:id="rId7"/>
    <p:sldId id="265" r:id="rId8"/>
    <p:sldId id="266" r:id="rId9"/>
    <p:sldId id="264" r:id="rId10"/>
    <p:sldId id="282" r:id="rId11"/>
    <p:sldId id="268" r:id="rId12"/>
    <p:sldId id="269" r:id="rId13"/>
    <p:sldId id="270" r:id="rId14"/>
    <p:sldId id="271" r:id="rId15"/>
    <p:sldId id="283" r:id="rId16"/>
    <p:sldId id="273" r:id="rId17"/>
    <p:sldId id="274" r:id="rId18"/>
    <p:sldId id="276" r:id="rId19"/>
    <p:sldId id="277" r:id="rId20"/>
    <p:sldId id="284" r:id="rId21"/>
    <p:sldId id="278" r:id="rId22"/>
    <p:sldId id="279" r:id="rId23"/>
    <p:sldId id="280" r:id="rId24"/>
    <p:sldId id="281" r:id="rId25"/>
    <p:sldId id="275" r:id="rId26"/>
    <p:sldId id="267" r:id="rId27"/>
    <p:sldId id="285" r:id="rId28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16" autoAdjust="0"/>
    <p:restoredTop sz="94660"/>
  </p:normalViewPr>
  <p:slideViewPr>
    <p:cSldViewPr snapToGrid="0">
      <p:cViewPr>
        <p:scale>
          <a:sx n="50" d="100"/>
          <a:sy n="50" d="100"/>
        </p:scale>
        <p:origin x="1056" y="5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tags" Target="tags/tag11.xml" /><Relationship Id="rId3" Type="http://schemas.openxmlformats.org/officeDocument/2006/relationships/handoutMaster" Target="handoutMasters/handoutMaster1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7B24A-718B-49DE-94F8-207B7D1EDCC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E3267E-AD3B-46A0-AA8A-B004B7ACF81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559" y="208209"/>
            <a:ext cx="1077664" cy="107766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4BCF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感谢您下载小木头平台上提供的</a:t>
            </a:r>
            <a:r>
              <a:rPr lang="en-US" altLang="zh-CN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zh-CN" altLang="en-US" sz="3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  <a:endParaRPr lang="en-US" altLang="zh-CN" sz="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Relationship Id="rId4" Type="http://schemas.openxmlformats.org/officeDocument/2006/relationships/image" Target="../media/image4.png" /><Relationship Id="rId5" Type="http://schemas.openxmlformats.org/officeDocument/2006/relationships/image" Target="../media/image5.png" /><Relationship Id="rId6" Type="http://schemas.microsoft.com/office/2007/relationships/media" Target="../media/media1.mp3" /><Relationship Id="rId7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0.png" /><Relationship Id="rId3" Type="http://schemas.openxmlformats.org/officeDocument/2006/relationships/image" Target="../media/image2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.xml" /><Relationship Id="rId3" Type="http://schemas.openxmlformats.org/officeDocument/2006/relationships/image" Target="../media/image22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5.xml" /><Relationship Id="rId3" Type="http://schemas.openxmlformats.org/officeDocument/2006/relationships/image" Target="../media/image2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png" /><Relationship Id="rId3" Type="http://schemas.openxmlformats.org/officeDocument/2006/relationships/tags" Target="../tags/tag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5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7.xml" /><Relationship Id="rId3" Type="http://schemas.openxmlformats.org/officeDocument/2006/relationships/image" Target="../media/image26.png" /><Relationship Id="rId4" Type="http://schemas.openxmlformats.org/officeDocument/2006/relationships/image" Target="../media/image2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6.png" /><Relationship Id="rId4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8.xml" /><Relationship Id="rId3" Type="http://schemas.openxmlformats.org/officeDocument/2006/relationships/image" Target="../media/image2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9.xml" /><Relationship Id="rId3" Type="http://schemas.openxmlformats.org/officeDocument/2006/relationships/image" Target="../media/image3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.xml" /><Relationship Id="rId3" Type="http://schemas.openxmlformats.org/officeDocument/2006/relationships/image" Target="../media/image3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.xml" /><Relationship Id="rId3" Type="http://schemas.openxmlformats.org/officeDocument/2006/relationships/image" Target="../media/image9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Relationship Id="rId4" Type="http://schemas.openxmlformats.org/officeDocument/2006/relationships/image" Target="../media/image1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openxmlformats.org/officeDocument/2006/relationships/image" Target="../media/image15.png" /><Relationship Id="rId5" Type="http://schemas.openxmlformats.org/officeDocument/2006/relationships/image" Target="../media/image1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.xml" /><Relationship Id="rId3" Type="http://schemas.openxmlformats.org/officeDocument/2006/relationships/image" Target="../media/image17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.xml" /><Relationship Id="rId3" Type="http://schemas.openxmlformats.org/officeDocument/2006/relationships/image" Target="../media/image18.png" /><Relationship Id="rId4" Type="http://schemas.openxmlformats.org/officeDocument/2006/relationships/image" Target="../media/image19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0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2430886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769597" y="4484994"/>
            <a:ext cx="2152919" cy="246201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0"/>
          <a:stretch>
            <a:fillRect/>
          </a:stretch>
        </p:blipFill>
        <p:spPr>
          <a:xfrm>
            <a:off x="2389566" y="-186050"/>
            <a:ext cx="7412865" cy="68769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341" y="-134691"/>
            <a:ext cx="1800000" cy="180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01" y="-134691"/>
            <a:ext cx="1800000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943" y="-134691"/>
            <a:ext cx="1800000" cy="180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4085" y="-134691"/>
            <a:ext cx="1800000" cy="180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933" y="3429000"/>
            <a:ext cx="5196336" cy="2635708"/>
          </a:xfrm>
          <a:prstGeom prst="rect">
            <a:avLst/>
          </a:prstGeom>
        </p:spPr>
      </p:pic>
      <p:pic>
        <p:nvPicPr>
          <p:cNvPr id="9" name="kiss佳 - 圣诞节">
            <a:hlinkClick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r:embed="rId7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98174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1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6" name="组合 115"/>
          <p:cNvGrpSpPr/>
          <p:nvPr/>
        </p:nvGrpSpPr>
        <p:grpSpPr>
          <a:xfrm>
            <a:off x="914098" y="1596975"/>
            <a:ext cx="6406471" cy="4177995"/>
            <a:chOff x="914098" y="1558338"/>
            <a:chExt cx="6406471" cy="417799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99" y="2795675"/>
              <a:ext cx="2606897" cy="1080000"/>
            </a:xfrm>
            <a:prstGeom prst="rect">
              <a:avLst/>
            </a:prstGeom>
          </p:spPr>
        </p:pic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726" y="2795675"/>
              <a:ext cx="2606897" cy="1080000"/>
            </a:xfrm>
            <a:prstGeom prst="rect">
              <a:avLst/>
            </a:prstGeom>
          </p:spPr>
        </p:pic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098" y="4208075"/>
              <a:ext cx="2606897" cy="1080000"/>
            </a:xfrm>
            <a:prstGeom prst="rect">
              <a:avLst/>
            </a:prstGeom>
          </p:spPr>
        </p:pic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3726" y="4206968"/>
              <a:ext cx="2606897" cy="1080000"/>
            </a:xfrm>
            <a:prstGeom prst="rect">
              <a:avLst/>
            </a:prstGeom>
          </p:spPr>
        </p:pic>
        <p:grpSp>
          <p:nvGrpSpPr>
            <p:cNvPr id="111" name="组合 110"/>
            <p:cNvGrpSpPr/>
            <p:nvPr/>
          </p:nvGrpSpPr>
          <p:grpSpPr>
            <a:xfrm>
              <a:off x="1139578" y="1558338"/>
              <a:ext cx="6180991" cy="4177995"/>
              <a:chOff x="564702" y="1273566"/>
              <a:chExt cx="7161754" cy="4462770"/>
            </a:xfrm>
          </p:grpSpPr>
          <p:sp>
            <p:nvSpPr>
              <p:cNvPr id="4" name="iśľiḋe"/>
              <p:cNvSpPr txBox="1"/>
              <p:nvPr/>
            </p:nvSpPr>
            <p:spPr>
              <a:xfrm>
                <a:off x="564702" y="1273566"/>
                <a:ext cx="5249040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统一的字体让阅读更流畅</a:t>
                </a:r>
                <a:endParaRPr lang="en-US" altLang="zh-CN" sz="1400">
                  <a:solidFill>
                    <a:schemeClr val="tx1">
                      <a:lumMod val="75000"/>
                      <a:lumOff val="25000"/>
                    </a:schemeClr>
                  </a:solidFill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2200" b="1">
                    <a:ea typeface="微软雅黑" panose="020b0503020204020204" pitchFamily="34" charset="-122"/>
                  </a:rPr>
                  <a:t>主题颜色让</a:t>
                </a:r>
                <a:r>
                  <a:rPr lang="en-US" altLang="zh-CN" sz="2200" b="1">
                    <a:ea typeface="微软雅黑" panose="020b0503020204020204" pitchFamily="34" charset="-122"/>
                  </a:rPr>
                  <a:t>PPT</a:t>
                </a:r>
                <a:r>
                  <a:rPr lang="zh-CN" altLang="en-US" sz="2200" b="1">
                    <a:ea typeface="微软雅黑" panose="020b0503020204020204" pitchFamily="34" charset="-122"/>
                  </a:rPr>
                  <a:t>改起来更方便</a:t>
                </a:r>
                <a:endParaRPr lang="en-US" altLang="zh-CN" sz="1600" b="1"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调整行距来适应中文排版</a:t>
                </a:r>
                <a:r>
                  <a:rPr lang="en-US" altLang="zh-CN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,</a:t>
                </a: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在</a:t>
                </a:r>
                <a:r>
                  <a:rPr lang="en-US" altLang="zh-CN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ea typeface="微软雅黑" panose="020b0503020204020204" pitchFamily="34" charset="-122"/>
                  </a:rPr>
                  <a:t>中使用参考线</a:t>
                </a:r>
                <a:endPara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669925" y="2635843"/>
                <a:ext cx="7024324" cy="0"/>
              </a:xfrm>
              <a:prstGeom prst="line">
                <a:avLst/>
              </a:prstGeom>
              <a:ln w="952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ïsḻíḋê"/>
              <p:cNvGrpSpPr/>
              <p:nvPr/>
            </p:nvGrpSpPr>
            <p:grpSpPr>
              <a:xfrm>
                <a:off x="669925" y="3219978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8" name="ïSlíďê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9" name="íṧḻîḋê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显示</a:t>
                  </a:r>
                  <a:endParaRPr lang="en-US" altLang="zh-CN" sz="900" smtClean="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 smtClean="0">
                      <a:ea typeface="微软雅黑" panose="020b0503020204020204" pitchFamily="34" charset="-122"/>
                    </a:rPr>
                    <a:t>如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需更改请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在菜单下中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调整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ï$ḷîḍe"/>
              <p:cNvGrpSpPr/>
              <p:nvPr/>
            </p:nvGrpSpPr>
            <p:grpSpPr>
              <a:xfrm>
                <a:off x="4336532" y="3219978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6" name="îś1iḍé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7" name="îṣľîḑe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isḻîḋé"/>
              <p:cNvGrpSpPr/>
              <p:nvPr/>
            </p:nvGrpSpPr>
            <p:grpSpPr>
              <a:xfrm>
                <a:off x="669925" y="4723323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4" name="íşḷîďè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5" name="iSľïḋe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" name="íšḻíḍé"/>
              <p:cNvGrpSpPr/>
              <p:nvPr/>
            </p:nvGrpSpPr>
            <p:grpSpPr>
              <a:xfrm>
                <a:off x="4336532" y="4723323"/>
                <a:ext cx="3389924" cy="1013013"/>
                <a:chOff x="7851000" y="1359000"/>
                <a:chExt cx="3389923" cy="1013013"/>
              </a:xfrm>
            </p:grpSpPr>
            <p:sp>
              <p:nvSpPr>
                <p:cNvPr id="102" name="î$ḻîḍê"/>
                <p:cNvSpPr/>
                <p:nvPr/>
              </p:nvSpPr>
              <p:spPr bwMode="auto">
                <a:xfrm>
                  <a:off x="7851001" y="1359000"/>
                  <a:ext cx="2010899" cy="363483"/>
                </a:xfrm>
                <a:prstGeom prst="roundRect">
                  <a:avLst>
                    <a:gd name="adj" fmla="val 50000"/>
                  </a:avLst>
                </a:prstGeom>
                <a:noFill/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>
                  <a:noAutofit/>
                </a:bodyPr>
                <a:lstStyle/>
                <a:p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í$ḻíḑê"/>
                <p:cNvSpPr/>
                <p:nvPr/>
              </p:nvSpPr>
              <p:spPr>
                <a:xfrm>
                  <a:off x="7851000" y="1761752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  <a:p>
                  <a:pPr marL="228600" indent="-22860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  <a:tabLst>
                      <a:tab pos="227965"/>
                    </a:tabLst>
                    <a:defRPr/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如需更改请在菜单下中调整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pic>
        <p:nvPicPr>
          <p:cNvPr id="110" name="图片 1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569" y="0"/>
            <a:ext cx="5544355" cy="5544355"/>
          </a:xfrm>
          <a:prstGeom prst="rect">
            <a:avLst/>
          </a:prstGeom>
        </p:spPr>
      </p:pic>
      <p:sp>
        <p:nvSpPr>
          <p:cNvPr id="117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/>
        </p:nvGrpSpPr>
        <p:grpSpPr>
          <a:xfrm>
            <a:off x="1093664" y="1867437"/>
            <a:ext cx="10004672" cy="4013156"/>
            <a:chOff x="719138" y="1484314"/>
            <a:chExt cx="10753726" cy="4434915"/>
          </a:xfrm>
        </p:grpSpPr>
        <p:grpSp>
          <p:nvGrpSpPr>
            <p:cNvPr id="3" name="0a369be1-5581-40ed-8734-2ca34e203d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719138" y="1484314"/>
              <a:ext cx="10753726" cy="4434915"/>
              <a:chOff x="719138" y="1484314"/>
              <a:chExt cx="10753726" cy="4434915"/>
            </a:xfrm>
          </p:grpSpPr>
          <p:sp>
            <p:nvSpPr>
              <p:cNvPr id="4" name="íṩḷiḓê"/>
              <p:cNvSpPr/>
              <p:nvPr/>
            </p:nvSpPr>
            <p:spPr>
              <a:xfrm>
                <a:off x="719138" y="1484314"/>
                <a:ext cx="10753725" cy="868247"/>
              </a:xfrm>
              <a:prstGeom prst="rightArrow">
                <a:avLst>
                  <a:gd name="adj1" fmla="val 100000"/>
                  <a:gd name="adj2" fmla="val 71429"/>
                </a:avLst>
              </a:prstGeom>
              <a:solidFill>
                <a:srgbClr val="B30000"/>
              </a:solidFill>
              <a:ln>
                <a:solidFill>
                  <a:schemeClr val="bg1"/>
                </a:solidFill>
              </a:ln>
            </p:spPr>
            <p:txBody>
              <a:bodyPr wrap="none" tIns="180000" rtlCol="0" anchor="t">
                <a:noAutofit/>
              </a:bodyPr>
              <a:lstStyle/>
              <a:p>
                <a:pPr algn="ctr"/>
                <a:r>
                  <a:rPr lang="zh-CN" altLang="en-US" sz="2400" b="1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sz="2400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5" name="直接箭头连接符 4"/>
              <p:cNvCxnSpPr/>
              <p:nvPr/>
            </p:nvCxnSpPr>
            <p:spPr>
              <a:xfrm>
                <a:off x="2216755" y="2327598"/>
                <a:ext cx="7766137" cy="0"/>
              </a:xfrm>
              <a:prstGeom prst="straightConnector1">
                <a:avLst/>
              </a:prstGeom>
              <a:ln w="57150">
                <a:solidFill>
                  <a:schemeClr val="accent1">
                    <a:lumMod val="40000"/>
                    <a:lumOff val="6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iṩļiḑè"/>
              <p:cNvSpPr/>
              <p:nvPr/>
            </p:nvSpPr>
            <p:spPr>
              <a:xfrm>
                <a:off x="726782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/>
                  </a:tabLst>
                  <a:defRPr/>
                </a:pPr>
                <a:r>
                  <a:rPr lang="zh-CN" altLang="en-US" sz="1600" b="1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išḷiḓê"/>
              <p:cNvSpPr/>
              <p:nvPr/>
            </p:nvSpPr>
            <p:spPr>
              <a:xfrm>
                <a:off x="726782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î$ḷïďé"/>
              <p:cNvSpPr/>
              <p:nvPr/>
            </p:nvSpPr>
            <p:spPr>
              <a:xfrm>
                <a:off x="3490323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/>
                  </a:tabLst>
                  <a:defRPr/>
                </a:pPr>
                <a:r>
                  <a:rPr lang="zh-CN" altLang="en-US" sz="1600" b="1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íṥḻîḍé"/>
              <p:cNvSpPr/>
              <p:nvPr/>
            </p:nvSpPr>
            <p:spPr>
              <a:xfrm>
                <a:off x="3490323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iṥ1ïḓé"/>
              <p:cNvSpPr/>
              <p:nvPr/>
            </p:nvSpPr>
            <p:spPr>
              <a:xfrm>
                <a:off x="6253864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/>
                  </a:tabLst>
                  <a:defRPr/>
                </a:pPr>
                <a:r>
                  <a:rPr lang="zh-CN" altLang="en-US" sz="1600" b="1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sļïḑè"/>
              <p:cNvSpPr/>
              <p:nvPr/>
            </p:nvSpPr>
            <p:spPr>
              <a:xfrm>
                <a:off x="6253864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iśļïďè"/>
              <p:cNvSpPr/>
              <p:nvPr/>
            </p:nvSpPr>
            <p:spPr>
              <a:xfrm>
                <a:off x="9017405" y="2589840"/>
                <a:ext cx="2455459" cy="6695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noAutofit/>
              </a:bodyPr>
              <a:lstStyle/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  <a:tabLst>
                    <a:tab pos="227965"/>
                  </a:tabLst>
                  <a:defRPr/>
                </a:pPr>
                <a:r>
                  <a:rPr lang="zh-CN" altLang="en-US" sz="1600" b="1"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ṡľidè"/>
              <p:cNvSpPr/>
              <p:nvPr/>
            </p:nvSpPr>
            <p:spPr>
              <a:xfrm>
                <a:off x="9017405" y="3394915"/>
                <a:ext cx="2455459" cy="2524314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Autofit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1000"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 flipH="1">
                <a:off x="3320822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6099823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H="1">
                <a:off x="8878824" y="3394915"/>
                <a:ext cx="0" cy="235511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4511" y="1827824"/>
              <a:ext cx="1080000" cy="108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2742" y="1827824"/>
              <a:ext cx="1080000" cy="108000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0820" y="1827824"/>
              <a:ext cx="1080000" cy="108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535" y="1827824"/>
              <a:ext cx="1080000" cy="1080000"/>
            </a:xfrm>
            <a:prstGeom prst="rect">
              <a:avLst/>
            </a:prstGeom>
          </p:spPr>
        </p:pic>
      </p:grpSp>
      <p:sp>
        <p:nvSpPr>
          <p:cNvPr id="26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59289" y="2420888"/>
            <a:ext cx="10713575" cy="2949408"/>
            <a:chOff x="565823" y="2427423"/>
            <a:chExt cx="10877441" cy="2994519"/>
          </a:xfrm>
        </p:grpSpPr>
        <p:grpSp>
          <p:nvGrpSpPr>
            <p:cNvPr id="4" name="îṧľíďe"/>
            <p:cNvGrpSpPr/>
            <p:nvPr/>
          </p:nvGrpSpPr>
          <p:grpSpPr>
            <a:xfrm>
              <a:off x="565823" y="2427423"/>
              <a:ext cx="2764592" cy="2985001"/>
              <a:chOff x="565823" y="2427423"/>
              <a:chExt cx="2764592" cy="2985001"/>
            </a:xfrm>
          </p:grpSpPr>
          <p:sp>
            <p:nvSpPr>
              <p:cNvPr id="31" name="ïṧľiḋè"/>
              <p:cNvSpPr/>
              <p:nvPr/>
            </p:nvSpPr>
            <p:spPr>
              <a:xfrm flipH="1">
                <a:off x="565823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32" name="íśḻïḓé"/>
              <p:cNvGrpSpPr/>
              <p:nvPr/>
            </p:nvGrpSpPr>
            <p:grpSpPr>
              <a:xfrm>
                <a:off x="720070" y="2549993"/>
                <a:ext cx="2407615" cy="2862431"/>
                <a:chOff x="720070" y="2549993"/>
                <a:chExt cx="2407615" cy="2862431"/>
              </a:xfrm>
            </p:grpSpPr>
            <p:sp>
              <p:nvSpPr>
                <p:cNvPr id="33" name="îSľiḑé"/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>
                      <a:ea typeface="微软雅黑" panose="020b0503020204020204" pitchFamily="34" charset="-122"/>
                    </a:rPr>
                  </a:br>
                  <a:r>
                    <a:rPr lang="zh-CN" altLang="en-US" sz="100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îṥḻîḓe"/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3765">
                    <a:defRPr/>
                  </a:pPr>
                  <a:r>
                    <a:rPr lang="zh-CN" altLang="en-US" sz="1600" b="1"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iśļîḑe"/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</a:p>
              </p:txBody>
            </p:sp>
            <p:grpSp>
              <p:nvGrpSpPr>
                <p:cNvPr id="36" name="îsľîďè"/>
                <p:cNvGrpSpPr/>
                <p:nvPr/>
              </p:nvGrpSpPr>
              <p:grpSpPr>
                <a:xfrm>
                  <a:off x="914542" y="4555164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37" name="íṥlïḍè"/>
                  <p:cNvSpPr txBox="1"/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400" b="1">
                        <a:solidFill>
                          <a:schemeClr val="accent1"/>
                        </a:solidFill>
                        <a:ea typeface="微软雅黑" panose="020b0503020204020204" pitchFamily="34" charset="-122"/>
                      </a:rPr>
                      <a:t>关键词</a:t>
                    </a:r>
                    <a:endParaRPr lang="zh-CN" altLang="en-US" sz="1400" b="1">
                      <a:solidFill>
                        <a:schemeClr val="accent1"/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38" name="îṩ1ídê"/>
                  <p:cNvSpPr txBox="1"/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3765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00">
                        <a:ea typeface="微软雅黑" panose="020b0503020204020204" pitchFamily="34" charset="-122"/>
                      </a:rPr>
                    </a:br>
                    <a:r>
                      <a:rPr lang="zh-CN" altLang="en-US" sz="1000"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00"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  <p:grpSp>
          <p:nvGrpSpPr>
            <p:cNvPr id="5" name="iSļîdè"/>
            <p:cNvGrpSpPr/>
            <p:nvPr/>
          </p:nvGrpSpPr>
          <p:grpSpPr>
            <a:xfrm>
              <a:off x="6063732" y="2427423"/>
              <a:ext cx="2457329" cy="2994519"/>
              <a:chOff x="5831792" y="2427423"/>
              <a:chExt cx="2457329" cy="2994519"/>
            </a:xfrm>
          </p:grpSpPr>
          <p:sp>
            <p:nvSpPr>
              <p:cNvPr id="23" name="iš1iḋê"/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24" name="îṩlîdê"/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29" name="ïs1íḍê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iSļiďê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6" name="íṧḷîḓê"/>
              <p:cNvGrpSpPr/>
              <p:nvPr/>
            </p:nvGrpSpPr>
            <p:grpSpPr>
              <a:xfrm>
                <a:off x="5953885" y="4555164"/>
                <a:ext cx="2213143" cy="866778"/>
                <a:chOff x="1732858" y="5001250"/>
                <a:chExt cx="2213143" cy="866778"/>
              </a:xfrm>
            </p:grpSpPr>
            <p:sp>
              <p:nvSpPr>
                <p:cNvPr id="27" name="iṧļïḋ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îśľiḑê"/>
                <p:cNvSpPr txBox="1"/>
                <p:nvPr/>
              </p:nvSpPr>
              <p:spPr bwMode="auto">
                <a:xfrm>
                  <a:off x="1732858" y="5061987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>
                      <a:ea typeface="微软雅黑" panose="020b0503020204020204" pitchFamily="34" charset="-122"/>
                    </a:rPr>
                    <a:t>此部分内容作为文字排版占位显示 </a:t>
                  </a:r>
                  <a:endParaRPr lang="zh-CN" altLang="en-US" sz="1000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6" name="íṡḻîḍe"/>
            <p:cNvGrpSpPr/>
            <p:nvPr/>
          </p:nvGrpSpPr>
          <p:grpSpPr>
            <a:xfrm>
              <a:off x="8678670" y="2427423"/>
              <a:ext cx="2764594" cy="2985001"/>
              <a:chOff x="8678670" y="2427423"/>
              <a:chExt cx="2764594" cy="2985001"/>
            </a:xfrm>
          </p:grpSpPr>
          <p:sp>
            <p:nvSpPr>
              <p:cNvPr id="16" name="iš1îḓè"/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/>
            </p:txBody>
          </p:sp>
          <p:sp>
            <p:nvSpPr>
              <p:cNvPr id="17" name="işliḑè"/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3765">
                  <a:lnSpc>
                    <a:spcPct val="120000"/>
                  </a:lnSpc>
                  <a:defRPr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>
                    <a:ea typeface="微软雅黑" panose="020b0503020204020204" pitchFamily="34" charset="-122"/>
                  </a:rPr>
                </a:br>
                <a:r>
                  <a:rPr lang="zh-CN" altLang="en-US" sz="1000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ïṩļíḓe"/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3765">
                  <a:defRPr/>
                </a:pPr>
                <a:r>
                  <a:rPr lang="zh-CN" altLang="en-US" sz="16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6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îŝ1ídè"/>
              <p:cNvSpPr/>
              <p:nvPr/>
            </p:nvSpPr>
            <p:spPr bwMode="auto">
              <a:xfrm>
                <a:off x="8832304" y="2543851"/>
                <a:ext cx="342199" cy="413116"/>
              </a:xfrm>
              <a:custGeom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2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20" name="îŝlîḑé"/>
              <p:cNvGrpSpPr/>
              <p:nvPr/>
            </p:nvGrpSpPr>
            <p:grpSpPr>
              <a:xfrm>
                <a:off x="8832304" y="4555164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1" name="íSḷiďe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/>
                  <a:r>
                    <a:rPr lang="zh-CN" altLang="en-US" sz="1400" b="1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îSľîde"/>
                <p:cNvSpPr txBox="1"/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ea typeface="微软雅黑" panose="020b0503020204020204" pitchFamily="34" charset="-122"/>
                    </a:rPr>
                    <a:t>此部分内容作为文字排版占位显示 </a:t>
                  </a:r>
                  <a:br>
                    <a:rPr lang="zh-CN" altLang="en-US" sz="1000">
                      <a:ea typeface="微软雅黑" panose="020b0503020204020204" pitchFamily="34" charset="-122"/>
                    </a:rPr>
                  </a:br>
                  <a:r>
                    <a:rPr lang="zh-CN" altLang="en-US" sz="1000"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7" name="iślïḍé"/>
            <p:cNvGrpSpPr/>
            <p:nvPr/>
          </p:nvGrpSpPr>
          <p:grpSpPr>
            <a:xfrm>
              <a:off x="3448795" y="2427423"/>
              <a:ext cx="2457329" cy="2994519"/>
              <a:chOff x="3315202" y="2427423"/>
              <a:chExt cx="2457329" cy="2994519"/>
            </a:xfrm>
          </p:grpSpPr>
          <p:sp>
            <p:nvSpPr>
              <p:cNvPr id="8" name="îšľïḋé"/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</a:p>
            </p:txBody>
          </p:sp>
          <p:grpSp>
            <p:nvGrpSpPr>
              <p:cNvPr id="9" name="íşḷiḓè"/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14" name="îš1idê"/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3765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（建议使用主题字体）</a:t>
                  </a:r>
                  <a:endParaRPr lang="zh-CN" altLang="en-US" sz="10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íṡļíḑê"/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6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iŝliḑê"/>
              <p:cNvGrpSpPr/>
              <p:nvPr/>
            </p:nvGrpSpPr>
            <p:grpSpPr>
              <a:xfrm>
                <a:off x="3437295" y="4555164"/>
                <a:ext cx="2213143" cy="866778"/>
                <a:chOff x="1732858" y="5001250"/>
                <a:chExt cx="2213143" cy="866778"/>
              </a:xfrm>
            </p:grpSpPr>
            <p:sp>
              <p:nvSpPr>
                <p:cNvPr id="12" name="îş1iḓé"/>
                <p:cNvSpPr txBox="1"/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>
                      <a:ea typeface="微软雅黑" panose="020b0503020204020204" pitchFamily="34" charset="-122"/>
                    </a:rPr>
                    <a:t>关键词</a:t>
                  </a:r>
                  <a:endParaRPr lang="zh-CN" altLang="en-US" sz="1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ïsľîḑê"/>
                <p:cNvSpPr txBox="1"/>
                <p:nvPr/>
              </p:nvSpPr>
              <p:spPr bwMode="auto">
                <a:xfrm>
                  <a:off x="1732858" y="5061987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>
                      <a:ea typeface="微软雅黑" panose="020b0503020204020204" pitchFamily="34" charset="-122"/>
                    </a:rPr>
                    <a:t>此部分内容作为文字排版占位显示 </a:t>
                  </a:r>
                  <a:endParaRPr lang="zh-CN" altLang="en-US" sz="1000"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sp>
        <p:nvSpPr>
          <p:cNvPr id="3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6504" y="1534561"/>
            <a:ext cx="2104419" cy="15783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66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5" name="组合 24"/>
          <p:cNvGrpSpPr/>
          <p:nvPr/>
        </p:nvGrpSpPr>
        <p:grpSpPr>
          <a:xfrm>
            <a:off x="421301" y="1625108"/>
            <a:ext cx="11349397" cy="4518112"/>
            <a:chOff x="421301" y="1625108"/>
            <a:chExt cx="11349397" cy="4518112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6933" y="1962509"/>
              <a:ext cx="3565889" cy="3565889"/>
            </a:xfrm>
            <a:prstGeom prst="rect">
              <a:avLst/>
            </a:prstGeom>
          </p:spPr>
        </p:pic>
        <p:grpSp>
          <p:nvGrpSpPr>
            <p:cNvPr id="3" name="08711b99-5076-42ab-8052-9c6e5b89f4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421301" y="1625108"/>
              <a:ext cx="11349397" cy="4518112"/>
              <a:chOff x="365149" y="1308654"/>
              <a:chExt cx="11349397" cy="4518112"/>
            </a:xfrm>
          </p:grpSpPr>
          <p:sp>
            <p:nvSpPr>
              <p:cNvPr id="4" name="íş1ïde"/>
              <p:cNvSpPr/>
              <p:nvPr/>
            </p:nvSpPr>
            <p:spPr>
              <a:xfrm flipH="1" flipV="1"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" name="îšļïḑê"/>
              <p:cNvGrpSpPr/>
              <p:nvPr/>
            </p:nvGrpSpPr>
            <p:grpSpPr>
              <a:xfrm>
                <a:off x="365149" y="1308654"/>
                <a:ext cx="11349397" cy="4240693"/>
                <a:chOff x="365149" y="1586073"/>
                <a:chExt cx="11349397" cy="4240693"/>
              </a:xfrm>
            </p:grpSpPr>
            <p:sp>
              <p:nvSpPr>
                <p:cNvPr id="9" name="ísľïďe"/>
                <p:cNvSpPr/>
                <p:nvPr/>
              </p:nvSpPr>
              <p:spPr>
                <a:xfrm>
                  <a:off x="3975654" y="1586073"/>
                  <a:ext cx="4240694" cy="4240693"/>
                </a:xfrm>
                <a:prstGeom prst="arc">
                  <a:avLst>
                    <a:gd name="adj1" fmla="val 12136914"/>
                    <a:gd name="adj2" fmla="val 20239707"/>
                  </a:avLst>
                </a:prstGeom>
                <a:ln w="19050">
                  <a:solidFill>
                    <a:srgbClr val="C0000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" name="íṥḷíḋè"/>
                <p:cNvSpPr/>
                <p:nvPr/>
              </p:nvSpPr>
              <p:spPr>
                <a:xfrm>
                  <a:off x="4535521" y="2145942"/>
                  <a:ext cx="3120960" cy="3120955"/>
                </a:xfrm>
                <a:prstGeom prst="ellipse">
                  <a:avLst/>
                </a:prstGeom>
                <a:noFill/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bIns="360000" anchor="b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20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此部分内容作为文字排版占位显示 （建议使用主题字体）</a:t>
                  </a:r>
                  <a:endParaRPr lang="zh-CN" altLang="en-US" sz="12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îśľidé"/>
                <p:cNvSpPr/>
                <p:nvPr/>
              </p:nvSpPr>
              <p:spPr>
                <a:xfrm>
                  <a:off x="3301042" y="2896402"/>
                  <a:ext cx="1620039" cy="1620036"/>
                </a:xfrm>
                <a:prstGeom prst="ellipse">
                  <a:avLst/>
                </a:prstGeom>
                <a:solidFill>
                  <a:srgbClr val="C00000">
                    <a:alpha val="70000"/>
                  </a:srgb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8" name="îṩ1ïďe"/>
                <p:cNvSpPr/>
                <p:nvPr/>
              </p:nvSpPr>
              <p:spPr>
                <a:xfrm>
                  <a:off x="7270920" y="2896402"/>
                  <a:ext cx="1620039" cy="1620036"/>
                </a:xfrm>
                <a:prstGeom prst="ellipse">
                  <a:avLst/>
                </a:prstGeom>
                <a:solidFill>
                  <a:srgbClr val="C00000">
                    <a:alpha val="70000"/>
                  </a:srgbClr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0" name="iṡľíḍè"/>
                <p:cNvSpPr/>
                <p:nvPr/>
              </p:nvSpPr>
              <p:spPr bwMode="auto">
                <a:xfrm>
                  <a:off x="3792393" y="3441049"/>
                  <a:ext cx="637337" cy="530742"/>
                </a:xfrm>
                <a:custGeom>
                  <a:gdLst>
                    <a:gd name="T0" fmla="*/ 1028 w 1149"/>
                    <a:gd name="T1" fmla="*/ 541 h 955"/>
                    <a:gd name="T2" fmla="*/ 1044 w 1149"/>
                    <a:gd name="T3" fmla="*/ 661 h 955"/>
                    <a:gd name="T4" fmla="*/ 1005 w 1149"/>
                    <a:gd name="T5" fmla="*/ 753 h 955"/>
                    <a:gd name="T6" fmla="*/ 915 w 1149"/>
                    <a:gd name="T7" fmla="*/ 813 h 955"/>
                    <a:gd name="T8" fmla="*/ 862 w 1149"/>
                    <a:gd name="T9" fmla="*/ 882 h 955"/>
                    <a:gd name="T10" fmla="*/ 786 w 1149"/>
                    <a:gd name="T11" fmla="*/ 926 h 955"/>
                    <a:gd name="T12" fmla="*/ 670 w 1149"/>
                    <a:gd name="T13" fmla="*/ 944 h 955"/>
                    <a:gd name="T14" fmla="*/ 702 w 1149"/>
                    <a:gd name="T15" fmla="*/ 895 h 955"/>
                    <a:gd name="T16" fmla="*/ 752 w 1149"/>
                    <a:gd name="T17" fmla="*/ 876 h 955"/>
                    <a:gd name="T18" fmla="*/ 670 w 1149"/>
                    <a:gd name="T19" fmla="*/ 761 h 955"/>
                    <a:gd name="T20" fmla="*/ 793 w 1149"/>
                    <a:gd name="T21" fmla="*/ 816 h 955"/>
                    <a:gd name="T22" fmla="*/ 854 w 1149"/>
                    <a:gd name="T23" fmla="*/ 819 h 955"/>
                    <a:gd name="T24" fmla="*/ 754 w 1149"/>
                    <a:gd name="T25" fmla="*/ 707 h 955"/>
                    <a:gd name="T26" fmla="*/ 767 w 1149"/>
                    <a:gd name="T27" fmla="*/ 662 h 955"/>
                    <a:gd name="T28" fmla="*/ 909 w 1149"/>
                    <a:gd name="T29" fmla="*/ 755 h 955"/>
                    <a:gd name="T30" fmla="*/ 948 w 1149"/>
                    <a:gd name="T31" fmla="*/ 714 h 955"/>
                    <a:gd name="T32" fmla="*/ 813 w 1149"/>
                    <a:gd name="T33" fmla="*/ 581 h 955"/>
                    <a:gd name="T34" fmla="*/ 858 w 1149"/>
                    <a:gd name="T35" fmla="*/ 566 h 955"/>
                    <a:gd name="T36" fmla="*/ 998 w 1149"/>
                    <a:gd name="T37" fmla="*/ 628 h 955"/>
                    <a:gd name="T38" fmla="*/ 683 w 1149"/>
                    <a:gd name="T39" fmla="*/ 301 h 955"/>
                    <a:gd name="T40" fmla="*/ 730 w 1149"/>
                    <a:gd name="T41" fmla="*/ 285 h 955"/>
                    <a:gd name="T42" fmla="*/ 97 w 1149"/>
                    <a:gd name="T43" fmla="*/ 439 h 955"/>
                    <a:gd name="T44" fmla="*/ 0 w 1149"/>
                    <a:gd name="T45" fmla="*/ 254 h 955"/>
                    <a:gd name="T46" fmla="*/ 174 w 1149"/>
                    <a:gd name="T47" fmla="*/ 32 h 955"/>
                    <a:gd name="T48" fmla="*/ 260 w 1149"/>
                    <a:gd name="T49" fmla="*/ 2 h 955"/>
                    <a:gd name="T50" fmla="*/ 362 w 1149"/>
                    <a:gd name="T51" fmla="*/ 59 h 955"/>
                    <a:gd name="T52" fmla="*/ 525 w 1149"/>
                    <a:gd name="T53" fmla="*/ 40 h 955"/>
                    <a:gd name="T54" fmla="*/ 338 w 1149"/>
                    <a:gd name="T55" fmla="*/ 112 h 955"/>
                    <a:gd name="T56" fmla="*/ 233 w 1149"/>
                    <a:gd name="T57" fmla="*/ 59 h 955"/>
                    <a:gd name="T58" fmla="*/ 60 w 1149"/>
                    <a:gd name="T59" fmla="*/ 267 h 955"/>
                    <a:gd name="T60" fmla="*/ 143 w 1149"/>
                    <a:gd name="T61" fmla="*/ 367 h 955"/>
                    <a:gd name="T62" fmla="*/ 149 w 1149"/>
                    <a:gd name="T63" fmla="*/ 500 h 955"/>
                    <a:gd name="T64" fmla="*/ 538 w 1149"/>
                    <a:gd name="T65" fmla="*/ 788 h 955"/>
                    <a:gd name="T66" fmla="*/ 512 w 1149"/>
                    <a:gd name="T67" fmla="*/ 773 h 955"/>
                    <a:gd name="T68" fmla="*/ 456 w 1149"/>
                    <a:gd name="T69" fmla="*/ 707 h 955"/>
                    <a:gd name="T70" fmla="*/ 394 w 1149"/>
                    <a:gd name="T71" fmla="*/ 710 h 955"/>
                    <a:gd name="T72" fmla="*/ 370 w 1149"/>
                    <a:gd name="T73" fmla="*/ 642 h 955"/>
                    <a:gd name="T74" fmla="*/ 295 w 1149"/>
                    <a:gd name="T75" fmla="*/ 627 h 955"/>
                    <a:gd name="T76" fmla="*/ 283 w 1149"/>
                    <a:gd name="T77" fmla="*/ 546 h 955"/>
                    <a:gd name="T78" fmla="*/ 195 w 1149"/>
                    <a:gd name="T79" fmla="*/ 527 h 955"/>
                    <a:gd name="T80" fmla="*/ 135 w 1149"/>
                    <a:gd name="T81" fmla="*/ 607 h 955"/>
                    <a:gd name="T82" fmla="*/ 174 w 1149"/>
                    <a:gd name="T83" fmla="*/ 681 h 955"/>
                    <a:gd name="T84" fmla="*/ 230 w 1149"/>
                    <a:gd name="T85" fmla="*/ 692 h 955"/>
                    <a:gd name="T86" fmla="*/ 239 w 1149"/>
                    <a:gd name="T87" fmla="*/ 794 h 955"/>
                    <a:gd name="T88" fmla="*/ 341 w 1149"/>
                    <a:gd name="T89" fmla="*/ 789 h 955"/>
                    <a:gd name="T90" fmla="*/ 358 w 1149"/>
                    <a:gd name="T91" fmla="*/ 843 h 955"/>
                    <a:gd name="T92" fmla="*/ 458 w 1149"/>
                    <a:gd name="T93" fmla="*/ 862 h 955"/>
                    <a:gd name="T94" fmla="*/ 478 w 1149"/>
                    <a:gd name="T95" fmla="*/ 883 h 955"/>
                    <a:gd name="T96" fmla="*/ 540 w 1149"/>
                    <a:gd name="T97" fmla="*/ 937 h 955"/>
                    <a:gd name="T98" fmla="*/ 618 w 1149"/>
                    <a:gd name="T99" fmla="*/ 894 h 955"/>
                    <a:gd name="T100" fmla="*/ 602 w 1149"/>
                    <a:gd name="T101" fmla="*/ 804 h 955"/>
                    <a:gd name="T102" fmla="*/ 1035 w 1149"/>
                    <a:gd name="T103" fmla="*/ 442 h 955"/>
                    <a:gd name="T104" fmla="*/ 1090 w 1149"/>
                    <a:gd name="T105" fmla="*/ 313 h 955"/>
                    <a:gd name="T106" fmla="*/ 1130 w 1149"/>
                    <a:gd name="T107" fmla="*/ 172 h 955"/>
                    <a:gd name="T108" fmla="*/ 864 w 1149"/>
                    <a:gd name="T109" fmla="*/ 42 h 955"/>
                    <a:gd name="T110" fmla="*/ 685 w 1149"/>
                    <a:gd name="T111" fmla="*/ 43 h 955"/>
                    <a:gd name="T112" fmla="*/ 333 w 1149"/>
                    <a:gd name="T113" fmla="*/ 247 h 955"/>
                    <a:gd name="T114" fmla="*/ 358 w 1149"/>
                    <a:gd name="T115" fmla="*/ 338 h 955"/>
                    <a:gd name="T116" fmla="*/ 609 w 1149"/>
                    <a:gd name="T117" fmla="*/ 222 h 955"/>
                    <a:gd name="T118" fmla="*/ 713 w 1149"/>
                    <a:gd name="T119" fmla="*/ 240 h 955"/>
                    <a:gd name="T120" fmla="*/ 797 w 1149"/>
                    <a:gd name="T121" fmla="*/ 256 h 955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149" h="955">
                      <a:moveTo>
                        <a:pt x="748" y="284"/>
                      </a:moveTo>
                      <a:lnTo>
                        <a:pt x="748" y="284"/>
                      </a:lnTo>
                      <a:lnTo>
                        <a:pt x="852" y="378"/>
                      </a:lnTo>
                      <a:lnTo>
                        <a:pt x="903" y="424"/>
                      </a:lnTo>
                      <a:lnTo>
                        <a:pt x="954" y="473"/>
                      </a:lnTo>
                      <a:lnTo>
                        <a:pt x="954" y="473"/>
                      </a:lnTo>
                      <a:lnTo>
                        <a:pt x="961" y="478"/>
                      </a:lnTo>
                      <a:lnTo>
                        <a:pt x="968" y="484"/>
                      </a:lnTo>
                      <a:lnTo>
                        <a:pt x="1006" y="518"/>
                      </a:lnTo>
                      <a:lnTo>
                        <a:pt x="1028" y="541"/>
                      </a:lnTo>
                      <a:lnTo>
                        <a:pt x="1028" y="541"/>
                      </a:lnTo>
                      <a:lnTo>
                        <a:pt x="1037" y="552"/>
                      </a:lnTo>
                      <a:lnTo>
                        <a:pt x="1044" y="562"/>
                      </a:lnTo>
                      <a:lnTo>
                        <a:pt x="1050" y="573"/>
                      </a:lnTo>
                      <a:lnTo>
                        <a:pt x="1054" y="585"/>
                      </a:lnTo>
                      <a:lnTo>
                        <a:pt x="1057" y="596"/>
                      </a:lnTo>
                      <a:lnTo>
                        <a:pt x="1057" y="607"/>
                      </a:lnTo>
                      <a:lnTo>
                        <a:pt x="1057" y="618"/>
                      </a:lnTo>
                      <a:lnTo>
                        <a:pt x="1056" y="630"/>
                      </a:lnTo>
                      <a:lnTo>
                        <a:pt x="1054" y="641"/>
                      </a:lnTo>
                      <a:lnTo>
                        <a:pt x="1049" y="651"/>
                      </a:lnTo>
                      <a:lnTo>
                        <a:pt x="1044" y="661"/>
                      </a:lnTo>
                      <a:lnTo>
                        <a:pt x="1038" y="671"/>
                      </a:lnTo>
                      <a:lnTo>
                        <a:pt x="1030" y="679"/>
                      </a:lnTo>
                      <a:lnTo>
                        <a:pt x="1022" y="686"/>
                      </a:lnTo>
                      <a:lnTo>
                        <a:pt x="1013" y="692"/>
                      </a:lnTo>
                      <a:lnTo>
                        <a:pt x="1003" y="697"/>
                      </a:lnTo>
                      <a:lnTo>
                        <a:pt x="1003" y="697"/>
                      </a:lnTo>
                      <a:lnTo>
                        <a:pt x="1006" y="709"/>
                      </a:lnTo>
                      <a:lnTo>
                        <a:pt x="1009" y="720"/>
                      </a:lnTo>
                      <a:lnTo>
                        <a:pt x="1009" y="731"/>
                      </a:lnTo>
                      <a:lnTo>
                        <a:pt x="1008" y="742"/>
                      </a:lnTo>
                      <a:lnTo>
                        <a:pt x="1005" y="753"/>
                      </a:lnTo>
                      <a:lnTo>
                        <a:pt x="1002" y="762"/>
                      </a:lnTo>
                      <a:lnTo>
                        <a:pt x="997" y="772"/>
                      </a:lnTo>
                      <a:lnTo>
                        <a:pt x="991" y="780"/>
                      </a:lnTo>
                      <a:lnTo>
                        <a:pt x="984" y="787"/>
                      </a:lnTo>
                      <a:lnTo>
                        <a:pt x="977" y="794"/>
                      </a:lnTo>
                      <a:lnTo>
                        <a:pt x="967" y="800"/>
                      </a:lnTo>
                      <a:lnTo>
                        <a:pt x="958" y="806"/>
                      </a:lnTo>
                      <a:lnTo>
                        <a:pt x="948" y="810"/>
                      </a:lnTo>
                      <a:lnTo>
                        <a:pt x="937" y="812"/>
                      </a:lnTo>
                      <a:lnTo>
                        <a:pt x="927" y="813"/>
                      </a:lnTo>
                      <a:lnTo>
                        <a:pt x="915" y="813"/>
                      </a:lnTo>
                      <a:lnTo>
                        <a:pt x="915" y="813"/>
                      </a:lnTo>
                      <a:lnTo>
                        <a:pt x="914" y="823"/>
                      </a:lnTo>
                      <a:lnTo>
                        <a:pt x="911" y="832"/>
                      </a:lnTo>
                      <a:lnTo>
                        <a:pt x="908" y="841"/>
                      </a:lnTo>
                      <a:lnTo>
                        <a:pt x="903" y="849"/>
                      </a:lnTo>
                      <a:lnTo>
                        <a:pt x="898" y="856"/>
                      </a:lnTo>
                      <a:lnTo>
                        <a:pt x="892" y="862"/>
                      </a:lnTo>
                      <a:lnTo>
                        <a:pt x="885" y="869"/>
                      </a:lnTo>
                      <a:lnTo>
                        <a:pt x="878" y="874"/>
                      </a:lnTo>
                      <a:lnTo>
                        <a:pt x="871" y="879"/>
                      </a:lnTo>
                      <a:lnTo>
                        <a:pt x="862" y="882"/>
                      </a:lnTo>
                      <a:lnTo>
                        <a:pt x="854" y="886"/>
                      </a:lnTo>
                      <a:lnTo>
                        <a:pt x="846" y="888"/>
                      </a:lnTo>
                      <a:lnTo>
                        <a:pt x="836" y="889"/>
                      </a:lnTo>
                      <a:lnTo>
                        <a:pt x="827" y="889"/>
                      </a:lnTo>
                      <a:lnTo>
                        <a:pt x="817" y="888"/>
                      </a:lnTo>
                      <a:lnTo>
                        <a:pt x="808" y="887"/>
                      </a:lnTo>
                      <a:lnTo>
                        <a:pt x="808" y="887"/>
                      </a:lnTo>
                      <a:lnTo>
                        <a:pt x="804" y="898"/>
                      </a:lnTo>
                      <a:lnTo>
                        <a:pt x="799" y="908"/>
                      </a:lnTo>
                      <a:lnTo>
                        <a:pt x="793" y="918"/>
                      </a:lnTo>
                      <a:lnTo>
                        <a:pt x="786" y="926"/>
                      </a:lnTo>
                      <a:lnTo>
                        <a:pt x="778" y="934"/>
                      </a:lnTo>
                      <a:lnTo>
                        <a:pt x="770" y="940"/>
                      </a:lnTo>
                      <a:lnTo>
                        <a:pt x="760" y="945"/>
                      </a:lnTo>
                      <a:lnTo>
                        <a:pt x="750" y="950"/>
                      </a:lnTo>
                      <a:lnTo>
                        <a:pt x="739" y="952"/>
                      </a:lnTo>
                      <a:lnTo>
                        <a:pt x="728" y="955"/>
                      </a:lnTo>
                      <a:lnTo>
                        <a:pt x="716" y="955"/>
                      </a:lnTo>
                      <a:lnTo>
                        <a:pt x="704" y="953"/>
                      </a:lnTo>
                      <a:lnTo>
                        <a:pt x="692" y="952"/>
                      </a:lnTo>
                      <a:lnTo>
                        <a:pt x="681" y="949"/>
                      </a:lnTo>
                      <a:lnTo>
                        <a:pt x="670" y="944"/>
                      </a:lnTo>
                      <a:lnTo>
                        <a:pt x="658" y="938"/>
                      </a:lnTo>
                      <a:lnTo>
                        <a:pt x="650" y="932"/>
                      </a:lnTo>
                      <a:lnTo>
                        <a:pt x="650" y="932"/>
                      </a:lnTo>
                      <a:lnTo>
                        <a:pt x="658" y="920"/>
                      </a:lnTo>
                      <a:lnTo>
                        <a:pt x="664" y="907"/>
                      </a:lnTo>
                      <a:lnTo>
                        <a:pt x="669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84" y="887"/>
                      </a:lnTo>
                      <a:lnTo>
                        <a:pt x="696" y="893"/>
                      </a:lnTo>
                      <a:lnTo>
                        <a:pt x="702" y="895"/>
                      </a:lnTo>
                      <a:lnTo>
                        <a:pt x="708" y="896"/>
                      </a:lnTo>
                      <a:lnTo>
                        <a:pt x="714" y="898"/>
                      </a:lnTo>
                      <a:lnTo>
                        <a:pt x="721" y="898"/>
                      </a:lnTo>
                      <a:lnTo>
                        <a:pt x="721" y="898"/>
                      </a:lnTo>
                      <a:lnTo>
                        <a:pt x="732" y="895"/>
                      </a:lnTo>
                      <a:lnTo>
                        <a:pt x="740" y="892"/>
                      </a:lnTo>
                      <a:lnTo>
                        <a:pt x="744" y="888"/>
                      </a:lnTo>
                      <a:lnTo>
                        <a:pt x="747" y="885"/>
                      </a:lnTo>
                      <a:lnTo>
                        <a:pt x="750" y="881"/>
                      </a:lnTo>
                      <a:lnTo>
                        <a:pt x="752" y="876"/>
                      </a:lnTo>
                      <a:lnTo>
                        <a:pt x="752" y="876"/>
                      </a:lnTo>
                      <a:lnTo>
                        <a:pt x="753" y="867"/>
                      </a:lnTo>
                      <a:lnTo>
                        <a:pt x="751" y="855"/>
                      </a:lnTo>
                      <a:lnTo>
                        <a:pt x="677" y="795"/>
                      </a:lnTo>
                      <a:lnTo>
                        <a:pt x="677" y="795"/>
                      </a:lnTo>
                      <a:lnTo>
                        <a:pt x="673" y="792"/>
                      </a:lnTo>
                      <a:lnTo>
                        <a:pt x="670" y="787"/>
                      </a:lnTo>
                      <a:lnTo>
                        <a:pt x="667" y="782"/>
                      </a:lnTo>
                      <a:lnTo>
                        <a:pt x="666" y="776"/>
                      </a:lnTo>
                      <a:lnTo>
                        <a:pt x="666" y="772"/>
                      </a:lnTo>
                      <a:lnTo>
                        <a:pt x="667" y="766"/>
                      </a:lnTo>
                      <a:lnTo>
                        <a:pt x="670" y="761"/>
                      </a:lnTo>
                      <a:lnTo>
                        <a:pt x="672" y="756"/>
                      </a:lnTo>
                      <a:lnTo>
                        <a:pt x="672" y="756"/>
                      </a:lnTo>
                      <a:lnTo>
                        <a:pt x="677" y="751"/>
                      </a:lnTo>
                      <a:lnTo>
                        <a:pt x="682" y="749"/>
                      </a:lnTo>
                      <a:lnTo>
                        <a:pt x="686" y="747"/>
                      </a:lnTo>
                      <a:lnTo>
                        <a:pt x="691" y="745"/>
                      </a:lnTo>
                      <a:lnTo>
                        <a:pt x="697" y="745"/>
                      </a:lnTo>
                      <a:lnTo>
                        <a:pt x="702" y="747"/>
                      </a:lnTo>
                      <a:lnTo>
                        <a:pt x="708" y="748"/>
                      </a:lnTo>
                      <a:lnTo>
                        <a:pt x="713" y="751"/>
                      </a:lnTo>
                      <a:lnTo>
                        <a:pt x="793" y="816"/>
                      </a:lnTo>
                      <a:lnTo>
                        <a:pt x="793" y="816"/>
                      </a:lnTo>
                      <a:lnTo>
                        <a:pt x="801" y="821"/>
                      </a:lnTo>
                      <a:lnTo>
                        <a:pt x="808" y="826"/>
                      </a:lnTo>
                      <a:lnTo>
                        <a:pt x="816" y="830"/>
                      </a:lnTo>
                      <a:lnTo>
                        <a:pt x="823" y="831"/>
                      </a:lnTo>
                      <a:lnTo>
                        <a:pt x="829" y="832"/>
                      </a:lnTo>
                      <a:lnTo>
                        <a:pt x="836" y="831"/>
                      </a:lnTo>
                      <a:lnTo>
                        <a:pt x="843" y="829"/>
                      </a:lnTo>
                      <a:lnTo>
                        <a:pt x="849" y="825"/>
                      </a:lnTo>
                      <a:lnTo>
                        <a:pt x="849" y="825"/>
                      </a:lnTo>
                      <a:lnTo>
                        <a:pt x="854" y="819"/>
                      </a:lnTo>
                      <a:lnTo>
                        <a:pt x="858" y="813"/>
                      </a:lnTo>
                      <a:lnTo>
                        <a:pt x="858" y="813"/>
                      </a:lnTo>
                      <a:lnTo>
                        <a:pt x="859" y="806"/>
                      </a:lnTo>
                      <a:lnTo>
                        <a:pt x="860" y="799"/>
                      </a:lnTo>
                      <a:lnTo>
                        <a:pt x="860" y="795"/>
                      </a:lnTo>
                      <a:lnTo>
                        <a:pt x="859" y="792"/>
                      </a:lnTo>
                      <a:lnTo>
                        <a:pt x="857" y="789"/>
                      </a:lnTo>
                      <a:lnTo>
                        <a:pt x="854" y="786"/>
                      </a:lnTo>
                      <a:lnTo>
                        <a:pt x="758" y="711"/>
                      </a:lnTo>
                      <a:lnTo>
                        <a:pt x="758" y="711"/>
                      </a:lnTo>
                      <a:lnTo>
                        <a:pt x="754" y="707"/>
                      </a:lnTo>
                      <a:lnTo>
                        <a:pt x="751" y="703"/>
                      </a:lnTo>
                      <a:lnTo>
                        <a:pt x="748" y="698"/>
                      </a:lnTo>
                      <a:lnTo>
                        <a:pt x="747" y="692"/>
                      </a:lnTo>
                      <a:lnTo>
                        <a:pt x="747" y="687"/>
                      </a:lnTo>
                      <a:lnTo>
                        <a:pt x="748" y="681"/>
                      </a:lnTo>
                      <a:lnTo>
                        <a:pt x="751" y="676"/>
                      </a:lnTo>
                      <a:lnTo>
                        <a:pt x="753" y="672"/>
                      </a:lnTo>
                      <a:lnTo>
                        <a:pt x="753" y="672"/>
                      </a:lnTo>
                      <a:lnTo>
                        <a:pt x="758" y="667"/>
                      </a:lnTo>
                      <a:lnTo>
                        <a:pt x="763" y="665"/>
                      </a:lnTo>
                      <a:lnTo>
                        <a:pt x="767" y="662"/>
                      </a:lnTo>
                      <a:lnTo>
                        <a:pt x="772" y="661"/>
                      </a:lnTo>
                      <a:lnTo>
                        <a:pt x="778" y="661"/>
                      </a:lnTo>
                      <a:lnTo>
                        <a:pt x="783" y="661"/>
                      </a:lnTo>
                      <a:lnTo>
                        <a:pt x="789" y="663"/>
                      </a:lnTo>
                      <a:lnTo>
                        <a:pt x="793" y="667"/>
                      </a:lnTo>
                      <a:lnTo>
                        <a:pt x="893" y="745"/>
                      </a:lnTo>
                      <a:lnTo>
                        <a:pt x="893" y="745"/>
                      </a:lnTo>
                      <a:lnTo>
                        <a:pt x="896" y="747"/>
                      </a:lnTo>
                      <a:lnTo>
                        <a:pt x="896" y="747"/>
                      </a:lnTo>
                      <a:lnTo>
                        <a:pt x="902" y="751"/>
                      </a:lnTo>
                      <a:lnTo>
                        <a:pt x="909" y="755"/>
                      </a:lnTo>
                      <a:lnTo>
                        <a:pt x="916" y="756"/>
                      </a:lnTo>
                      <a:lnTo>
                        <a:pt x="922" y="757"/>
                      </a:lnTo>
                      <a:lnTo>
                        <a:pt x="929" y="756"/>
                      </a:lnTo>
                      <a:lnTo>
                        <a:pt x="935" y="754"/>
                      </a:lnTo>
                      <a:lnTo>
                        <a:pt x="940" y="750"/>
                      </a:lnTo>
                      <a:lnTo>
                        <a:pt x="944" y="747"/>
                      </a:lnTo>
                      <a:lnTo>
                        <a:pt x="948" y="741"/>
                      </a:lnTo>
                      <a:lnTo>
                        <a:pt x="950" y="735"/>
                      </a:lnTo>
                      <a:lnTo>
                        <a:pt x="952" y="729"/>
                      </a:lnTo>
                      <a:lnTo>
                        <a:pt x="950" y="722"/>
                      </a:lnTo>
                      <a:lnTo>
                        <a:pt x="948" y="714"/>
                      </a:lnTo>
                      <a:lnTo>
                        <a:pt x="944" y="706"/>
                      </a:lnTo>
                      <a:lnTo>
                        <a:pt x="937" y="699"/>
                      </a:lnTo>
                      <a:lnTo>
                        <a:pt x="929" y="691"/>
                      </a:lnTo>
                      <a:lnTo>
                        <a:pt x="823" y="611"/>
                      </a:lnTo>
                      <a:lnTo>
                        <a:pt x="823" y="611"/>
                      </a:lnTo>
                      <a:lnTo>
                        <a:pt x="818" y="607"/>
                      </a:lnTo>
                      <a:lnTo>
                        <a:pt x="816" y="603"/>
                      </a:lnTo>
                      <a:lnTo>
                        <a:pt x="814" y="598"/>
                      </a:lnTo>
                      <a:lnTo>
                        <a:pt x="813" y="592"/>
                      </a:lnTo>
                      <a:lnTo>
                        <a:pt x="813" y="587"/>
                      </a:lnTo>
                      <a:lnTo>
                        <a:pt x="813" y="581"/>
                      </a:lnTo>
                      <a:lnTo>
                        <a:pt x="815" y="577"/>
                      </a:lnTo>
                      <a:lnTo>
                        <a:pt x="817" y="572"/>
                      </a:lnTo>
                      <a:lnTo>
                        <a:pt x="817" y="572"/>
                      </a:lnTo>
                      <a:lnTo>
                        <a:pt x="822" y="567"/>
                      </a:lnTo>
                      <a:lnTo>
                        <a:pt x="826" y="564"/>
                      </a:lnTo>
                      <a:lnTo>
                        <a:pt x="832" y="561"/>
                      </a:lnTo>
                      <a:lnTo>
                        <a:pt x="836" y="560"/>
                      </a:lnTo>
                      <a:lnTo>
                        <a:pt x="842" y="560"/>
                      </a:lnTo>
                      <a:lnTo>
                        <a:pt x="847" y="561"/>
                      </a:lnTo>
                      <a:lnTo>
                        <a:pt x="853" y="562"/>
                      </a:lnTo>
                      <a:lnTo>
                        <a:pt x="858" y="566"/>
                      </a:lnTo>
                      <a:lnTo>
                        <a:pt x="962" y="644"/>
                      </a:lnTo>
                      <a:lnTo>
                        <a:pt x="962" y="644"/>
                      </a:lnTo>
                      <a:lnTo>
                        <a:pt x="967" y="647"/>
                      </a:lnTo>
                      <a:lnTo>
                        <a:pt x="971" y="647"/>
                      </a:lnTo>
                      <a:lnTo>
                        <a:pt x="975" y="647"/>
                      </a:lnTo>
                      <a:lnTo>
                        <a:pt x="979" y="646"/>
                      </a:lnTo>
                      <a:lnTo>
                        <a:pt x="984" y="643"/>
                      </a:lnTo>
                      <a:lnTo>
                        <a:pt x="987" y="641"/>
                      </a:lnTo>
                      <a:lnTo>
                        <a:pt x="994" y="634"/>
                      </a:lnTo>
                      <a:lnTo>
                        <a:pt x="994" y="634"/>
                      </a:lnTo>
                      <a:lnTo>
                        <a:pt x="998" y="628"/>
                      </a:lnTo>
                      <a:lnTo>
                        <a:pt x="1000" y="621"/>
                      </a:lnTo>
                      <a:lnTo>
                        <a:pt x="1002" y="615"/>
                      </a:lnTo>
                      <a:lnTo>
                        <a:pt x="1002" y="607"/>
                      </a:lnTo>
                      <a:lnTo>
                        <a:pt x="999" y="600"/>
                      </a:lnTo>
                      <a:lnTo>
                        <a:pt x="997" y="593"/>
                      </a:lnTo>
                      <a:lnTo>
                        <a:pt x="993" y="587"/>
                      </a:lnTo>
                      <a:lnTo>
                        <a:pt x="987" y="581"/>
                      </a:lnTo>
                      <a:lnTo>
                        <a:pt x="966" y="559"/>
                      </a:lnTo>
                      <a:lnTo>
                        <a:pt x="685" y="303"/>
                      </a:lnTo>
                      <a:lnTo>
                        <a:pt x="685" y="303"/>
                      </a:lnTo>
                      <a:lnTo>
                        <a:pt x="683" y="301"/>
                      </a:lnTo>
                      <a:lnTo>
                        <a:pt x="683" y="298"/>
                      </a:lnTo>
                      <a:lnTo>
                        <a:pt x="682" y="296"/>
                      </a:lnTo>
                      <a:lnTo>
                        <a:pt x="683" y="292"/>
                      </a:lnTo>
                      <a:lnTo>
                        <a:pt x="684" y="290"/>
                      </a:lnTo>
                      <a:lnTo>
                        <a:pt x="686" y="289"/>
                      </a:lnTo>
                      <a:lnTo>
                        <a:pt x="689" y="288"/>
                      </a:lnTo>
                      <a:lnTo>
                        <a:pt x="692" y="288"/>
                      </a:lnTo>
                      <a:lnTo>
                        <a:pt x="692" y="288"/>
                      </a:lnTo>
                      <a:lnTo>
                        <a:pt x="706" y="288"/>
                      </a:lnTo>
                      <a:lnTo>
                        <a:pt x="719" y="286"/>
                      </a:lnTo>
                      <a:lnTo>
                        <a:pt x="730" y="285"/>
                      </a:lnTo>
                      <a:lnTo>
                        <a:pt x="744" y="284"/>
                      </a:lnTo>
                      <a:lnTo>
                        <a:pt x="744" y="284"/>
                      </a:lnTo>
                      <a:lnTo>
                        <a:pt x="748" y="284"/>
                      </a:lnTo>
                      <a:lnTo>
                        <a:pt x="748" y="284"/>
                      </a:lnTo>
                      <a:close/>
                      <a:moveTo>
                        <a:pt x="129" y="522"/>
                      </a:moveTo>
                      <a:lnTo>
                        <a:pt x="129" y="522"/>
                      </a:lnTo>
                      <a:lnTo>
                        <a:pt x="119" y="506"/>
                      </a:lnTo>
                      <a:lnTo>
                        <a:pt x="112" y="491"/>
                      </a:lnTo>
                      <a:lnTo>
                        <a:pt x="106" y="474"/>
                      </a:lnTo>
                      <a:lnTo>
                        <a:pt x="102" y="457"/>
                      </a:lnTo>
                      <a:lnTo>
                        <a:pt x="97" y="439"/>
                      </a:lnTo>
                      <a:lnTo>
                        <a:pt x="94" y="421"/>
                      </a:lnTo>
                      <a:lnTo>
                        <a:pt x="90" y="383"/>
                      </a:lnTo>
                      <a:lnTo>
                        <a:pt x="54" y="350"/>
                      </a:lnTo>
                      <a:lnTo>
                        <a:pt x="54" y="350"/>
                      </a:lnTo>
                      <a:lnTo>
                        <a:pt x="34" y="328"/>
                      </a:lnTo>
                      <a:lnTo>
                        <a:pt x="24" y="317"/>
                      </a:lnTo>
                      <a:lnTo>
                        <a:pt x="17" y="307"/>
                      </a:lnTo>
                      <a:lnTo>
                        <a:pt x="10" y="296"/>
                      </a:lnTo>
                      <a:lnTo>
                        <a:pt x="5" y="283"/>
                      </a:lnTo>
                      <a:lnTo>
                        <a:pt x="2" y="270"/>
                      </a:lnTo>
                      <a:lnTo>
                        <a:pt x="0" y="254"/>
                      </a:lnTo>
                      <a:lnTo>
                        <a:pt x="0" y="254"/>
                      </a:lnTo>
                      <a:lnTo>
                        <a:pt x="2" y="246"/>
                      </a:lnTo>
                      <a:lnTo>
                        <a:pt x="3" y="238"/>
                      </a:lnTo>
                      <a:lnTo>
                        <a:pt x="4" y="229"/>
                      </a:lnTo>
                      <a:lnTo>
                        <a:pt x="8" y="222"/>
                      </a:lnTo>
                      <a:lnTo>
                        <a:pt x="11" y="214"/>
                      </a:lnTo>
                      <a:lnTo>
                        <a:pt x="15" y="207"/>
                      </a:lnTo>
                      <a:lnTo>
                        <a:pt x="19" y="200"/>
                      </a:lnTo>
                      <a:lnTo>
                        <a:pt x="25" y="193"/>
                      </a:lnTo>
                      <a:lnTo>
                        <a:pt x="174" y="32"/>
                      </a:lnTo>
                      <a:lnTo>
                        <a:pt x="174" y="32"/>
                      </a:lnTo>
                      <a:lnTo>
                        <a:pt x="180" y="25"/>
                      </a:lnTo>
                      <a:lnTo>
                        <a:pt x="187" y="20"/>
                      </a:lnTo>
                      <a:lnTo>
                        <a:pt x="194" y="15"/>
                      </a:lnTo>
                      <a:lnTo>
                        <a:pt x="203" y="11"/>
                      </a:lnTo>
                      <a:lnTo>
                        <a:pt x="210" y="7"/>
                      </a:lnTo>
                      <a:lnTo>
                        <a:pt x="218" y="5"/>
                      </a:lnTo>
                      <a:lnTo>
                        <a:pt x="226" y="2"/>
                      </a:lnTo>
                      <a:lnTo>
                        <a:pt x="235" y="1"/>
                      </a:lnTo>
                      <a:lnTo>
                        <a:pt x="243" y="1"/>
                      </a:lnTo>
                      <a:lnTo>
                        <a:pt x="251" y="1"/>
                      </a:lnTo>
                      <a:lnTo>
                        <a:pt x="260" y="2"/>
                      </a:lnTo>
                      <a:lnTo>
                        <a:pt x="268" y="5"/>
                      </a:lnTo>
                      <a:lnTo>
                        <a:pt x="276" y="7"/>
                      </a:lnTo>
                      <a:lnTo>
                        <a:pt x="285" y="11"/>
                      </a:lnTo>
                      <a:lnTo>
                        <a:pt x="292" y="15"/>
                      </a:lnTo>
                      <a:lnTo>
                        <a:pt x="299" y="20"/>
                      </a:lnTo>
                      <a:lnTo>
                        <a:pt x="299" y="20"/>
                      </a:lnTo>
                      <a:lnTo>
                        <a:pt x="314" y="32"/>
                      </a:lnTo>
                      <a:lnTo>
                        <a:pt x="329" y="42"/>
                      </a:lnTo>
                      <a:lnTo>
                        <a:pt x="343" y="51"/>
                      </a:lnTo>
                      <a:lnTo>
                        <a:pt x="362" y="59"/>
                      </a:lnTo>
                      <a:lnTo>
                        <a:pt x="362" y="59"/>
                      </a:lnTo>
                      <a:lnTo>
                        <a:pt x="375" y="64"/>
                      </a:lnTo>
                      <a:lnTo>
                        <a:pt x="382" y="65"/>
                      </a:lnTo>
                      <a:lnTo>
                        <a:pt x="382" y="65"/>
                      </a:lnTo>
                      <a:lnTo>
                        <a:pt x="399" y="62"/>
                      </a:lnTo>
                      <a:lnTo>
                        <a:pt x="415" y="58"/>
                      </a:lnTo>
                      <a:lnTo>
                        <a:pt x="451" y="50"/>
                      </a:lnTo>
                      <a:lnTo>
                        <a:pt x="469" y="46"/>
                      </a:lnTo>
                      <a:lnTo>
                        <a:pt x="488" y="43"/>
                      </a:lnTo>
                      <a:lnTo>
                        <a:pt x="506" y="40"/>
                      </a:lnTo>
                      <a:lnTo>
                        <a:pt x="525" y="40"/>
                      </a:lnTo>
                      <a:lnTo>
                        <a:pt x="525" y="40"/>
                      </a:lnTo>
                      <a:lnTo>
                        <a:pt x="501" y="57"/>
                      </a:lnTo>
                      <a:lnTo>
                        <a:pt x="469" y="82"/>
                      </a:lnTo>
                      <a:lnTo>
                        <a:pt x="426" y="114"/>
                      </a:lnTo>
                      <a:lnTo>
                        <a:pt x="426" y="114"/>
                      </a:lnTo>
                      <a:lnTo>
                        <a:pt x="407" y="119"/>
                      </a:lnTo>
                      <a:lnTo>
                        <a:pt x="389" y="121"/>
                      </a:lnTo>
                      <a:lnTo>
                        <a:pt x="389" y="121"/>
                      </a:lnTo>
                      <a:lnTo>
                        <a:pt x="379" y="121"/>
                      </a:lnTo>
                      <a:lnTo>
                        <a:pt x="365" y="120"/>
                      </a:lnTo>
                      <a:lnTo>
                        <a:pt x="352" y="116"/>
                      </a:lnTo>
                      <a:lnTo>
                        <a:pt x="338" y="112"/>
                      </a:lnTo>
                      <a:lnTo>
                        <a:pt x="325" y="106"/>
                      </a:lnTo>
                      <a:lnTo>
                        <a:pt x="313" y="100"/>
                      </a:lnTo>
                      <a:lnTo>
                        <a:pt x="302" y="93"/>
                      </a:lnTo>
                      <a:lnTo>
                        <a:pt x="293" y="88"/>
                      </a:lnTo>
                      <a:lnTo>
                        <a:pt x="264" y="65"/>
                      </a:lnTo>
                      <a:lnTo>
                        <a:pt x="264" y="65"/>
                      </a:lnTo>
                      <a:lnTo>
                        <a:pt x="258" y="62"/>
                      </a:lnTo>
                      <a:lnTo>
                        <a:pt x="253" y="59"/>
                      </a:lnTo>
                      <a:lnTo>
                        <a:pt x="247" y="58"/>
                      </a:lnTo>
                      <a:lnTo>
                        <a:pt x="239" y="58"/>
                      </a:lnTo>
                      <a:lnTo>
                        <a:pt x="233" y="59"/>
                      </a:lnTo>
                      <a:lnTo>
                        <a:pt x="228" y="62"/>
                      </a:lnTo>
                      <a:lnTo>
                        <a:pt x="222" y="65"/>
                      </a:lnTo>
                      <a:lnTo>
                        <a:pt x="216" y="70"/>
                      </a:lnTo>
                      <a:lnTo>
                        <a:pt x="67" y="231"/>
                      </a:lnTo>
                      <a:lnTo>
                        <a:pt x="67" y="231"/>
                      </a:lnTo>
                      <a:lnTo>
                        <a:pt x="63" y="237"/>
                      </a:lnTo>
                      <a:lnTo>
                        <a:pt x="60" y="243"/>
                      </a:lnTo>
                      <a:lnTo>
                        <a:pt x="59" y="248"/>
                      </a:lnTo>
                      <a:lnTo>
                        <a:pt x="58" y="256"/>
                      </a:lnTo>
                      <a:lnTo>
                        <a:pt x="59" y="262"/>
                      </a:lnTo>
                      <a:lnTo>
                        <a:pt x="60" y="267"/>
                      </a:lnTo>
                      <a:lnTo>
                        <a:pt x="63" y="273"/>
                      </a:lnTo>
                      <a:lnTo>
                        <a:pt x="67" y="279"/>
                      </a:lnTo>
                      <a:lnTo>
                        <a:pt x="67" y="279"/>
                      </a:lnTo>
                      <a:lnTo>
                        <a:pt x="85" y="300"/>
                      </a:lnTo>
                      <a:lnTo>
                        <a:pt x="105" y="320"/>
                      </a:lnTo>
                      <a:lnTo>
                        <a:pt x="105" y="320"/>
                      </a:lnTo>
                      <a:lnTo>
                        <a:pt x="117" y="332"/>
                      </a:lnTo>
                      <a:lnTo>
                        <a:pt x="130" y="346"/>
                      </a:lnTo>
                      <a:lnTo>
                        <a:pt x="136" y="353"/>
                      </a:lnTo>
                      <a:lnTo>
                        <a:pt x="140" y="360"/>
                      </a:lnTo>
                      <a:lnTo>
                        <a:pt x="143" y="367"/>
                      </a:lnTo>
                      <a:lnTo>
                        <a:pt x="146" y="374"/>
                      </a:lnTo>
                      <a:lnTo>
                        <a:pt x="146" y="374"/>
                      </a:lnTo>
                      <a:lnTo>
                        <a:pt x="149" y="403"/>
                      </a:lnTo>
                      <a:lnTo>
                        <a:pt x="154" y="433"/>
                      </a:lnTo>
                      <a:lnTo>
                        <a:pt x="157" y="448"/>
                      </a:lnTo>
                      <a:lnTo>
                        <a:pt x="161" y="461"/>
                      </a:lnTo>
                      <a:lnTo>
                        <a:pt x="167" y="474"/>
                      </a:lnTo>
                      <a:lnTo>
                        <a:pt x="173" y="485"/>
                      </a:lnTo>
                      <a:lnTo>
                        <a:pt x="173" y="485"/>
                      </a:lnTo>
                      <a:lnTo>
                        <a:pt x="160" y="492"/>
                      </a:lnTo>
                      <a:lnTo>
                        <a:pt x="149" y="500"/>
                      </a:lnTo>
                      <a:lnTo>
                        <a:pt x="140" y="510"/>
                      </a:lnTo>
                      <a:lnTo>
                        <a:pt x="129" y="522"/>
                      </a:lnTo>
                      <a:lnTo>
                        <a:pt x="129" y="522"/>
                      </a:lnTo>
                      <a:close/>
                      <a:moveTo>
                        <a:pt x="602" y="804"/>
                      </a:moveTo>
                      <a:lnTo>
                        <a:pt x="602" y="804"/>
                      </a:lnTo>
                      <a:lnTo>
                        <a:pt x="593" y="797"/>
                      </a:lnTo>
                      <a:lnTo>
                        <a:pt x="582" y="792"/>
                      </a:lnTo>
                      <a:lnTo>
                        <a:pt x="571" y="788"/>
                      </a:lnTo>
                      <a:lnTo>
                        <a:pt x="560" y="786"/>
                      </a:lnTo>
                      <a:lnTo>
                        <a:pt x="549" y="786"/>
                      </a:lnTo>
                      <a:lnTo>
                        <a:pt x="538" y="788"/>
                      </a:lnTo>
                      <a:lnTo>
                        <a:pt x="527" y="791"/>
                      </a:lnTo>
                      <a:lnTo>
                        <a:pt x="518" y="797"/>
                      </a:lnTo>
                      <a:lnTo>
                        <a:pt x="518" y="797"/>
                      </a:lnTo>
                      <a:lnTo>
                        <a:pt x="514" y="797"/>
                      </a:lnTo>
                      <a:lnTo>
                        <a:pt x="512" y="795"/>
                      </a:lnTo>
                      <a:lnTo>
                        <a:pt x="512" y="795"/>
                      </a:lnTo>
                      <a:lnTo>
                        <a:pt x="511" y="794"/>
                      </a:lnTo>
                      <a:lnTo>
                        <a:pt x="511" y="791"/>
                      </a:lnTo>
                      <a:lnTo>
                        <a:pt x="511" y="791"/>
                      </a:lnTo>
                      <a:lnTo>
                        <a:pt x="512" y="782"/>
                      </a:lnTo>
                      <a:lnTo>
                        <a:pt x="512" y="773"/>
                      </a:lnTo>
                      <a:lnTo>
                        <a:pt x="509" y="763"/>
                      </a:lnTo>
                      <a:lnTo>
                        <a:pt x="507" y="754"/>
                      </a:lnTo>
                      <a:lnTo>
                        <a:pt x="503" y="745"/>
                      </a:lnTo>
                      <a:lnTo>
                        <a:pt x="499" y="737"/>
                      </a:lnTo>
                      <a:lnTo>
                        <a:pt x="493" y="729"/>
                      </a:lnTo>
                      <a:lnTo>
                        <a:pt x="487" y="723"/>
                      </a:lnTo>
                      <a:lnTo>
                        <a:pt x="487" y="723"/>
                      </a:lnTo>
                      <a:lnTo>
                        <a:pt x="487" y="723"/>
                      </a:lnTo>
                      <a:lnTo>
                        <a:pt x="477" y="716"/>
                      </a:lnTo>
                      <a:lnTo>
                        <a:pt x="467" y="710"/>
                      </a:lnTo>
                      <a:lnTo>
                        <a:pt x="456" y="707"/>
                      </a:lnTo>
                      <a:lnTo>
                        <a:pt x="444" y="705"/>
                      </a:lnTo>
                      <a:lnTo>
                        <a:pt x="433" y="705"/>
                      </a:lnTo>
                      <a:lnTo>
                        <a:pt x="423" y="706"/>
                      </a:lnTo>
                      <a:lnTo>
                        <a:pt x="412" y="710"/>
                      </a:lnTo>
                      <a:lnTo>
                        <a:pt x="401" y="716"/>
                      </a:lnTo>
                      <a:lnTo>
                        <a:pt x="401" y="716"/>
                      </a:lnTo>
                      <a:lnTo>
                        <a:pt x="399" y="716"/>
                      </a:lnTo>
                      <a:lnTo>
                        <a:pt x="396" y="714"/>
                      </a:lnTo>
                      <a:lnTo>
                        <a:pt x="396" y="714"/>
                      </a:lnTo>
                      <a:lnTo>
                        <a:pt x="394" y="713"/>
                      </a:lnTo>
                      <a:lnTo>
                        <a:pt x="394" y="710"/>
                      </a:lnTo>
                      <a:lnTo>
                        <a:pt x="394" y="710"/>
                      </a:lnTo>
                      <a:lnTo>
                        <a:pt x="395" y="700"/>
                      </a:lnTo>
                      <a:lnTo>
                        <a:pt x="395" y="692"/>
                      </a:lnTo>
                      <a:lnTo>
                        <a:pt x="394" y="682"/>
                      </a:lnTo>
                      <a:lnTo>
                        <a:pt x="392" y="673"/>
                      </a:lnTo>
                      <a:lnTo>
                        <a:pt x="388" y="665"/>
                      </a:lnTo>
                      <a:lnTo>
                        <a:pt x="383" y="656"/>
                      </a:lnTo>
                      <a:lnTo>
                        <a:pt x="377" y="648"/>
                      </a:lnTo>
                      <a:lnTo>
                        <a:pt x="370" y="642"/>
                      </a:lnTo>
                      <a:lnTo>
                        <a:pt x="370" y="642"/>
                      </a:lnTo>
                      <a:lnTo>
                        <a:pt x="370" y="642"/>
                      </a:lnTo>
                      <a:lnTo>
                        <a:pt x="363" y="636"/>
                      </a:lnTo>
                      <a:lnTo>
                        <a:pt x="355" y="631"/>
                      </a:lnTo>
                      <a:lnTo>
                        <a:pt x="345" y="628"/>
                      </a:lnTo>
                      <a:lnTo>
                        <a:pt x="337" y="625"/>
                      </a:lnTo>
                      <a:lnTo>
                        <a:pt x="327" y="624"/>
                      </a:lnTo>
                      <a:lnTo>
                        <a:pt x="318" y="624"/>
                      </a:lnTo>
                      <a:lnTo>
                        <a:pt x="308" y="625"/>
                      </a:lnTo>
                      <a:lnTo>
                        <a:pt x="300" y="628"/>
                      </a:lnTo>
                      <a:lnTo>
                        <a:pt x="300" y="628"/>
                      </a:lnTo>
                      <a:lnTo>
                        <a:pt x="298" y="628"/>
                      </a:lnTo>
                      <a:lnTo>
                        <a:pt x="295" y="627"/>
                      </a:lnTo>
                      <a:lnTo>
                        <a:pt x="295" y="627"/>
                      </a:lnTo>
                      <a:lnTo>
                        <a:pt x="294" y="624"/>
                      </a:lnTo>
                      <a:lnTo>
                        <a:pt x="294" y="622"/>
                      </a:lnTo>
                      <a:lnTo>
                        <a:pt x="294" y="622"/>
                      </a:lnTo>
                      <a:lnTo>
                        <a:pt x="298" y="610"/>
                      </a:lnTo>
                      <a:lnTo>
                        <a:pt x="300" y="599"/>
                      </a:lnTo>
                      <a:lnTo>
                        <a:pt x="300" y="587"/>
                      </a:lnTo>
                      <a:lnTo>
                        <a:pt x="299" y="577"/>
                      </a:lnTo>
                      <a:lnTo>
                        <a:pt x="295" y="566"/>
                      </a:lnTo>
                      <a:lnTo>
                        <a:pt x="291" y="555"/>
                      </a:lnTo>
                      <a:lnTo>
                        <a:pt x="283" y="546"/>
                      </a:lnTo>
                      <a:lnTo>
                        <a:pt x="275" y="537"/>
                      </a:lnTo>
                      <a:lnTo>
                        <a:pt x="275" y="537"/>
                      </a:lnTo>
                      <a:lnTo>
                        <a:pt x="275" y="537"/>
                      </a:lnTo>
                      <a:lnTo>
                        <a:pt x="269" y="533"/>
                      </a:lnTo>
                      <a:lnTo>
                        <a:pt x="263" y="529"/>
                      </a:lnTo>
                      <a:lnTo>
                        <a:pt x="256" y="525"/>
                      </a:lnTo>
                      <a:lnTo>
                        <a:pt x="250" y="523"/>
                      </a:lnTo>
                      <a:lnTo>
                        <a:pt x="236" y="520"/>
                      </a:lnTo>
                      <a:lnTo>
                        <a:pt x="222" y="520"/>
                      </a:lnTo>
                      <a:lnTo>
                        <a:pt x="209" y="522"/>
                      </a:lnTo>
                      <a:lnTo>
                        <a:pt x="195" y="527"/>
                      </a:lnTo>
                      <a:lnTo>
                        <a:pt x="190" y="530"/>
                      </a:lnTo>
                      <a:lnTo>
                        <a:pt x="184" y="535"/>
                      </a:lnTo>
                      <a:lnTo>
                        <a:pt x="178" y="540"/>
                      </a:lnTo>
                      <a:lnTo>
                        <a:pt x="173" y="544"/>
                      </a:lnTo>
                      <a:lnTo>
                        <a:pt x="151" y="568"/>
                      </a:lnTo>
                      <a:lnTo>
                        <a:pt x="151" y="568"/>
                      </a:lnTo>
                      <a:lnTo>
                        <a:pt x="147" y="574"/>
                      </a:lnTo>
                      <a:lnTo>
                        <a:pt x="143" y="581"/>
                      </a:lnTo>
                      <a:lnTo>
                        <a:pt x="140" y="587"/>
                      </a:lnTo>
                      <a:lnTo>
                        <a:pt x="137" y="594"/>
                      </a:lnTo>
                      <a:lnTo>
                        <a:pt x="135" y="607"/>
                      </a:lnTo>
                      <a:lnTo>
                        <a:pt x="134" y="622"/>
                      </a:lnTo>
                      <a:lnTo>
                        <a:pt x="136" y="635"/>
                      </a:lnTo>
                      <a:lnTo>
                        <a:pt x="142" y="648"/>
                      </a:lnTo>
                      <a:lnTo>
                        <a:pt x="146" y="655"/>
                      </a:lnTo>
                      <a:lnTo>
                        <a:pt x="149" y="661"/>
                      </a:lnTo>
                      <a:lnTo>
                        <a:pt x="154" y="666"/>
                      </a:lnTo>
                      <a:lnTo>
                        <a:pt x="159" y="672"/>
                      </a:lnTo>
                      <a:lnTo>
                        <a:pt x="159" y="672"/>
                      </a:lnTo>
                      <a:lnTo>
                        <a:pt x="159" y="672"/>
                      </a:lnTo>
                      <a:lnTo>
                        <a:pt x="166" y="676"/>
                      </a:lnTo>
                      <a:lnTo>
                        <a:pt x="174" y="681"/>
                      </a:lnTo>
                      <a:lnTo>
                        <a:pt x="182" y="685"/>
                      </a:lnTo>
                      <a:lnTo>
                        <a:pt x="191" y="687"/>
                      </a:lnTo>
                      <a:lnTo>
                        <a:pt x="199" y="688"/>
                      </a:lnTo>
                      <a:lnTo>
                        <a:pt x="207" y="688"/>
                      </a:lnTo>
                      <a:lnTo>
                        <a:pt x="216" y="688"/>
                      </a:lnTo>
                      <a:lnTo>
                        <a:pt x="224" y="687"/>
                      </a:lnTo>
                      <a:lnTo>
                        <a:pt x="224" y="687"/>
                      </a:lnTo>
                      <a:lnTo>
                        <a:pt x="228" y="687"/>
                      </a:lnTo>
                      <a:lnTo>
                        <a:pt x="230" y="688"/>
                      </a:lnTo>
                      <a:lnTo>
                        <a:pt x="230" y="688"/>
                      </a:lnTo>
                      <a:lnTo>
                        <a:pt x="230" y="692"/>
                      </a:lnTo>
                      <a:lnTo>
                        <a:pt x="229" y="694"/>
                      </a:lnTo>
                      <a:lnTo>
                        <a:pt x="229" y="694"/>
                      </a:lnTo>
                      <a:lnTo>
                        <a:pt x="222" y="706"/>
                      </a:lnTo>
                      <a:lnTo>
                        <a:pt x="217" y="719"/>
                      </a:lnTo>
                      <a:lnTo>
                        <a:pt x="214" y="732"/>
                      </a:lnTo>
                      <a:lnTo>
                        <a:pt x="214" y="745"/>
                      </a:lnTo>
                      <a:lnTo>
                        <a:pt x="217" y="758"/>
                      </a:lnTo>
                      <a:lnTo>
                        <a:pt x="222" y="772"/>
                      </a:lnTo>
                      <a:lnTo>
                        <a:pt x="229" y="783"/>
                      </a:lnTo>
                      <a:lnTo>
                        <a:pt x="239" y="794"/>
                      </a:lnTo>
                      <a:lnTo>
                        <a:pt x="239" y="794"/>
                      </a:lnTo>
                      <a:lnTo>
                        <a:pt x="239" y="794"/>
                      </a:lnTo>
                      <a:lnTo>
                        <a:pt x="250" y="801"/>
                      </a:lnTo>
                      <a:lnTo>
                        <a:pt x="263" y="807"/>
                      </a:lnTo>
                      <a:lnTo>
                        <a:pt x="276" y="811"/>
                      </a:lnTo>
                      <a:lnTo>
                        <a:pt x="289" y="811"/>
                      </a:lnTo>
                      <a:lnTo>
                        <a:pt x="302" y="810"/>
                      </a:lnTo>
                      <a:lnTo>
                        <a:pt x="316" y="805"/>
                      </a:lnTo>
                      <a:lnTo>
                        <a:pt x="327" y="799"/>
                      </a:lnTo>
                      <a:lnTo>
                        <a:pt x="338" y="791"/>
                      </a:lnTo>
                      <a:lnTo>
                        <a:pt x="338" y="791"/>
                      </a:lnTo>
                      <a:lnTo>
                        <a:pt x="341" y="789"/>
                      </a:lnTo>
                      <a:lnTo>
                        <a:pt x="343" y="789"/>
                      </a:lnTo>
                      <a:lnTo>
                        <a:pt x="343" y="789"/>
                      </a:lnTo>
                      <a:lnTo>
                        <a:pt x="345" y="792"/>
                      </a:lnTo>
                      <a:lnTo>
                        <a:pt x="345" y="794"/>
                      </a:lnTo>
                      <a:lnTo>
                        <a:pt x="345" y="794"/>
                      </a:lnTo>
                      <a:lnTo>
                        <a:pt x="345" y="802"/>
                      </a:lnTo>
                      <a:lnTo>
                        <a:pt x="346" y="811"/>
                      </a:lnTo>
                      <a:lnTo>
                        <a:pt x="348" y="820"/>
                      </a:lnTo>
                      <a:lnTo>
                        <a:pt x="350" y="827"/>
                      </a:lnTo>
                      <a:lnTo>
                        <a:pt x="354" y="836"/>
                      </a:lnTo>
                      <a:lnTo>
                        <a:pt x="358" y="843"/>
                      </a:lnTo>
                      <a:lnTo>
                        <a:pt x="364" y="850"/>
                      </a:lnTo>
                      <a:lnTo>
                        <a:pt x="370" y="857"/>
                      </a:lnTo>
                      <a:lnTo>
                        <a:pt x="370" y="857"/>
                      </a:lnTo>
                      <a:lnTo>
                        <a:pt x="370" y="857"/>
                      </a:lnTo>
                      <a:lnTo>
                        <a:pt x="382" y="864"/>
                      </a:lnTo>
                      <a:lnTo>
                        <a:pt x="394" y="870"/>
                      </a:lnTo>
                      <a:lnTo>
                        <a:pt x="407" y="874"/>
                      </a:lnTo>
                      <a:lnTo>
                        <a:pt x="420" y="874"/>
                      </a:lnTo>
                      <a:lnTo>
                        <a:pt x="433" y="873"/>
                      </a:lnTo>
                      <a:lnTo>
                        <a:pt x="446" y="868"/>
                      </a:lnTo>
                      <a:lnTo>
                        <a:pt x="458" y="862"/>
                      </a:lnTo>
                      <a:lnTo>
                        <a:pt x="469" y="854"/>
                      </a:lnTo>
                      <a:lnTo>
                        <a:pt x="469" y="854"/>
                      </a:lnTo>
                      <a:lnTo>
                        <a:pt x="471" y="852"/>
                      </a:lnTo>
                      <a:lnTo>
                        <a:pt x="474" y="852"/>
                      </a:lnTo>
                      <a:lnTo>
                        <a:pt x="474" y="852"/>
                      </a:lnTo>
                      <a:lnTo>
                        <a:pt x="476" y="855"/>
                      </a:lnTo>
                      <a:lnTo>
                        <a:pt x="477" y="857"/>
                      </a:lnTo>
                      <a:lnTo>
                        <a:pt x="477" y="857"/>
                      </a:lnTo>
                      <a:lnTo>
                        <a:pt x="476" y="865"/>
                      </a:lnTo>
                      <a:lnTo>
                        <a:pt x="477" y="874"/>
                      </a:lnTo>
                      <a:lnTo>
                        <a:pt x="478" y="883"/>
                      </a:lnTo>
                      <a:lnTo>
                        <a:pt x="482" y="890"/>
                      </a:lnTo>
                      <a:lnTo>
                        <a:pt x="486" y="899"/>
                      </a:lnTo>
                      <a:lnTo>
                        <a:pt x="489" y="906"/>
                      </a:lnTo>
                      <a:lnTo>
                        <a:pt x="495" y="913"/>
                      </a:lnTo>
                      <a:lnTo>
                        <a:pt x="502" y="920"/>
                      </a:lnTo>
                      <a:lnTo>
                        <a:pt x="502" y="920"/>
                      </a:lnTo>
                      <a:lnTo>
                        <a:pt x="507" y="924"/>
                      </a:lnTo>
                      <a:lnTo>
                        <a:pt x="514" y="928"/>
                      </a:lnTo>
                      <a:lnTo>
                        <a:pt x="520" y="931"/>
                      </a:lnTo>
                      <a:lnTo>
                        <a:pt x="527" y="933"/>
                      </a:lnTo>
                      <a:lnTo>
                        <a:pt x="540" y="937"/>
                      </a:lnTo>
                      <a:lnTo>
                        <a:pt x="555" y="937"/>
                      </a:lnTo>
                      <a:lnTo>
                        <a:pt x="569" y="934"/>
                      </a:lnTo>
                      <a:lnTo>
                        <a:pt x="582" y="930"/>
                      </a:lnTo>
                      <a:lnTo>
                        <a:pt x="588" y="926"/>
                      </a:lnTo>
                      <a:lnTo>
                        <a:pt x="594" y="923"/>
                      </a:lnTo>
                      <a:lnTo>
                        <a:pt x="599" y="918"/>
                      </a:lnTo>
                      <a:lnTo>
                        <a:pt x="604" y="912"/>
                      </a:lnTo>
                      <a:lnTo>
                        <a:pt x="609" y="906"/>
                      </a:lnTo>
                      <a:lnTo>
                        <a:pt x="609" y="906"/>
                      </a:lnTo>
                      <a:lnTo>
                        <a:pt x="614" y="900"/>
                      </a:lnTo>
                      <a:lnTo>
                        <a:pt x="618" y="894"/>
                      </a:lnTo>
                      <a:lnTo>
                        <a:pt x="621" y="887"/>
                      </a:lnTo>
                      <a:lnTo>
                        <a:pt x="623" y="881"/>
                      </a:lnTo>
                      <a:lnTo>
                        <a:pt x="627" y="867"/>
                      </a:lnTo>
                      <a:lnTo>
                        <a:pt x="627" y="854"/>
                      </a:lnTo>
                      <a:lnTo>
                        <a:pt x="625" y="839"/>
                      </a:lnTo>
                      <a:lnTo>
                        <a:pt x="620" y="826"/>
                      </a:lnTo>
                      <a:lnTo>
                        <a:pt x="616" y="820"/>
                      </a:lnTo>
                      <a:lnTo>
                        <a:pt x="612" y="814"/>
                      </a:lnTo>
                      <a:lnTo>
                        <a:pt x="607" y="808"/>
                      </a:lnTo>
                      <a:lnTo>
                        <a:pt x="602" y="804"/>
                      </a:lnTo>
                      <a:lnTo>
                        <a:pt x="602" y="804"/>
                      </a:lnTo>
                      <a:close/>
                      <a:moveTo>
                        <a:pt x="797" y="256"/>
                      </a:moveTo>
                      <a:lnTo>
                        <a:pt x="797" y="256"/>
                      </a:lnTo>
                      <a:lnTo>
                        <a:pt x="987" y="439"/>
                      </a:lnTo>
                      <a:lnTo>
                        <a:pt x="987" y="439"/>
                      </a:lnTo>
                      <a:lnTo>
                        <a:pt x="994" y="443"/>
                      </a:lnTo>
                      <a:lnTo>
                        <a:pt x="1002" y="447"/>
                      </a:lnTo>
                      <a:lnTo>
                        <a:pt x="1010" y="449"/>
                      </a:lnTo>
                      <a:lnTo>
                        <a:pt x="1019" y="448"/>
                      </a:lnTo>
                      <a:lnTo>
                        <a:pt x="1019" y="448"/>
                      </a:lnTo>
                      <a:lnTo>
                        <a:pt x="1028" y="446"/>
                      </a:lnTo>
                      <a:lnTo>
                        <a:pt x="1035" y="442"/>
                      </a:lnTo>
                      <a:lnTo>
                        <a:pt x="1042" y="436"/>
                      </a:lnTo>
                      <a:lnTo>
                        <a:pt x="1047" y="429"/>
                      </a:lnTo>
                      <a:lnTo>
                        <a:pt x="1047" y="429"/>
                      </a:lnTo>
                      <a:lnTo>
                        <a:pt x="1057" y="409"/>
                      </a:lnTo>
                      <a:lnTo>
                        <a:pt x="1066" y="388"/>
                      </a:lnTo>
                      <a:lnTo>
                        <a:pt x="1072" y="365"/>
                      </a:lnTo>
                      <a:lnTo>
                        <a:pt x="1078" y="341"/>
                      </a:lnTo>
                      <a:lnTo>
                        <a:pt x="1078" y="341"/>
                      </a:lnTo>
                      <a:lnTo>
                        <a:pt x="1080" y="330"/>
                      </a:lnTo>
                      <a:lnTo>
                        <a:pt x="1084" y="321"/>
                      </a:lnTo>
                      <a:lnTo>
                        <a:pt x="1090" y="313"/>
                      </a:lnTo>
                      <a:lnTo>
                        <a:pt x="1095" y="304"/>
                      </a:lnTo>
                      <a:lnTo>
                        <a:pt x="1129" y="269"/>
                      </a:lnTo>
                      <a:lnTo>
                        <a:pt x="1129" y="269"/>
                      </a:lnTo>
                      <a:lnTo>
                        <a:pt x="1138" y="258"/>
                      </a:lnTo>
                      <a:lnTo>
                        <a:pt x="1144" y="246"/>
                      </a:lnTo>
                      <a:lnTo>
                        <a:pt x="1148" y="233"/>
                      </a:lnTo>
                      <a:lnTo>
                        <a:pt x="1149" y="220"/>
                      </a:lnTo>
                      <a:lnTo>
                        <a:pt x="1148" y="208"/>
                      </a:lnTo>
                      <a:lnTo>
                        <a:pt x="1144" y="195"/>
                      </a:lnTo>
                      <a:lnTo>
                        <a:pt x="1138" y="183"/>
                      </a:lnTo>
                      <a:lnTo>
                        <a:pt x="1130" y="172"/>
                      </a:lnTo>
                      <a:lnTo>
                        <a:pt x="993" y="23"/>
                      </a:lnTo>
                      <a:lnTo>
                        <a:pt x="993" y="23"/>
                      </a:lnTo>
                      <a:lnTo>
                        <a:pt x="983" y="13"/>
                      </a:lnTo>
                      <a:lnTo>
                        <a:pt x="972" y="7"/>
                      </a:lnTo>
                      <a:lnTo>
                        <a:pt x="959" y="2"/>
                      </a:lnTo>
                      <a:lnTo>
                        <a:pt x="946" y="0"/>
                      </a:lnTo>
                      <a:lnTo>
                        <a:pt x="933" y="0"/>
                      </a:lnTo>
                      <a:lnTo>
                        <a:pt x="920" y="2"/>
                      </a:lnTo>
                      <a:lnTo>
                        <a:pt x="908" y="7"/>
                      </a:lnTo>
                      <a:lnTo>
                        <a:pt x="896" y="15"/>
                      </a:lnTo>
                      <a:lnTo>
                        <a:pt x="864" y="42"/>
                      </a:lnTo>
                      <a:lnTo>
                        <a:pt x="864" y="42"/>
                      </a:lnTo>
                      <a:lnTo>
                        <a:pt x="852" y="49"/>
                      </a:lnTo>
                      <a:lnTo>
                        <a:pt x="845" y="52"/>
                      </a:lnTo>
                      <a:lnTo>
                        <a:pt x="839" y="55"/>
                      </a:lnTo>
                      <a:lnTo>
                        <a:pt x="832" y="56"/>
                      </a:lnTo>
                      <a:lnTo>
                        <a:pt x="824" y="57"/>
                      </a:lnTo>
                      <a:lnTo>
                        <a:pt x="810" y="57"/>
                      </a:lnTo>
                      <a:lnTo>
                        <a:pt x="810" y="57"/>
                      </a:lnTo>
                      <a:lnTo>
                        <a:pt x="708" y="44"/>
                      </a:lnTo>
                      <a:lnTo>
                        <a:pt x="708" y="44"/>
                      </a:lnTo>
                      <a:lnTo>
                        <a:pt x="685" y="43"/>
                      </a:lnTo>
                      <a:lnTo>
                        <a:pt x="662" y="43"/>
                      </a:lnTo>
                      <a:lnTo>
                        <a:pt x="639" y="45"/>
                      </a:lnTo>
                      <a:lnTo>
                        <a:pt x="618" y="50"/>
                      </a:lnTo>
                      <a:lnTo>
                        <a:pt x="596" y="57"/>
                      </a:lnTo>
                      <a:lnTo>
                        <a:pt x="575" y="67"/>
                      </a:lnTo>
                      <a:lnTo>
                        <a:pt x="555" y="77"/>
                      </a:lnTo>
                      <a:lnTo>
                        <a:pt x="535" y="92"/>
                      </a:lnTo>
                      <a:lnTo>
                        <a:pt x="535" y="92"/>
                      </a:lnTo>
                      <a:lnTo>
                        <a:pt x="434" y="169"/>
                      </a:lnTo>
                      <a:lnTo>
                        <a:pt x="333" y="247"/>
                      </a:lnTo>
                      <a:lnTo>
                        <a:pt x="333" y="247"/>
                      </a:lnTo>
                      <a:lnTo>
                        <a:pt x="323" y="257"/>
                      </a:lnTo>
                      <a:lnTo>
                        <a:pt x="316" y="267"/>
                      </a:lnTo>
                      <a:lnTo>
                        <a:pt x="311" y="278"/>
                      </a:lnTo>
                      <a:lnTo>
                        <a:pt x="310" y="288"/>
                      </a:lnTo>
                      <a:lnTo>
                        <a:pt x="311" y="298"/>
                      </a:lnTo>
                      <a:lnTo>
                        <a:pt x="314" y="308"/>
                      </a:lnTo>
                      <a:lnTo>
                        <a:pt x="320" y="316"/>
                      </a:lnTo>
                      <a:lnTo>
                        <a:pt x="327" y="323"/>
                      </a:lnTo>
                      <a:lnTo>
                        <a:pt x="336" y="329"/>
                      </a:lnTo>
                      <a:lnTo>
                        <a:pt x="346" y="335"/>
                      </a:lnTo>
                      <a:lnTo>
                        <a:pt x="358" y="338"/>
                      </a:lnTo>
                      <a:lnTo>
                        <a:pt x="371" y="340"/>
                      </a:lnTo>
                      <a:lnTo>
                        <a:pt x="386" y="339"/>
                      </a:lnTo>
                      <a:lnTo>
                        <a:pt x="400" y="336"/>
                      </a:lnTo>
                      <a:lnTo>
                        <a:pt x="414" y="332"/>
                      </a:lnTo>
                      <a:lnTo>
                        <a:pt x="430" y="323"/>
                      </a:lnTo>
                      <a:lnTo>
                        <a:pt x="576" y="233"/>
                      </a:lnTo>
                      <a:lnTo>
                        <a:pt x="576" y="233"/>
                      </a:lnTo>
                      <a:lnTo>
                        <a:pt x="584" y="228"/>
                      </a:lnTo>
                      <a:lnTo>
                        <a:pt x="593" y="225"/>
                      </a:lnTo>
                      <a:lnTo>
                        <a:pt x="601" y="223"/>
                      </a:lnTo>
                      <a:lnTo>
                        <a:pt x="609" y="222"/>
                      </a:lnTo>
                      <a:lnTo>
                        <a:pt x="618" y="222"/>
                      </a:lnTo>
                      <a:lnTo>
                        <a:pt x="626" y="222"/>
                      </a:lnTo>
                      <a:lnTo>
                        <a:pt x="634" y="225"/>
                      </a:lnTo>
                      <a:lnTo>
                        <a:pt x="643" y="228"/>
                      </a:lnTo>
                      <a:lnTo>
                        <a:pt x="643" y="228"/>
                      </a:lnTo>
                      <a:lnTo>
                        <a:pt x="653" y="232"/>
                      </a:lnTo>
                      <a:lnTo>
                        <a:pt x="665" y="235"/>
                      </a:lnTo>
                      <a:lnTo>
                        <a:pt x="677" y="238"/>
                      </a:lnTo>
                      <a:lnTo>
                        <a:pt x="689" y="239"/>
                      </a:lnTo>
                      <a:lnTo>
                        <a:pt x="701" y="240"/>
                      </a:lnTo>
                      <a:lnTo>
                        <a:pt x="713" y="240"/>
                      </a:lnTo>
                      <a:lnTo>
                        <a:pt x="725" y="239"/>
                      </a:lnTo>
                      <a:lnTo>
                        <a:pt x="735" y="238"/>
                      </a:lnTo>
                      <a:lnTo>
                        <a:pt x="735" y="238"/>
                      </a:lnTo>
                      <a:lnTo>
                        <a:pt x="744" y="237"/>
                      </a:lnTo>
                      <a:lnTo>
                        <a:pt x="752" y="237"/>
                      </a:lnTo>
                      <a:lnTo>
                        <a:pt x="760" y="237"/>
                      </a:lnTo>
                      <a:lnTo>
                        <a:pt x="769" y="239"/>
                      </a:lnTo>
                      <a:lnTo>
                        <a:pt x="776" y="241"/>
                      </a:lnTo>
                      <a:lnTo>
                        <a:pt x="783" y="246"/>
                      </a:lnTo>
                      <a:lnTo>
                        <a:pt x="790" y="251"/>
                      </a:lnTo>
                      <a:lnTo>
                        <a:pt x="797" y="256"/>
                      </a:lnTo>
                      <a:lnTo>
                        <a:pt x="797" y="256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1" name="iŝ1ïḍe"/>
                <p:cNvSpPr/>
                <p:nvPr/>
              </p:nvSpPr>
              <p:spPr bwMode="auto">
                <a:xfrm>
                  <a:off x="7826670" y="3368320"/>
                  <a:ext cx="508539" cy="676199"/>
                </a:xfrm>
                <a:custGeom>
                  <a:gdLst>
                    <a:gd name="T0" fmla="*/ 560 w 915"/>
                    <a:gd name="T1" fmla="*/ 881 h 1218"/>
                    <a:gd name="T2" fmla="*/ 900 w 915"/>
                    <a:gd name="T3" fmla="*/ 652 h 1218"/>
                    <a:gd name="T4" fmla="*/ 887 w 915"/>
                    <a:gd name="T5" fmla="*/ 898 h 1218"/>
                    <a:gd name="T6" fmla="*/ 379 w 915"/>
                    <a:gd name="T7" fmla="*/ 67 h 1218"/>
                    <a:gd name="T8" fmla="*/ 380 w 915"/>
                    <a:gd name="T9" fmla="*/ 54 h 1218"/>
                    <a:gd name="T10" fmla="*/ 391 w 915"/>
                    <a:gd name="T11" fmla="*/ 30 h 1218"/>
                    <a:gd name="T12" fmla="*/ 409 w 915"/>
                    <a:gd name="T13" fmla="*/ 12 h 1218"/>
                    <a:gd name="T14" fmla="*/ 433 w 915"/>
                    <a:gd name="T15" fmla="*/ 1 h 1218"/>
                    <a:gd name="T16" fmla="*/ 446 w 915"/>
                    <a:gd name="T17" fmla="*/ 0 h 1218"/>
                    <a:gd name="T18" fmla="*/ 472 w 915"/>
                    <a:gd name="T19" fmla="*/ 5 h 1218"/>
                    <a:gd name="T20" fmla="*/ 493 w 915"/>
                    <a:gd name="T21" fmla="*/ 19 h 1218"/>
                    <a:gd name="T22" fmla="*/ 508 w 915"/>
                    <a:gd name="T23" fmla="*/ 41 h 1218"/>
                    <a:gd name="T24" fmla="*/ 512 w 915"/>
                    <a:gd name="T25" fmla="*/ 67 h 1218"/>
                    <a:gd name="T26" fmla="*/ 379 w 915"/>
                    <a:gd name="T27" fmla="*/ 161 h 1218"/>
                    <a:gd name="T28" fmla="*/ 379 w 915"/>
                    <a:gd name="T29" fmla="*/ 67 h 1218"/>
                    <a:gd name="T30" fmla="*/ 512 w 915"/>
                    <a:gd name="T31" fmla="*/ 1103 h 1218"/>
                    <a:gd name="T32" fmla="*/ 514 w 915"/>
                    <a:gd name="T33" fmla="*/ 1107 h 1218"/>
                    <a:gd name="T34" fmla="*/ 518 w 915"/>
                    <a:gd name="T35" fmla="*/ 1116 h 1218"/>
                    <a:gd name="T36" fmla="*/ 528 w 915"/>
                    <a:gd name="T37" fmla="*/ 1122 h 1218"/>
                    <a:gd name="T38" fmla="*/ 568 w 915"/>
                    <a:gd name="T39" fmla="*/ 1122 h 1218"/>
                    <a:gd name="T40" fmla="*/ 579 w 915"/>
                    <a:gd name="T41" fmla="*/ 1124 h 1218"/>
                    <a:gd name="T42" fmla="*/ 598 w 915"/>
                    <a:gd name="T43" fmla="*/ 1132 h 1218"/>
                    <a:gd name="T44" fmla="*/ 613 w 915"/>
                    <a:gd name="T45" fmla="*/ 1146 h 1218"/>
                    <a:gd name="T46" fmla="*/ 621 w 915"/>
                    <a:gd name="T47" fmla="*/ 1165 h 1218"/>
                    <a:gd name="T48" fmla="*/ 622 w 915"/>
                    <a:gd name="T49" fmla="*/ 1218 h 1218"/>
                    <a:gd name="T50" fmla="*/ 270 w 915"/>
                    <a:gd name="T51" fmla="*/ 1176 h 1218"/>
                    <a:gd name="T52" fmla="*/ 271 w 915"/>
                    <a:gd name="T53" fmla="*/ 1165 h 1218"/>
                    <a:gd name="T54" fmla="*/ 279 w 915"/>
                    <a:gd name="T55" fmla="*/ 1146 h 1218"/>
                    <a:gd name="T56" fmla="*/ 294 w 915"/>
                    <a:gd name="T57" fmla="*/ 1132 h 1218"/>
                    <a:gd name="T58" fmla="*/ 313 w 915"/>
                    <a:gd name="T59" fmla="*/ 1124 h 1218"/>
                    <a:gd name="T60" fmla="*/ 360 w 915"/>
                    <a:gd name="T61" fmla="*/ 1122 h 1218"/>
                    <a:gd name="T62" fmla="*/ 364 w 915"/>
                    <a:gd name="T63" fmla="*/ 1122 h 1218"/>
                    <a:gd name="T64" fmla="*/ 375 w 915"/>
                    <a:gd name="T65" fmla="*/ 1116 h 1218"/>
                    <a:gd name="T66" fmla="*/ 379 w 915"/>
                    <a:gd name="T67" fmla="*/ 1107 h 1218"/>
                    <a:gd name="T68" fmla="*/ 379 w 915"/>
                    <a:gd name="T69" fmla="*/ 504 h 1218"/>
                    <a:gd name="T70" fmla="*/ 512 w 915"/>
                    <a:gd name="T71" fmla="*/ 497 h 1218"/>
                    <a:gd name="T72" fmla="*/ 89 w 915"/>
                    <a:gd name="T73" fmla="*/ 856 h 1218"/>
                    <a:gd name="T74" fmla="*/ 102 w 915"/>
                    <a:gd name="T75" fmla="*/ 610 h 1218"/>
                    <a:gd name="T76" fmla="*/ 332 w 915"/>
                    <a:gd name="T77" fmla="*/ 869 h 1218"/>
                    <a:gd name="T78" fmla="*/ 15 w 915"/>
                    <a:gd name="T79" fmla="*/ 228 h 1218"/>
                    <a:gd name="T80" fmla="*/ 814 w 915"/>
                    <a:gd name="T81" fmla="*/ 186 h 1218"/>
                    <a:gd name="T82" fmla="*/ 827 w 915"/>
                    <a:gd name="T83" fmla="*/ 433 h 1218"/>
                    <a:gd name="T84" fmla="*/ 29 w 915"/>
                    <a:gd name="T85" fmla="*/ 476 h 1218"/>
                    <a:gd name="T86" fmla="*/ 15 w 915"/>
                    <a:gd name="T87" fmla="*/ 228 h 1218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15" h="1218">
                      <a:moveTo>
                        <a:pt x="887" y="898"/>
                      </a:moveTo>
                      <a:lnTo>
                        <a:pt x="560" y="881"/>
                      </a:lnTo>
                      <a:lnTo>
                        <a:pt x="560" y="634"/>
                      </a:lnTo>
                      <a:lnTo>
                        <a:pt x="900" y="652"/>
                      </a:lnTo>
                      <a:lnTo>
                        <a:pt x="799" y="769"/>
                      </a:lnTo>
                      <a:lnTo>
                        <a:pt x="887" y="898"/>
                      </a:lnTo>
                      <a:lnTo>
                        <a:pt x="887" y="898"/>
                      </a:lnTo>
                      <a:close/>
                      <a:moveTo>
                        <a:pt x="379" y="67"/>
                      </a:moveTo>
                      <a:lnTo>
                        <a:pt x="379" y="67"/>
                      </a:lnTo>
                      <a:lnTo>
                        <a:pt x="380" y="54"/>
                      </a:lnTo>
                      <a:lnTo>
                        <a:pt x="385" y="41"/>
                      </a:lnTo>
                      <a:lnTo>
                        <a:pt x="391" y="30"/>
                      </a:lnTo>
                      <a:lnTo>
                        <a:pt x="399" y="19"/>
                      </a:lnTo>
                      <a:lnTo>
                        <a:pt x="409" y="12"/>
                      </a:lnTo>
                      <a:lnTo>
                        <a:pt x="420" y="5"/>
                      </a:lnTo>
                      <a:lnTo>
                        <a:pt x="433" y="1"/>
                      </a:lnTo>
                      <a:lnTo>
                        <a:pt x="446" y="0"/>
                      </a:lnTo>
                      <a:lnTo>
                        <a:pt x="446" y="0"/>
                      </a:lnTo>
                      <a:lnTo>
                        <a:pt x="460" y="1"/>
                      </a:lnTo>
                      <a:lnTo>
                        <a:pt x="472" y="5"/>
                      </a:lnTo>
                      <a:lnTo>
                        <a:pt x="484" y="12"/>
                      </a:lnTo>
                      <a:lnTo>
                        <a:pt x="493" y="19"/>
                      </a:lnTo>
                      <a:lnTo>
                        <a:pt x="502" y="30"/>
                      </a:lnTo>
                      <a:lnTo>
                        <a:pt x="508" y="41"/>
                      </a:lnTo>
                      <a:lnTo>
                        <a:pt x="511" y="54"/>
                      </a:lnTo>
                      <a:lnTo>
                        <a:pt x="512" y="67"/>
                      </a:lnTo>
                      <a:lnTo>
                        <a:pt x="512" y="155"/>
                      </a:lnTo>
                      <a:lnTo>
                        <a:pt x="379" y="161"/>
                      </a:lnTo>
                      <a:lnTo>
                        <a:pt x="379" y="67"/>
                      </a:lnTo>
                      <a:lnTo>
                        <a:pt x="379" y="67"/>
                      </a:lnTo>
                      <a:close/>
                      <a:moveTo>
                        <a:pt x="512" y="497"/>
                      </a:moveTo>
                      <a:lnTo>
                        <a:pt x="512" y="1103"/>
                      </a:lnTo>
                      <a:lnTo>
                        <a:pt x="512" y="1103"/>
                      </a:lnTo>
                      <a:lnTo>
                        <a:pt x="514" y="1107"/>
                      </a:lnTo>
                      <a:lnTo>
                        <a:pt x="515" y="1111"/>
                      </a:lnTo>
                      <a:lnTo>
                        <a:pt x="518" y="1116"/>
                      </a:lnTo>
                      <a:lnTo>
                        <a:pt x="524" y="1121"/>
                      </a:lnTo>
                      <a:lnTo>
                        <a:pt x="528" y="1122"/>
                      </a:lnTo>
                      <a:lnTo>
                        <a:pt x="531" y="1122"/>
                      </a:lnTo>
                      <a:lnTo>
                        <a:pt x="568" y="1122"/>
                      </a:lnTo>
                      <a:lnTo>
                        <a:pt x="568" y="1122"/>
                      </a:lnTo>
                      <a:lnTo>
                        <a:pt x="579" y="1124"/>
                      </a:lnTo>
                      <a:lnTo>
                        <a:pt x="590" y="1127"/>
                      </a:lnTo>
                      <a:lnTo>
                        <a:pt x="598" y="1132"/>
                      </a:lnTo>
                      <a:lnTo>
                        <a:pt x="606" y="1138"/>
                      </a:lnTo>
                      <a:lnTo>
                        <a:pt x="613" y="1146"/>
                      </a:lnTo>
                      <a:lnTo>
                        <a:pt x="618" y="1156"/>
                      </a:lnTo>
                      <a:lnTo>
                        <a:pt x="621" y="1165"/>
                      </a:lnTo>
                      <a:lnTo>
                        <a:pt x="622" y="1176"/>
                      </a:lnTo>
                      <a:lnTo>
                        <a:pt x="622" y="1218"/>
                      </a:lnTo>
                      <a:lnTo>
                        <a:pt x="270" y="1218"/>
                      </a:lnTo>
                      <a:lnTo>
                        <a:pt x="270" y="1176"/>
                      </a:lnTo>
                      <a:lnTo>
                        <a:pt x="270" y="1176"/>
                      </a:lnTo>
                      <a:lnTo>
                        <a:pt x="271" y="1165"/>
                      </a:lnTo>
                      <a:lnTo>
                        <a:pt x="275" y="1156"/>
                      </a:lnTo>
                      <a:lnTo>
                        <a:pt x="279" y="1146"/>
                      </a:lnTo>
                      <a:lnTo>
                        <a:pt x="285" y="1138"/>
                      </a:lnTo>
                      <a:lnTo>
                        <a:pt x="294" y="1132"/>
                      </a:lnTo>
                      <a:lnTo>
                        <a:pt x="303" y="1127"/>
                      </a:lnTo>
                      <a:lnTo>
                        <a:pt x="313" y="1124"/>
                      </a:lnTo>
                      <a:lnTo>
                        <a:pt x="323" y="1122"/>
                      </a:lnTo>
                      <a:lnTo>
                        <a:pt x="360" y="1122"/>
                      </a:lnTo>
                      <a:lnTo>
                        <a:pt x="360" y="1122"/>
                      </a:lnTo>
                      <a:lnTo>
                        <a:pt x="364" y="1122"/>
                      </a:lnTo>
                      <a:lnTo>
                        <a:pt x="367" y="1121"/>
                      </a:lnTo>
                      <a:lnTo>
                        <a:pt x="375" y="1116"/>
                      </a:lnTo>
                      <a:lnTo>
                        <a:pt x="378" y="1111"/>
                      </a:lnTo>
                      <a:lnTo>
                        <a:pt x="379" y="1107"/>
                      </a:lnTo>
                      <a:lnTo>
                        <a:pt x="379" y="1103"/>
                      </a:lnTo>
                      <a:lnTo>
                        <a:pt x="379" y="504"/>
                      </a:lnTo>
                      <a:lnTo>
                        <a:pt x="512" y="497"/>
                      </a:lnTo>
                      <a:lnTo>
                        <a:pt x="512" y="497"/>
                      </a:lnTo>
                      <a:close/>
                      <a:moveTo>
                        <a:pt x="332" y="869"/>
                      </a:moveTo>
                      <a:lnTo>
                        <a:pt x="89" y="856"/>
                      </a:lnTo>
                      <a:lnTo>
                        <a:pt x="0" y="728"/>
                      </a:lnTo>
                      <a:lnTo>
                        <a:pt x="102" y="610"/>
                      </a:lnTo>
                      <a:lnTo>
                        <a:pt x="332" y="622"/>
                      </a:lnTo>
                      <a:lnTo>
                        <a:pt x="332" y="869"/>
                      </a:lnTo>
                      <a:lnTo>
                        <a:pt x="332" y="869"/>
                      </a:lnTo>
                      <a:close/>
                      <a:moveTo>
                        <a:pt x="15" y="228"/>
                      </a:moveTo>
                      <a:lnTo>
                        <a:pt x="415" y="207"/>
                      </a:lnTo>
                      <a:lnTo>
                        <a:pt x="814" y="186"/>
                      </a:lnTo>
                      <a:lnTo>
                        <a:pt x="915" y="304"/>
                      </a:lnTo>
                      <a:lnTo>
                        <a:pt x="827" y="433"/>
                      </a:lnTo>
                      <a:lnTo>
                        <a:pt x="428" y="454"/>
                      </a:lnTo>
                      <a:lnTo>
                        <a:pt x="29" y="476"/>
                      </a:lnTo>
                      <a:lnTo>
                        <a:pt x="118" y="346"/>
                      </a:lnTo>
                      <a:lnTo>
                        <a:pt x="15" y="228"/>
                      </a:lnTo>
                      <a:lnTo>
                        <a:pt x="15" y="228"/>
                      </a:ln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2" name="íšļíďè"/>
                <p:cNvSpPr txBox="1"/>
                <p:nvPr/>
              </p:nvSpPr>
              <p:spPr bwMode="auto">
                <a:xfrm>
                  <a:off x="5320657" y="3404718"/>
                  <a:ext cx="1538883" cy="307777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wrap="none" lIns="0" tIns="0" rIns="0" bIns="0" anchor="t" anchorCtr="0">
                  <a:normAutofit/>
                </a:bodyPr>
                <a:lstStyle/>
                <a:p>
                  <a:pPr algn="ctr">
                    <a:buClr>
                      <a:prstClr val="white"/>
                    </a:buClr>
                    <a:defRPr/>
                  </a:pPr>
                  <a:r>
                    <a:rPr lang="zh-CN" altLang="en-US" sz="20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20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grpSp>
              <p:nvGrpSpPr>
                <p:cNvPr id="13" name="íṧļîḋe"/>
                <p:cNvGrpSpPr/>
                <p:nvPr/>
              </p:nvGrpSpPr>
              <p:grpSpPr>
                <a:xfrm>
                  <a:off x="365149" y="2531716"/>
                  <a:ext cx="2935893" cy="2474119"/>
                  <a:chOff x="8328246" y="1667621"/>
                  <a:chExt cx="2198694" cy="2474119"/>
                </a:xfrm>
              </p:grpSpPr>
              <p:sp>
                <p:nvSpPr>
                  <p:cNvPr id="19" name="ïṣḻîďe"/>
                  <p:cNvSpPr txBox="1"/>
                  <p:nvPr/>
                </p:nvSpPr>
                <p:spPr>
                  <a:xfrm>
                    <a:off x="8328247" y="3134749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360000" bIns="0" anchor="b" anchorCtr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0" name="íṡ1ïḑê"/>
                  <p:cNvSpPr txBox="1"/>
                  <p:nvPr/>
                </p:nvSpPr>
                <p:spPr>
                  <a:xfrm>
                    <a:off x="8328246" y="3522974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0" tIns="0" rIns="360000" bIns="0" anchor="ctr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1" name="îṩļîḋê"/>
                  <p:cNvSpPr txBox="1"/>
                  <p:nvPr/>
                </p:nvSpPr>
                <p:spPr>
                  <a:xfrm>
                    <a:off x="8328247" y="1667621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360000" bIns="0" anchor="b" anchorCtr="0">
                    <a:normAutofit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22" name="ïsḻidè"/>
                  <p:cNvSpPr txBox="1"/>
                  <p:nvPr/>
                </p:nvSpPr>
                <p:spPr>
                  <a:xfrm>
                    <a:off x="8328246" y="2055846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0" tIns="0" rIns="360000" bIns="0" anchor="ctr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  <p:grpSp>
              <p:nvGrpSpPr>
                <p:cNvPr id="14" name="iṡḷiḍê"/>
                <p:cNvGrpSpPr/>
                <p:nvPr/>
              </p:nvGrpSpPr>
              <p:grpSpPr>
                <a:xfrm>
                  <a:off x="8890959" y="2531716"/>
                  <a:ext cx="2823587" cy="2474119"/>
                  <a:chOff x="1197898" y="1894293"/>
                  <a:chExt cx="2198693" cy="2474119"/>
                </a:xfrm>
              </p:grpSpPr>
              <p:sp>
                <p:nvSpPr>
                  <p:cNvPr id="15" name="íŝ1ïḑê"/>
                  <p:cNvSpPr txBox="1"/>
                  <p:nvPr/>
                </p:nvSpPr>
                <p:spPr>
                  <a:xfrm>
                    <a:off x="1197898" y="3361421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360000" tIns="0" rIns="0" bIns="0" anchor="b" anchorCtr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3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6" name="íšliďe"/>
                  <p:cNvSpPr txBox="1"/>
                  <p:nvPr/>
                </p:nvSpPr>
                <p:spPr>
                  <a:xfrm>
                    <a:off x="1197898" y="3749646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360000" tIns="0" rIns="0" bIns="0" anchor="ctr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7" name="iṥľide"/>
                  <p:cNvSpPr txBox="1"/>
                  <p:nvPr/>
                </p:nvSpPr>
                <p:spPr>
                  <a:xfrm>
                    <a:off x="1197898" y="1894293"/>
                    <a:ext cx="2198693" cy="388226"/>
                  </a:xfrm>
                  <a:prstGeom prst="rect">
                    <a:avLst/>
                  </a:prstGeom>
                  <a:noFill/>
                </p:spPr>
                <p:txBody>
                  <a:bodyPr wrap="none" lIns="360000" tIns="0" rIns="0" bIns="0" anchor="b" anchorCtr="0">
                    <a:normAutofit/>
                  </a:bodyPr>
                  <a:lstStyle/>
                  <a:p>
                    <a:r>
                      <a:rPr lang="zh-CN" altLang="en-US" sz="1600" b="1">
                        <a:solidFill>
                          <a:schemeClr val="accent3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标题文本预设</a:t>
                    </a:r>
                    <a:endPara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  <p:sp>
                <p:nvSpPr>
                  <p:cNvPr id="18" name="ís1iḋê"/>
                  <p:cNvSpPr txBox="1"/>
                  <p:nvPr/>
                </p:nvSpPr>
                <p:spPr>
                  <a:xfrm>
                    <a:off x="1197898" y="2282518"/>
                    <a:ext cx="2198693" cy="618766"/>
                  </a:xfrm>
                  <a:prstGeom prst="rect">
                    <a:avLst/>
                  </a:prstGeom>
                </p:spPr>
                <p:txBody>
                  <a:bodyPr vert="horz" wrap="square" lIns="360000" tIns="0" rIns="0" bIns="0" anchor="ctr" anchorCtr="0">
                    <a:normAutofit/>
                  </a:bodyPr>
                  <a:lstStyle/>
                  <a:p>
                    <a:pPr algn="l">
                      <a:lnSpc>
                        <a:spcPct val="120000"/>
                      </a:lnSpc>
                    </a:pP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此部分内容作为文字排版占位显示 </a:t>
                    </a:r>
                    <a:b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</a:br>
                    <a:r>
                      <a:rPr lang="zh-CN" altLang="en-US" sz="1050">
                        <a:solidFill>
                          <a:schemeClr val="dk1">
                            <a:lumMod val="100000"/>
                          </a:schemeClr>
                        </a:solidFill>
                        <a:ea typeface="微软雅黑" panose="020b0503020204020204" pitchFamily="34" charset="-122"/>
                      </a:rPr>
                      <a:t>（建议使用主题字体）</a:t>
                    </a:r>
                    <a:endParaRPr lang="zh-CN" altLang="en-US" sz="1050">
                      <a:solidFill>
                        <a:schemeClr val="dk1">
                          <a:lumMod val="100000"/>
                        </a:schemeClr>
                      </a:solidFill>
                      <a:ea typeface="微软雅黑" panose="020b0503020204020204" pitchFamily="34" charset="-122"/>
                    </a:endParaRPr>
                  </a:p>
                </p:txBody>
              </p:sp>
            </p:grpSp>
          </p:grpSp>
        </p:grpSp>
      </p:grpSp>
      <p:sp>
        <p:nvSpPr>
          <p:cNvPr id="2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5" name="组合 54"/>
          <p:cNvGrpSpPr/>
          <p:nvPr/>
        </p:nvGrpSpPr>
        <p:grpSpPr>
          <a:xfrm>
            <a:off x="639738" y="4770530"/>
            <a:ext cx="10888527" cy="1174736"/>
            <a:chOff x="639738" y="4770530"/>
            <a:chExt cx="10888527" cy="1174736"/>
          </a:xfrm>
        </p:grpSpPr>
        <p:grpSp>
          <p:nvGrpSpPr>
            <p:cNvPr id="5" name="ïS1iḑé"/>
            <p:cNvGrpSpPr/>
            <p:nvPr/>
          </p:nvGrpSpPr>
          <p:grpSpPr>
            <a:xfrm>
              <a:off x="2726162" y="4770530"/>
              <a:ext cx="920600" cy="521720"/>
              <a:chOff x="2825421" y="4679520"/>
              <a:chExt cx="920600" cy="521720"/>
            </a:xfrm>
          </p:grpSpPr>
          <p:cxnSp>
            <p:nvCxnSpPr>
              <p:cNvPr id="24" name="直接箭头连接符 2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íṥľïḋè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iṩḻidè"/>
            <p:cNvGrpSpPr/>
            <p:nvPr/>
          </p:nvGrpSpPr>
          <p:grpSpPr>
            <a:xfrm>
              <a:off x="639738" y="5036657"/>
              <a:ext cx="2195910" cy="908538"/>
              <a:chOff x="1268227" y="1619185"/>
              <a:chExt cx="2195910" cy="908538"/>
            </a:xfrm>
          </p:grpSpPr>
          <p:sp>
            <p:nvSpPr>
              <p:cNvPr id="22" name="ïšļíḓé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i$ḻíḍ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ïş1iḑe"/>
            <p:cNvGrpSpPr/>
            <p:nvPr/>
          </p:nvGrpSpPr>
          <p:grpSpPr>
            <a:xfrm>
              <a:off x="3537276" y="5012802"/>
              <a:ext cx="2195910" cy="908538"/>
              <a:chOff x="3596587" y="4927059"/>
              <a:chExt cx="2195910" cy="908538"/>
            </a:xfrm>
          </p:grpSpPr>
          <p:sp>
            <p:nvSpPr>
              <p:cNvPr id="20" name="îṡliḑè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îŝ1íḓe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iṡľïḋé"/>
            <p:cNvGrpSpPr/>
            <p:nvPr/>
          </p:nvGrpSpPr>
          <p:grpSpPr>
            <a:xfrm>
              <a:off x="5623701" y="4770530"/>
              <a:ext cx="920600" cy="521720"/>
              <a:chOff x="2825421" y="4679520"/>
              <a:chExt cx="920600" cy="521720"/>
            </a:xfrm>
          </p:grpSpPr>
          <p:cxnSp>
            <p:nvCxnSpPr>
              <p:cNvPr id="18" name="直接箭头连接符 17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iṡ1ïḋ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i$ļïḓè"/>
            <p:cNvGrpSpPr/>
            <p:nvPr/>
          </p:nvGrpSpPr>
          <p:grpSpPr>
            <a:xfrm>
              <a:off x="6434816" y="5004641"/>
              <a:ext cx="2195910" cy="908538"/>
              <a:chOff x="3596587" y="4927059"/>
              <a:chExt cx="2195910" cy="908538"/>
            </a:xfrm>
          </p:grpSpPr>
          <p:sp>
            <p:nvSpPr>
              <p:cNvPr id="16" name="îṣľîḋe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îşliḓê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iṩļíḋè"/>
            <p:cNvGrpSpPr/>
            <p:nvPr/>
          </p:nvGrpSpPr>
          <p:grpSpPr>
            <a:xfrm>
              <a:off x="8521241" y="4770530"/>
              <a:ext cx="920600" cy="521720"/>
              <a:chOff x="2825421" y="4679520"/>
              <a:chExt cx="920600" cy="521720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ṩliḍ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关键词</a:t>
                </a: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ïsḷídé"/>
            <p:cNvGrpSpPr/>
            <p:nvPr/>
          </p:nvGrpSpPr>
          <p:grpSpPr>
            <a:xfrm>
              <a:off x="9332355" y="5036728"/>
              <a:ext cx="2195910" cy="908538"/>
              <a:chOff x="3596587" y="4927059"/>
              <a:chExt cx="2195910" cy="908538"/>
            </a:xfrm>
          </p:grpSpPr>
          <p:sp>
            <p:nvSpPr>
              <p:cNvPr id="12" name="iśḻiḋé"/>
              <p:cNvSpPr/>
              <p:nvPr/>
            </p:nvSpPr>
            <p:spPr bwMode="auto">
              <a:xfrm>
                <a:off x="3596587" y="5278198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iṥ1îḋè"/>
              <p:cNvSpPr txBox="1"/>
              <p:nvPr/>
            </p:nvSpPr>
            <p:spPr bwMode="auto">
              <a:xfrm>
                <a:off x="3596587" y="4927059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0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608" y="1355533"/>
            <a:ext cx="6898783" cy="323942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9" name="组合 48"/>
          <p:cNvGrpSpPr/>
          <p:nvPr/>
        </p:nvGrpSpPr>
        <p:grpSpPr>
          <a:xfrm>
            <a:off x="0" y="4053293"/>
            <a:ext cx="12192000" cy="2238039"/>
            <a:chOff x="0" y="4053293"/>
            <a:chExt cx="12192000" cy="2238039"/>
          </a:xfrm>
        </p:grpSpPr>
        <p:sp>
          <p:nvSpPr>
            <p:cNvPr id="4" name="îṩḷîḍe"/>
            <p:cNvSpPr/>
            <p:nvPr/>
          </p:nvSpPr>
          <p:spPr>
            <a:xfrm>
              <a:off x="0" y="4062417"/>
              <a:ext cx="12192000" cy="1960652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8" name="iṥľíḍé"/>
            <p:cNvGrpSpPr/>
            <p:nvPr/>
          </p:nvGrpSpPr>
          <p:grpSpPr>
            <a:xfrm>
              <a:off x="773854" y="4229175"/>
              <a:ext cx="3096344" cy="2062157"/>
              <a:chOff x="812491" y="4094539"/>
              <a:chExt cx="3096344" cy="2062157"/>
            </a:xfrm>
          </p:grpSpPr>
          <p:sp>
            <p:nvSpPr>
              <p:cNvPr id="17" name="iŝḻïḓé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You can use the icon library in iSlide  () to filter and replace existing icon elements with one click.</a:t>
                </a:r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ïṩḷïḋê"/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chemeClr val="accent2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îṩ1iḓe"/>
            <p:cNvGrpSpPr/>
            <p:nvPr/>
          </p:nvGrpSpPr>
          <p:grpSpPr>
            <a:xfrm>
              <a:off x="4509190" y="4229175"/>
              <a:ext cx="3096344" cy="2062157"/>
              <a:chOff x="812491" y="4094539"/>
              <a:chExt cx="3096344" cy="2062157"/>
            </a:xfrm>
          </p:grpSpPr>
          <p:sp>
            <p:nvSpPr>
              <p:cNvPr id="15" name="ís1îḋe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5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You can use the icon library in iSlide  () to filter and replace existing icon elements with one click.</a:t>
                </a:r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ş1iḑe"/>
              <p:cNvSpPr txBox="1"/>
              <p:nvPr/>
            </p:nvSpPr>
            <p:spPr>
              <a:xfrm>
                <a:off x="812491" y="4094539"/>
                <a:ext cx="30963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6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íśḻiḑê"/>
            <p:cNvGrpSpPr/>
            <p:nvPr/>
          </p:nvGrpSpPr>
          <p:grpSpPr>
            <a:xfrm>
              <a:off x="8312183" y="4229175"/>
              <a:ext cx="3096344" cy="2062157"/>
              <a:chOff x="812491" y="4094539"/>
              <a:chExt cx="3096344" cy="2062157"/>
            </a:xfrm>
          </p:grpSpPr>
          <p:sp>
            <p:nvSpPr>
              <p:cNvPr id="13" name="iṡḷïḓe"/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Supporting text here.</a:t>
                </a:r>
                <a:endParaRPr lang="en-US" altLang="zh-CN" sz="105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>
                    <a:ea typeface="微软雅黑" panose="020b0503020204020204" pitchFamily="34" charset="-122"/>
                  </a:rPr>
                  <a:t>You can use the icon library in iSlide  () to filter and replace existing icon elements with one click.</a:t>
                </a:r>
                <a:endParaRPr lang="zh-CN" altLang="en-US" sz="105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şḻîdé"/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Text here</a:t>
                </a:r>
                <a:endParaRPr lang="zh-CN" altLang="en-US" sz="1400" b="1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 flipH="1">
              <a:off x="4190999" y="4053293"/>
              <a:ext cx="1" cy="196200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985532" y="4053293"/>
              <a:ext cx="1" cy="196200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649" y="2035920"/>
            <a:ext cx="1800000" cy="180000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876" y="1432500"/>
            <a:ext cx="2520000" cy="252000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55" y="2152500"/>
            <a:ext cx="1800000" cy="1800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 smtClean="0">
                <a:solidFill>
                  <a:schemeClr val="bg1"/>
                </a:solidFill>
                <a:ea typeface="微软雅黑" panose="020b0503020204020204" pitchFamily="34" charset="-122"/>
              </a:rPr>
              <a:t>活动执行流程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029685" y="1943637"/>
            <a:ext cx="10132630" cy="4088650"/>
            <a:chOff x="932038" y="1210223"/>
            <a:chExt cx="10746057" cy="426934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4656134" y="2393999"/>
              <a:ext cx="161705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656134" y="3517510"/>
              <a:ext cx="2216307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4656134" y="4452621"/>
              <a:ext cx="282068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íSḻíḍe"/>
            <p:cNvGrpSpPr/>
            <p:nvPr/>
          </p:nvGrpSpPr>
          <p:grpSpPr>
            <a:xfrm>
              <a:off x="932038" y="1856715"/>
              <a:ext cx="3389923" cy="1062720"/>
              <a:chOff x="831802" y="3912072"/>
              <a:chExt cx="2474198" cy="1062720"/>
            </a:xfrm>
          </p:grpSpPr>
          <p:sp>
            <p:nvSpPr>
              <p:cNvPr id="23" name="ïṧḷiḑê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íşḻidè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îŝlîḓé"/>
            <p:cNvGrpSpPr/>
            <p:nvPr/>
          </p:nvGrpSpPr>
          <p:grpSpPr>
            <a:xfrm>
              <a:off x="932038" y="2892437"/>
              <a:ext cx="3389923" cy="1062720"/>
              <a:chOff x="831802" y="3912072"/>
              <a:chExt cx="2474198" cy="1062720"/>
            </a:xfrm>
          </p:grpSpPr>
          <p:sp>
            <p:nvSpPr>
              <p:cNvPr id="21" name="ïŝ1iḍê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íṡlïďe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solidFill>
                    <a:schemeClr val="accent2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îṧľïďê"/>
            <p:cNvGrpSpPr/>
            <p:nvPr/>
          </p:nvGrpSpPr>
          <p:grpSpPr>
            <a:xfrm>
              <a:off x="932038" y="3928159"/>
              <a:ext cx="3389923" cy="1062720"/>
              <a:chOff x="831802" y="3912072"/>
              <a:chExt cx="2474198" cy="1062720"/>
            </a:xfrm>
          </p:grpSpPr>
          <p:sp>
            <p:nvSpPr>
              <p:cNvPr id="19" name="íŝliḍe"/>
              <p:cNvSpPr/>
              <p:nvPr/>
            </p:nvSpPr>
            <p:spPr>
              <a:xfrm>
                <a:off x="831802" y="4364531"/>
                <a:ext cx="2474198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 fontScale="92500"/>
              </a:bodyPr>
              <a:lstStyle/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900">
                  <a:ea typeface="微软雅黑" panose="020b0503020204020204" pitchFamily="34" charset="-122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/>
                  </a:tabLst>
                  <a:defRPr/>
                </a:pPr>
                <a:r>
                  <a:rPr lang="zh-CN" altLang="en-US" sz="900"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  <a:endParaRPr lang="en-US" altLang="zh-CN" sz="9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íś1ïḓê"/>
              <p:cNvSpPr txBox="1"/>
              <p:nvPr/>
            </p:nvSpPr>
            <p:spPr bwMode="auto">
              <a:xfrm>
                <a:off x="831802" y="3912072"/>
                <a:ext cx="2474198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600" b="1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en-US" altLang="zh-CN" sz="1600" b="1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991456" y="2892437"/>
              <a:ext cx="3555000" cy="2699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91456" y="3965081"/>
              <a:ext cx="3555000" cy="2699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07365" y="1210223"/>
              <a:ext cx="5070730" cy="4269346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66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947012" y="1741122"/>
            <a:ext cx="8297976" cy="3753272"/>
            <a:chOff x="1947012" y="1741122"/>
            <a:chExt cx="8297976" cy="3753272"/>
          </a:xfrm>
        </p:grpSpPr>
        <p:grpSp>
          <p:nvGrpSpPr>
            <p:cNvPr id="3" name="6df703ac-6222-4dfd-aeba-4b8f296f0a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947012" y="1803042"/>
              <a:ext cx="8297976" cy="3691352"/>
              <a:chOff x="1879704" y="1556791"/>
              <a:chExt cx="8417270" cy="3744420"/>
            </a:xfrm>
          </p:grpSpPr>
          <p:sp>
            <p:nvSpPr>
              <p:cNvPr id="4" name="iṣḷîdê"/>
              <p:cNvSpPr/>
              <p:nvPr/>
            </p:nvSpPr>
            <p:spPr>
              <a:xfrm>
                <a:off x="2343952" y="2808809"/>
                <a:ext cx="2058364" cy="82437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" name="ï$ḷídê"/>
              <p:cNvSpPr/>
              <p:nvPr/>
            </p:nvSpPr>
            <p:spPr>
              <a:xfrm>
                <a:off x="2947643" y="3145389"/>
                <a:ext cx="1231404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iṩlïḋe"/>
              <p:cNvSpPr/>
              <p:nvPr/>
            </p:nvSpPr>
            <p:spPr>
              <a:xfrm>
                <a:off x="4158504" y="2808809"/>
                <a:ext cx="2058365" cy="82437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íş1ïdê"/>
              <p:cNvSpPr/>
              <p:nvPr/>
            </p:nvSpPr>
            <p:spPr>
              <a:xfrm>
                <a:off x="4561713" y="2947956"/>
                <a:ext cx="1231404" cy="15121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iṡliďê"/>
              <p:cNvSpPr/>
              <p:nvPr/>
            </p:nvSpPr>
            <p:spPr>
              <a:xfrm>
                <a:off x="5973057" y="2808809"/>
                <a:ext cx="2058365" cy="82437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íŝlíḑe"/>
              <p:cNvSpPr/>
              <p:nvPr/>
            </p:nvSpPr>
            <p:spPr>
              <a:xfrm>
                <a:off x="6345452" y="3353395"/>
                <a:ext cx="1231405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iš1iḍe"/>
              <p:cNvSpPr/>
              <p:nvPr/>
            </p:nvSpPr>
            <p:spPr>
              <a:xfrm>
                <a:off x="7787610" y="2808809"/>
                <a:ext cx="2058364" cy="824375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94" y="0"/>
                    </a:moveTo>
                    <a:lnTo>
                      <a:pt x="21600" y="0"/>
                    </a:lnTo>
                    <a:lnTo>
                      <a:pt x="18406" y="21600"/>
                    </a:lnTo>
                    <a:lnTo>
                      <a:pt x="0" y="21600"/>
                    </a:lnTo>
                    <a:lnTo>
                      <a:pt x="3194" y="0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" name="íśḷíḋè"/>
              <p:cNvSpPr/>
              <p:nvPr/>
            </p:nvSpPr>
            <p:spPr>
              <a:xfrm>
                <a:off x="8000607" y="3145389"/>
                <a:ext cx="1231403" cy="1512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t">
                <a:normAutofit fontScale="92500" lnSpcReduction="20000"/>
              </a:bodyPr>
              <a:lstStyle/>
              <a:p>
                <a:pPr algn="ctr"/>
                <a:r>
                  <a:rPr lang="zh-CN" altLang="en-US" sz="12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2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íŝļiḍê"/>
              <p:cNvSpPr/>
              <p:nvPr/>
            </p:nvSpPr>
            <p:spPr>
              <a:xfrm>
                <a:off x="2091329" y="2306871"/>
                <a:ext cx="1027105" cy="1027106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ïṡļïḋé"/>
              <p:cNvSpPr/>
              <p:nvPr/>
            </p:nvSpPr>
            <p:spPr>
              <a:xfrm>
                <a:off x="2194040" y="2409581"/>
                <a:ext cx="821684" cy="821686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>
                    <a:ea typeface="微软雅黑" panose="020b0503020204020204" pitchFamily="34" charset="-122"/>
                  </a:rPr>
                  <a:t>2020</a:t>
                </a:r>
                <a:endParaRPr lang="en-US" altLang="zh-CN" sz="1760"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îŝlïďè"/>
              <p:cNvSpPr/>
              <p:nvPr/>
            </p:nvSpPr>
            <p:spPr>
              <a:xfrm>
                <a:off x="4525568" y="3118284"/>
                <a:ext cx="1027105" cy="1027106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ïṧḻiḓè"/>
              <p:cNvSpPr/>
              <p:nvPr/>
            </p:nvSpPr>
            <p:spPr>
              <a:xfrm>
                <a:off x="4628279" y="3220995"/>
                <a:ext cx="821684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>
                    <a:ea typeface="微软雅黑" panose="020b0503020204020204" pitchFamily="34" charset="-122"/>
                  </a:rPr>
                  <a:t>2022</a:t>
                </a:r>
                <a:endParaRPr lang="en-US" altLang="zh-CN" sz="176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$ľïḍê"/>
              <p:cNvSpPr/>
              <p:nvPr/>
            </p:nvSpPr>
            <p:spPr>
              <a:xfrm>
                <a:off x="6600321" y="2306871"/>
                <a:ext cx="1027105" cy="1027106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š1ïḓe"/>
              <p:cNvSpPr/>
              <p:nvPr/>
            </p:nvSpPr>
            <p:spPr>
              <a:xfrm>
                <a:off x="6703032" y="2409582"/>
                <a:ext cx="821684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>
                    <a:ea typeface="微软雅黑" panose="020b0503020204020204" pitchFamily="34" charset="-122"/>
                  </a:rPr>
                  <a:t>2024</a:t>
                </a:r>
                <a:endParaRPr lang="en-US" altLang="zh-CN" sz="176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íśliḑe"/>
              <p:cNvSpPr/>
              <p:nvPr/>
            </p:nvSpPr>
            <p:spPr>
              <a:xfrm>
                <a:off x="9073568" y="3118284"/>
                <a:ext cx="1027106" cy="1027106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$ļíḓê"/>
              <p:cNvSpPr/>
              <p:nvPr/>
            </p:nvSpPr>
            <p:spPr>
              <a:xfrm>
                <a:off x="9176279" y="3220995"/>
                <a:ext cx="821685" cy="82168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altLang="zh-CN" sz="1760">
                    <a:ea typeface="微软雅黑" panose="020b0503020204020204" pitchFamily="34" charset="-122"/>
                  </a:rPr>
                  <a:t>2026</a:t>
                </a:r>
                <a:endParaRPr lang="en-US" altLang="zh-CN" sz="176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ïṩlíḑè"/>
              <p:cNvSpPr/>
              <p:nvPr/>
            </p:nvSpPr>
            <p:spPr>
              <a:xfrm>
                <a:off x="2610017" y="1718275"/>
                <a:ext cx="671279" cy="52697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íś1iďe"/>
              <p:cNvSpPr/>
              <p:nvPr/>
            </p:nvSpPr>
            <p:spPr>
              <a:xfrm>
                <a:off x="4372978" y="4196747"/>
                <a:ext cx="671280" cy="52697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ísḻïďè"/>
              <p:cNvSpPr/>
              <p:nvPr/>
            </p:nvSpPr>
            <p:spPr>
              <a:xfrm>
                <a:off x="7113874" y="1718275"/>
                <a:ext cx="671279" cy="52697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0"/>
                    </a:lnTo>
                    <a:lnTo>
                      <a:pt x="21600" y="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ṣḻiḑé"/>
              <p:cNvSpPr/>
              <p:nvPr/>
            </p:nvSpPr>
            <p:spPr>
              <a:xfrm>
                <a:off x="8920978" y="4196747"/>
                <a:ext cx="671279" cy="526970"/>
              </a:xfrm>
              <a:custGeom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21600" y="21600"/>
                    </a:lnTo>
                    <a:lnTo>
                      <a:pt x="0" y="21600"/>
                    </a:lnTo>
                  </a:path>
                </a:pathLst>
              </a:custGeom>
              <a:noFill/>
              <a:ln w="63500" cap="flat">
                <a:solidFill>
                  <a:srgbClr val="E5E5E5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iṥlîḍè"/>
              <p:cNvSpPr/>
              <p:nvPr/>
            </p:nvSpPr>
            <p:spPr>
              <a:xfrm>
                <a:off x="2661819" y="4561400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>
                    <a:solidFill>
                      <a:schemeClr val="accent2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>
                  <a:solidFill>
                    <a:schemeClr val="accent2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ïṧļîďe"/>
              <p:cNvSpPr/>
              <p:nvPr/>
            </p:nvSpPr>
            <p:spPr>
              <a:xfrm>
                <a:off x="1879704" y="489194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>
                    <a:ea typeface="微软雅黑" panose="020b0503020204020204" pitchFamily="34" charset="-122"/>
                  </a:rPr>
                </a:br>
                <a:r>
                  <a:rPr lang="zh-CN" altLang="en-US" sz="1125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íṧlîḍè"/>
              <p:cNvSpPr/>
              <p:nvPr/>
            </p:nvSpPr>
            <p:spPr>
              <a:xfrm>
                <a:off x="3367633" y="1556791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>
                    <a:solidFill>
                      <a:schemeClr val="accent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>
                  <a:solidFill>
                    <a:schemeClr val="accent1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iSliḓè"/>
              <p:cNvSpPr/>
              <p:nvPr/>
            </p:nvSpPr>
            <p:spPr>
              <a:xfrm>
                <a:off x="3367633" y="188733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>
                    <a:ea typeface="微软雅黑" panose="020b0503020204020204" pitchFamily="34" charset="-122"/>
                  </a:rPr>
                </a:br>
                <a:r>
                  <a:rPr lang="zh-CN" altLang="en-US" sz="1125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íşľiďe"/>
              <p:cNvSpPr/>
              <p:nvPr/>
            </p:nvSpPr>
            <p:spPr>
              <a:xfrm>
                <a:off x="7871490" y="1556791"/>
                <a:ext cx="1643369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>
                    <a:solidFill>
                      <a:schemeClr val="accent3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>
                  <a:solidFill>
                    <a:schemeClr val="accent3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ïšḷîḋê"/>
              <p:cNvSpPr/>
              <p:nvPr/>
            </p:nvSpPr>
            <p:spPr>
              <a:xfrm>
                <a:off x="7871490" y="1887338"/>
                <a:ext cx="2425484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>
                    <a:ea typeface="微软雅黑" panose="020b0503020204020204" pitchFamily="34" charset="-122"/>
                  </a:rPr>
                </a:br>
                <a:r>
                  <a:rPr lang="zh-CN" altLang="en-US" sz="1125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íŝḻîḍe"/>
              <p:cNvSpPr/>
              <p:nvPr/>
            </p:nvSpPr>
            <p:spPr>
              <a:xfrm>
                <a:off x="7209734" y="4561400"/>
                <a:ext cx="1643370" cy="3051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/>
              </a:bodyPr>
              <a:lstStyle/>
              <a:p>
                <a:r>
                  <a:rPr lang="zh-CN" altLang="en-US" sz="1405" b="1">
                    <a:solidFill>
                      <a:schemeClr val="accent4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5" b="1">
                  <a:solidFill>
                    <a:schemeClr val="accent4">
                      <a:lumMod val="100000"/>
                    </a:schemeClr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îŝ1ïḋe"/>
              <p:cNvSpPr/>
              <p:nvPr/>
            </p:nvSpPr>
            <p:spPr>
              <a:xfrm>
                <a:off x="6427619" y="4891948"/>
                <a:ext cx="2425485" cy="4092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anchor="t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25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25">
                    <a:ea typeface="微软雅黑" panose="020b0503020204020204" pitchFamily="34" charset="-122"/>
                  </a:rPr>
                </a:br>
                <a:r>
                  <a:rPr lang="zh-CN" altLang="en-US" sz="1125"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25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5700" y="1741122"/>
              <a:ext cx="1375530" cy="1375530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0306" y="1793973"/>
              <a:ext cx="1375530" cy="137553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5833" y="3994954"/>
              <a:ext cx="720000" cy="7200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7589" y="3991344"/>
              <a:ext cx="720000" cy="72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65541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2607151" y="2496427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761697" y="4550535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65541"/>
            <a:ext cx="2152919" cy="246201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5069162" y="2496427"/>
            <a:ext cx="2152919" cy="24620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5223708" y="4550535"/>
            <a:ext cx="2152919" cy="24620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0"/>
            <a:ext cx="2152919" cy="24620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7384191" y="2430886"/>
            <a:ext cx="2152919" cy="24620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7538737" y="4484994"/>
            <a:ext cx="2152919" cy="246201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-65541"/>
            <a:ext cx="2152919" cy="24620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99220" y="2365345"/>
            <a:ext cx="2152919" cy="24620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853766" y="4419453"/>
            <a:ext cx="2152919" cy="246201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610" y="1402016"/>
            <a:ext cx="8665883" cy="5682343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091935" y="1271839"/>
            <a:ext cx="5942139" cy="4225025"/>
            <a:chOff x="2262596" y="1361843"/>
            <a:chExt cx="5942139" cy="4225025"/>
          </a:xfrm>
        </p:grpSpPr>
        <p:grpSp>
          <p:nvGrpSpPr>
            <p:cNvPr id="18" name="组合 17"/>
            <p:cNvGrpSpPr/>
            <p:nvPr/>
          </p:nvGrpSpPr>
          <p:grpSpPr>
            <a:xfrm>
              <a:off x="2262596" y="1361843"/>
              <a:ext cx="5942139" cy="803631"/>
              <a:chOff x="2305407" y="1266593"/>
              <a:chExt cx="5942139" cy="803631"/>
            </a:xfrm>
          </p:grpSpPr>
          <p:sp>
            <p:nvSpPr>
              <p:cNvPr id="31" name="iŝḷíďè"/>
              <p:cNvSpPr/>
              <p:nvPr/>
            </p:nvSpPr>
            <p:spPr>
              <a:xfrm>
                <a:off x="2305407" y="1350224"/>
                <a:ext cx="720000" cy="720000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>
                    <a:solidFill>
                      <a:schemeClr val="tx2"/>
                    </a:solidFill>
                  </a:rPr>
                  <a:t>01</a:t>
                </a:r>
                <a:endParaRPr lang="en-US" sz="28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32" name="ïSľiḓe"/>
              <p:cNvSpPr txBox="1"/>
              <p:nvPr/>
            </p:nvSpPr>
            <p:spPr>
              <a:xfrm>
                <a:off x="4036297" y="1266593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活动背景介绍</a:t>
                </a:r>
                <a:endParaRPr lang="zh-CN" altLang="en-US" sz="24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isļíďè"/>
              <p:cNvSpPr txBox="1"/>
              <p:nvPr/>
            </p:nvSpPr>
            <p:spPr>
              <a:xfrm>
                <a:off x="4036296" y="1603268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262596" y="2502307"/>
              <a:ext cx="5942139" cy="803632"/>
              <a:chOff x="2305407" y="2585085"/>
              <a:chExt cx="5942139" cy="803632"/>
            </a:xfrm>
          </p:grpSpPr>
          <p:sp>
            <p:nvSpPr>
              <p:cNvPr id="28" name="íṡlïdê"/>
              <p:cNvSpPr/>
              <p:nvPr/>
            </p:nvSpPr>
            <p:spPr>
              <a:xfrm>
                <a:off x="2305407" y="2668717"/>
                <a:ext cx="720000" cy="720000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>
                    <a:solidFill>
                      <a:schemeClr val="tx2"/>
                    </a:solidFill>
                  </a:rPr>
                  <a:t>02</a:t>
                </a:r>
                <a:endParaRPr lang="en-US" sz="28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ïŝļîḋé"/>
              <p:cNvSpPr txBox="1"/>
              <p:nvPr/>
            </p:nvSpPr>
            <p:spPr>
              <a:xfrm>
                <a:off x="4036297" y="2585085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活动受众分析</a:t>
                </a:r>
                <a:endParaRPr lang="zh-CN" altLang="en-US" sz="2400" b="1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íṡ1íḋè"/>
              <p:cNvSpPr txBox="1"/>
              <p:nvPr/>
            </p:nvSpPr>
            <p:spPr>
              <a:xfrm>
                <a:off x="4036296" y="29217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262596" y="3642772"/>
              <a:ext cx="5942139" cy="803632"/>
              <a:chOff x="2305407" y="3901702"/>
              <a:chExt cx="5942139" cy="803632"/>
            </a:xfrm>
          </p:grpSpPr>
          <p:sp>
            <p:nvSpPr>
              <p:cNvPr id="25" name="ï$1ïḑè"/>
              <p:cNvSpPr/>
              <p:nvPr/>
            </p:nvSpPr>
            <p:spPr>
              <a:xfrm>
                <a:off x="2305407" y="3985334"/>
                <a:ext cx="720000" cy="72000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>
                    <a:solidFill>
                      <a:schemeClr val="tx2"/>
                    </a:solidFill>
                  </a:rPr>
                  <a:t>03</a:t>
                </a:r>
                <a:endParaRPr lang="en-US" sz="28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6" name="îṩḻîḍe"/>
              <p:cNvSpPr txBox="1"/>
              <p:nvPr/>
            </p:nvSpPr>
            <p:spPr>
              <a:xfrm>
                <a:off x="4036297" y="3901702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活动执行流程</a:t>
                </a:r>
                <a:endParaRPr lang="zh-CN" altLang="en-US" sz="2400" b="1">
                  <a:solidFill>
                    <a:schemeClr val="accent5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íṧľïḓe"/>
              <p:cNvSpPr txBox="1"/>
              <p:nvPr/>
            </p:nvSpPr>
            <p:spPr>
              <a:xfrm>
                <a:off x="4036296" y="4238377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262596" y="4783236"/>
              <a:ext cx="5942139" cy="803632"/>
              <a:chOff x="2305407" y="4687986"/>
              <a:chExt cx="5942139" cy="803632"/>
            </a:xfrm>
          </p:grpSpPr>
          <p:sp>
            <p:nvSpPr>
              <p:cNvPr id="22" name="ï$1ïḑè"/>
              <p:cNvSpPr/>
              <p:nvPr/>
            </p:nvSpPr>
            <p:spPr>
              <a:xfrm>
                <a:off x="2305407" y="4771618"/>
                <a:ext cx="720000" cy="720000"/>
              </a:xfrm>
              <a:prstGeom prst="ellipse">
                <a:avLst/>
              </a:prstGeom>
              <a:solidFill>
                <a:schemeClr val="accent5"/>
              </a:solidFill>
              <a:ln w="28575">
                <a:noFill/>
              </a:ln>
              <a:effectLst>
                <a:outerShdw blurRad="762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en-US" sz="2800" b="1" smtClean="0">
                    <a:solidFill>
                      <a:schemeClr val="tx2"/>
                    </a:solidFill>
                  </a:rPr>
                  <a:t>04</a:t>
                </a:r>
                <a:endParaRPr lang="en-US" sz="28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îṩḻîḍe"/>
              <p:cNvSpPr txBox="1"/>
              <p:nvPr/>
            </p:nvSpPr>
            <p:spPr>
              <a:xfrm>
                <a:off x="4036297" y="4687986"/>
                <a:ext cx="2470171" cy="527175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Autofit/>
              </a:bodyPr>
              <a:lstStyle/>
              <a:p>
                <a:r>
                  <a:rPr lang="zh-CN" altLang="en-US" sz="2400" b="1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活动经费预算</a:t>
                </a:r>
                <a:endParaRPr lang="zh-CN" altLang="en-US" sz="2400" b="1">
                  <a:solidFill>
                    <a:schemeClr val="accent5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íṧľïḓe"/>
              <p:cNvSpPr txBox="1"/>
              <p:nvPr/>
            </p:nvSpPr>
            <p:spPr>
              <a:xfrm>
                <a:off x="4036296" y="5024661"/>
                <a:ext cx="4211250" cy="452557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solidFill>
                      <a:sysClr val="windowText" lastClr="000000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endParaRPr lang="zh-CN" altLang="en-US" sz="120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178588" y="936688"/>
            <a:ext cx="1030741" cy="729269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192053" y="2114339"/>
            <a:ext cx="1030741" cy="72926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205518" y="3291990"/>
            <a:ext cx="1030741" cy="72926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8" t="56932" r="21365" b="5184"/>
          <a:stretch>
            <a:fillRect/>
          </a:stretch>
        </p:blipFill>
        <p:spPr>
          <a:xfrm rot="875907">
            <a:off x="1218983" y="4469641"/>
            <a:ext cx="1030741" cy="72926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28" name="组合 327"/>
          <p:cNvGrpSpPr/>
          <p:nvPr/>
        </p:nvGrpSpPr>
        <p:grpSpPr>
          <a:xfrm>
            <a:off x="1183732" y="1661376"/>
            <a:ext cx="9824535" cy="4153932"/>
            <a:chOff x="1510642" y="2564604"/>
            <a:chExt cx="9060868" cy="3521159"/>
          </a:xfrm>
        </p:grpSpPr>
        <p:pic>
          <p:nvPicPr>
            <p:cNvPr id="324" name="图片 32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0642" y="2564604"/>
              <a:ext cx="2384830" cy="2384830"/>
            </a:xfrm>
            <a:prstGeom prst="rect">
              <a:avLst/>
            </a:prstGeom>
          </p:spPr>
        </p:pic>
        <p:pic>
          <p:nvPicPr>
            <p:cNvPr id="325" name="图片 3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5988" y="2584931"/>
              <a:ext cx="2384830" cy="2384830"/>
            </a:xfrm>
            <a:prstGeom prst="rect">
              <a:avLst/>
            </a:prstGeom>
          </p:spPr>
        </p:pic>
        <p:pic>
          <p:nvPicPr>
            <p:cNvPr id="326" name="图片 3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1334" y="2605258"/>
              <a:ext cx="2384830" cy="2384830"/>
            </a:xfrm>
            <a:prstGeom prst="rect">
              <a:avLst/>
            </a:prstGeom>
          </p:spPr>
        </p:pic>
        <p:pic>
          <p:nvPicPr>
            <p:cNvPr id="327" name="图片 3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6680" y="2625585"/>
              <a:ext cx="2384830" cy="2384830"/>
            </a:xfrm>
            <a:prstGeom prst="rect">
              <a:avLst/>
            </a:prstGeom>
          </p:spPr>
        </p:pic>
        <p:grpSp>
          <p:nvGrpSpPr>
            <p:cNvPr id="5" name="ísliďe"/>
            <p:cNvGrpSpPr/>
            <p:nvPr/>
          </p:nvGrpSpPr>
          <p:grpSpPr>
            <a:xfrm>
              <a:off x="6334057" y="5174185"/>
              <a:ext cx="1847459" cy="911578"/>
              <a:chOff x="2216052" y="4354443"/>
              <a:chExt cx="2232249" cy="1101442"/>
            </a:xfrm>
          </p:grpSpPr>
          <p:sp>
            <p:nvSpPr>
              <p:cNvPr id="234" name="í$ḻíḋe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" name="ïṣ1iḍè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smtClean="0">
                    <a:solidFill>
                      <a:schemeClr val="accent1"/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</a:rPr>
                  <a:t>66%</a:t>
                </a:r>
                <a:endParaRPr lang="en-US" altLang="zh-CN" sz="3600">
                  <a:solidFill>
                    <a:schemeClr val="accent1"/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6" name="î$ḷidê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smtClean="0">
                    <a:solidFill>
                      <a:schemeClr val="accent1"/>
                    </a:solidFill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ïślîde"/>
            <p:cNvGrpSpPr/>
            <p:nvPr/>
          </p:nvGrpSpPr>
          <p:grpSpPr>
            <a:xfrm>
              <a:off x="1686910" y="5174185"/>
              <a:ext cx="1847459" cy="911578"/>
              <a:chOff x="2216052" y="4354443"/>
              <a:chExt cx="2232249" cy="1101442"/>
            </a:xfrm>
          </p:grpSpPr>
          <p:sp>
            <p:nvSpPr>
              <p:cNvPr id="161" name="ïṥľiḍè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îšļîḋê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latin typeface="Impact" panose="020b0806030902050204" pitchFamily="34" charset="0"/>
                    <a:ea typeface="微软雅黑" panose="020b0503020204020204" pitchFamily="34" charset="-122"/>
                  </a:rPr>
                  <a:t>71%</a:t>
                </a:r>
                <a:endParaRPr lang="en-US" altLang="zh-CN" sz="360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" name="ïsḷïḍe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išļîḓe"/>
            <p:cNvGrpSpPr/>
            <p:nvPr/>
          </p:nvGrpSpPr>
          <p:grpSpPr>
            <a:xfrm>
              <a:off x="4010484" y="5174185"/>
              <a:ext cx="1847459" cy="911578"/>
              <a:chOff x="2216052" y="4354443"/>
              <a:chExt cx="2232249" cy="1101442"/>
            </a:xfrm>
          </p:grpSpPr>
          <p:sp>
            <p:nvSpPr>
              <p:cNvPr id="88" name="íśľïḍé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ï$1iḓé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36%</a:t>
                </a:r>
                <a:endParaRPr lang="en-US" altLang="zh-CN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ísľíḍê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>
                  <a:effectLst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îŝļíḑé"/>
            <p:cNvGrpSpPr/>
            <p:nvPr/>
          </p:nvGrpSpPr>
          <p:grpSpPr>
            <a:xfrm>
              <a:off x="8657631" y="5174185"/>
              <a:ext cx="1847459" cy="911578"/>
              <a:chOff x="2216052" y="4354443"/>
              <a:chExt cx="2232249" cy="1101442"/>
            </a:xfrm>
          </p:grpSpPr>
          <p:sp>
            <p:nvSpPr>
              <p:cNvPr id="15" name="íslíḑé"/>
              <p:cNvSpPr/>
              <p:nvPr/>
            </p:nvSpPr>
            <p:spPr>
              <a:xfrm>
                <a:off x="2216052" y="4977341"/>
                <a:ext cx="2232248" cy="478544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925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100" smtClean="0">
                    <a:effectLst/>
                    <a:ea typeface="微软雅黑" panose="020b0503020204020204" pitchFamily="34" charset="-122"/>
                  </a:rPr>
                </a:br>
                <a:r>
                  <a:rPr lang="zh-CN" altLang="en-US" sz="1100" smtClean="0">
                    <a:effectLst/>
                    <a:ea typeface="微软雅黑" panose="020b0503020204020204" pitchFamily="34" charset="-122"/>
                  </a:rPr>
                  <a:t>（建议使用主题字体）</a:t>
                </a:r>
                <a:endParaRPr lang="zh-CN" altLang="en-US" sz="1100">
                  <a:effectLst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ïṣļide"/>
              <p:cNvSpPr/>
              <p:nvPr/>
            </p:nvSpPr>
            <p:spPr>
              <a:xfrm>
                <a:off x="2216052" y="4354443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r>
                  <a:rPr lang="en-US" altLang="zh-CN" sz="360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28%</a:t>
                </a:r>
                <a:endParaRPr lang="en-US" altLang="zh-CN" sz="3600">
                  <a:solidFill>
                    <a:schemeClr val="tx1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íšļiḍè"/>
              <p:cNvSpPr/>
              <p:nvPr/>
            </p:nvSpPr>
            <p:spPr>
              <a:xfrm>
                <a:off x="3238005" y="4593185"/>
                <a:ext cx="1210296" cy="263902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b="1" smtClean="0">
                    <a:effectLst/>
                    <a:ea typeface="微软雅黑" panose="020b0503020204020204" pitchFamily="34" charset="-122"/>
                  </a:rPr>
                  <a:t>标题文本预设</a:t>
                </a:r>
                <a:endParaRPr lang="zh-CN" altLang="en-US" sz="1400" b="1">
                  <a:effectLst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3676209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975837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8359654" y="5304829"/>
              <a:ext cx="0" cy="77474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4ce2cfff-9277-4056-aa68-25666f61a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78692" y="1922608"/>
            <a:ext cx="10234616" cy="1641507"/>
            <a:chOff x="876051" y="2480007"/>
            <a:chExt cx="10234616" cy="1641507"/>
          </a:xfrm>
        </p:grpSpPr>
        <p:grpSp>
          <p:nvGrpSpPr>
            <p:cNvPr id="12" name="iSlïḋe"/>
            <p:cNvGrpSpPr/>
            <p:nvPr/>
          </p:nvGrpSpPr>
          <p:grpSpPr>
            <a:xfrm>
              <a:off x="876051" y="3212976"/>
              <a:ext cx="2195910" cy="908538"/>
              <a:chOff x="1268227" y="1619185"/>
              <a:chExt cx="2195910" cy="908538"/>
            </a:xfrm>
          </p:grpSpPr>
          <p:sp>
            <p:nvSpPr>
              <p:cNvPr id="22" name="ïṥḷîḋ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ï$ḻíḓ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ísliḓé"/>
            <p:cNvGrpSpPr/>
            <p:nvPr/>
          </p:nvGrpSpPr>
          <p:grpSpPr>
            <a:xfrm>
              <a:off x="3657550" y="2846492"/>
              <a:ext cx="2195910" cy="908538"/>
              <a:chOff x="1268227" y="1619185"/>
              <a:chExt cx="2195910" cy="908538"/>
            </a:xfrm>
          </p:grpSpPr>
          <p:sp>
            <p:nvSpPr>
              <p:cNvPr id="20" name="ïṧḷïd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í$ľïḋé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ïsḷîdè"/>
            <p:cNvGrpSpPr/>
            <p:nvPr/>
          </p:nvGrpSpPr>
          <p:grpSpPr>
            <a:xfrm>
              <a:off x="6457038" y="2480007"/>
              <a:ext cx="4653629" cy="1524068"/>
              <a:chOff x="1268227" y="1619185"/>
              <a:chExt cx="4653629" cy="1524068"/>
            </a:xfrm>
          </p:grpSpPr>
          <p:sp>
            <p:nvSpPr>
              <p:cNvPr id="18" name="íśļîď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îSľïd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íśļîďê"/>
              <p:cNvSpPr/>
              <p:nvPr/>
            </p:nvSpPr>
            <p:spPr bwMode="auto">
              <a:xfrm>
                <a:off x="3725946" y="258585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kumimoji="0" lang="en-US" altLang="zh-CN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</a:br>
                <a:r>
                  <a:rPr kumimoji="0" lang="zh-CN" altLang="en-US" sz="10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ea typeface="微软雅黑" panose="020b0503020204020204" pitchFamily="34" charset="-122"/>
                  </a:rPr>
                  <a:t> （建议使用主题字体）</a:t>
                </a:r>
                <a:endParaRPr kumimoji="0" lang="zh-CN" altLang="en-US" sz="10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îSľïde"/>
              <p:cNvSpPr txBox="1"/>
              <p:nvPr/>
            </p:nvSpPr>
            <p:spPr bwMode="auto">
              <a:xfrm>
                <a:off x="3725946" y="223471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微软雅黑" panose="020b0503020204020204" pitchFamily="34" charset="-122"/>
                  </a:rPr>
                  <a:t>标题文本预设</a:t>
                </a: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8171" y="3564115"/>
            <a:ext cx="10415657" cy="2800975"/>
          </a:xfrm>
          <a:prstGeom prst="rect">
            <a:avLst/>
          </a:prstGeom>
        </p:spPr>
      </p:pic>
      <p:sp>
        <p:nvSpPr>
          <p:cNvPr id="2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39" name="组合 138"/>
          <p:cNvGrpSpPr/>
          <p:nvPr/>
        </p:nvGrpSpPr>
        <p:grpSpPr>
          <a:xfrm>
            <a:off x="1166584" y="2080148"/>
            <a:ext cx="9858831" cy="4011123"/>
            <a:chOff x="1166584" y="2080148"/>
            <a:chExt cx="9858831" cy="4011123"/>
          </a:xfrm>
        </p:grpSpPr>
        <p:grpSp>
          <p:nvGrpSpPr>
            <p:cNvPr id="5" name="íşļíḓê"/>
            <p:cNvGrpSpPr/>
            <p:nvPr/>
          </p:nvGrpSpPr>
          <p:grpSpPr>
            <a:xfrm>
              <a:off x="1166584" y="2080148"/>
              <a:ext cx="3226062" cy="2098511"/>
              <a:chOff x="6624246" y="1361772"/>
              <a:chExt cx="3501296" cy="2277547"/>
            </a:xfrm>
          </p:grpSpPr>
          <p:sp>
            <p:nvSpPr>
              <p:cNvPr id="32" name="ïṣlïḍè"/>
              <p:cNvSpPr txBox="1"/>
              <p:nvPr/>
            </p:nvSpPr>
            <p:spPr>
              <a:xfrm>
                <a:off x="6624246" y="1638771"/>
                <a:ext cx="3501296" cy="1169551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zh-CN" altLang="en-US" sz="2800" b="1">
                    <a:ea typeface="微软雅黑" panose="020b0503020204020204" pitchFamily="34" charset="-122"/>
                  </a:rPr>
                  <a:t>更能够让枯燥的段落赋予变化！</a:t>
                </a:r>
                <a:endParaRPr lang="zh-CN" altLang="en-US" sz="28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ísļiḍe"/>
              <p:cNvSpPr txBox="1"/>
              <p:nvPr/>
            </p:nvSpPr>
            <p:spPr>
              <a:xfrm>
                <a:off x="6624246" y="1361772"/>
                <a:ext cx="3501296" cy="27699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lnSpcReduction="10000"/>
              </a:bodyPr>
              <a:lstStyle/>
              <a:p>
                <a:r>
                  <a:rPr lang="zh-CN" altLang="en-US" sz="1100">
                    <a:ea typeface="微软雅黑" panose="020b0503020204020204" pitchFamily="34" charset="-122"/>
                  </a:rPr>
                  <a:t>或许大小不同的文字错落的排版</a:t>
                </a:r>
                <a:endParaRPr lang="zh-CN" altLang="en-US" sz="110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iŝlïḋê"/>
              <p:cNvSpPr txBox="1"/>
              <p:nvPr/>
            </p:nvSpPr>
            <p:spPr>
              <a:xfrm>
                <a:off x="6624246" y="2808322"/>
                <a:ext cx="3501296" cy="83099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/>
              </a:bodyPr>
              <a:lstStyle/>
              <a:p>
                <a:r>
                  <a:rPr lang="zh-CN" altLang="en-US">
                    <a:ea typeface="微软雅黑" panose="020b0503020204020204" pitchFamily="34" charset="-122"/>
                  </a:rPr>
                  <a:t>主次分明的布局排版帮助</a:t>
                </a:r>
                <a:r>
                  <a:rPr lang="en-US" altLang="zh-CN">
                    <a:ea typeface="微软雅黑" panose="020b0503020204020204" pitchFamily="34" charset="-122"/>
                  </a:rPr>
                  <a:t>PPT</a:t>
                </a:r>
                <a:r>
                  <a:rPr lang="zh-CN" altLang="en-US">
                    <a:ea typeface="微软雅黑" panose="020b0503020204020204" pitchFamily="34" charset="-122"/>
                  </a:rPr>
                  <a:t>更好的传递和表达信息。</a:t>
                </a:r>
                <a:endParaRPr lang="zh-CN" altLang="en-US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6" name="直接连接符 5"/>
            <p:cNvCxnSpPr/>
            <p:nvPr/>
          </p:nvCxnSpPr>
          <p:spPr>
            <a:xfrm>
              <a:off x="1252303" y="4243631"/>
              <a:ext cx="47990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ṥľíďé"/>
            <p:cNvGrpSpPr/>
            <p:nvPr/>
          </p:nvGrpSpPr>
          <p:grpSpPr>
            <a:xfrm>
              <a:off x="3060037" y="5008945"/>
              <a:ext cx="848232" cy="480708"/>
              <a:chOff x="2825421" y="4679520"/>
              <a:chExt cx="920600" cy="521720"/>
            </a:xfrm>
          </p:grpSpPr>
          <p:cxnSp>
            <p:nvCxnSpPr>
              <p:cNvPr id="30" name="直接箭头连接符 29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îṩļíḓè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îs1îḓé"/>
            <p:cNvGrpSpPr/>
            <p:nvPr/>
          </p:nvGrpSpPr>
          <p:grpSpPr>
            <a:xfrm>
              <a:off x="1166584" y="4648045"/>
              <a:ext cx="2023291" cy="1443226"/>
              <a:chOff x="1268227" y="961367"/>
              <a:chExt cx="2195910" cy="1566356"/>
            </a:xfrm>
          </p:grpSpPr>
          <p:sp>
            <p:nvSpPr>
              <p:cNvPr id="27" name="í$ḷïḋê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>
                    <a:ea typeface="微软雅黑" panose="020b0503020204020204" pitchFamily="34" charset="-122"/>
                  </a:rPr>
                </a:br>
                <a:r>
                  <a:rPr lang="zh-CN" altLang="en-US" sz="100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ïŝľíď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ïṣ1îḓê"/>
              <p:cNvSpPr/>
              <p:nvPr/>
            </p:nvSpPr>
            <p:spPr bwMode="auto">
              <a:xfrm>
                <a:off x="2135642" y="961367"/>
                <a:ext cx="461080" cy="460795"/>
              </a:xfrm>
              <a:custGeom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işlíḋê"/>
            <p:cNvGrpSpPr/>
            <p:nvPr/>
          </p:nvGrpSpPr>
          <p:grpSpPr>
            <a:xfrm>
              <a:off x="3778431" y="4670025"/>
              <a:ext cx="2023291" cy="1399266"/>
              <a:chOff x="1268227" y="1009077"/>
              <a:chExt cx="2195910" cy="1518646"/>
            </a:xfrm>
          </p:grpSpPr>
          <p:sp>
            <p:nvSpPr>
              <p:cNvPr id="24" name="iṡļïḋe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>
                    <a:ea typeface="微软雅黑" panose="020b0503020204020204" pitchFamily="34" charset="-122"/>
                  </a:rPr>
                </a:br>
                <a:r>
                  <a:rPr lang="zh-CN" altLang="en-US" sz="100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iŝ1îḋ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iṩḷïḑe"/>
              <p:cNvSpPr/>
              <p:nvPr/>
            </p:nvSpPr>
            <p:spPr bwMode="auto">
              <a:xfrm>
                <a:off x="2135642" y="1009077"/>
                <a:ext cx="461080" cy="365375"/>
              </a:xfrm>
              <a:custGeom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îśļíďê"/>
            <p:cNvGrpSpPr/>
            <p:nvPr/>
          </p:nvGrpSpPr>
          <p:grpSpPr>
            <a:xfrm>
              <a:off x="8283730" y="5008945"/>
              <a:ext cx="848232" cy="480708"/>
              <a:chOff x="2825421" y="4679520"/>
              <a:chExt cx="920600" cy="521720"/>
            </a:xfrm>
          </p:grpSpPr>
          <p:cxnSp>
            <p:nvCxnSpPr>
              <p:cNvPr id="22" name="直接箭头连接符 21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îṩḻîḋé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išlïḑê"/>
            <p:cNvGrpSpPr/>
            <p:nvPr/>
          </p:nvGrpSpPr>
          <p:grpSpPr>
            <a:xfrm>
              <a:off x="6390277" y="4652286"/>
              <a:ext cx="2023291" cy="1434744"/>
              <a:chOff x="1268227" y="970573"/>
              <a:chExt cx="2195910" cy="1557150"/>
            </a:xfrm>
          </p:grpSpPr>
          <p:sp>
            <p:nvSpPr>
              <p:cNvPr id="19" name="ïŝḷiďé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>
                    <a:ea typeface="微软雅黑" panose="020b0503020204020204" pitchFamily="34" charset="-122"/>
                  </a:rPr>
                </a:br>
                <a:r>
                  <a:rPr lang="zh-CN" altLang="en-US" sz="100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ïSḷîḋè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ïṡḻîďé"/>
              <p:cNvSpPr/>
              <p:nvPr/>
            </p:nvSpPr>
            <p:spPr bwMode="auto">
              <a:xfrm>
                <a:off x="2135642" y="970573"/>
                <a:ext cx="461080" cy="442384"/>
              </a:xfrm>
              <a:custGeom>
                <a:gdLst>
                  <a:gd name="connsiteX0" fmla="*/ 427522 w 607356"/>
                  <a:gd name="connsiteY0" fmla="*/ 464667 h 582729"/>
                  <a:gd name="connsiteX1" fmla="*/ 427522 w 607356"/>
                  <a:gd name="connsiteY1" fmla="*/ 557525 h 582729"/>
                  <a:gd name="connsiteX2" fmla="*/ 463773 w 607356"/>
                  <a:gd name="connsiteY2" fmla="*/ 557525 h 582729"/>
                  <a:gd name="connsiteX3" fmla="*/ 463773 w 607356"/>
                  <a:gd name="connsiteY3" fmla="*/ 464667 h 582729"/>
                  <a:gd name="connsiteX4" fmla="*/ 318672 w 607356"/>
                  <a:gd name="connsiteY4" fmla="*/ 407910 h 582729"/>
                  <a:gd name="connsiteX5" fmla="*/ 318672 w 607356"/>
                  <a:gd name="connsiteY5" fmla="*/ 557525 h 582729"/>
                  <a:gd name="connsiteX6" fmla="*/ 354924 w 607356"/>
                  <a:gd name="connsiteY6" fmla="*/ 557525 h 582729"/>
                  <a:gd name="connsiteX7" fmla="*/ 354924 w 607356"/>
                  <a:gd name="connsiteY7" fmla="*/ 407910 h 582729"/>
                  <a:gd name="connsiteX8" fmla="*/ 200428 w 607356"/>
                  <a:gd name="connsiteY8" fmla="*/ 346511 h 582729"/>
                  <a:gd name="connsiteX9" fmla="*/ 200428 w 607356"/>
                  <a:gd name="connsiteY9" fmla="*/ 557525 h 582729"/>
                  <a:gd name="connsiteX10" fmla="*/ 236584 w 607356"/>
                  <a:gd name="connsiteY10" fmla="*/ 557525 h 582729"/>
                  <a:gd name="connsiteX11" fmla="*/ 236584 w 607356"/>
                  <a:gd name="connsiteY11" fmla="*/ 346511 h 582729"/>
                  <a:gd name="connsiteX12" fmla="*/ 82088 w 607356"/>
                  <a:gd name="connsiteY12" fmla="*/ 247305 h 582729"/>
                  <a:gd name="connsiteX13" fmla="*/ 82088 w 607356"/>
                  <a:gd name="connsiteY13" fmla="*/ 557525 h 582729"/>
                  <a:gd name="connsiteX14" fmla="*/ 118340 w 607356"/>
                  <a:gd name="connsiteY14" fmla="*/ 557525 h 582729"/>
                  <a:gd name="connsiteX15" fmla="*/ 118340 w 607356"/>
                  <a:gd name="connsiteY15" fmla="*/ 247305 h 582729"/>
                  <a:gd name="connsiteX16" fmla="*/ 126248 w 607356"/>
                  <a:gd name="connsiteY16" fmla="*/ 108462 h 582729"/>
                  <a:gd name="connsiteX17" fmla="*/ 135809 w 607356"/>
                  <a:gd name="connsiteY17" fmla="*/ 110203 h 582729"/>
                  <a:gd name="connsiteX18" fmla="*/ 466717 w 607356"/>
                  <a:gd name="connsiteY18" fmla="*/ 325367 h 582729"/>
                  <a:gd name="connsiteX19" fmla="*/ 463111 w 607356"/>
                  <a:gd name="connsiteY19" fmla="*/ 306324 h 582729"/>
                  <a:gd name="connsiteX20" fmla="*/ 473265 w 607356"/>
                  <a:gd name="connsiteY20" fmla="*/ 291638 h 582729"/>
                  <a:gd name="connsiteX21" fmla="*/ 487974 w 607356"/>
                  <a:gd name="connsiteY21" fmla="*/ 301681 h 582729"/>
                  <a:gd name="connsiteX22" fmla="*/ 496894 w 607356"/>
                  <a:gd name="connsiteY22" fmla="*/ 349148 h 582729"/>
                  <a:gd name="connsiteX23" fmla="*/ 497274 w 607356"/>
                  <a:gd name="connsiteY23" fmla="*/ 351232 h 582729"/>
                  <a:gd name="connsiteX24" fmla="*/ 497274 w 607356"/>
                  <a:gd name="connsiteY24" fmla="*/ 351327 h 582729"/>
                  <a:gd name="connsiteX25" fmla="*/ 497274 w 607356"/>
                  <a:gd name="connsiteY25" fmla="*/ 352180 h 582729"/>
                  <a:gd name="connsiteX26" fmla="*/ 497274 w 607356"/>
                  <a:gd name="connsiteY26" fmla="*/ 353033 h 582729"/>
                  <a:gd name="connsiteX27" fmla="*/ 497274 w 607356"/>
                  <a:gd name="connsiteY27" fmla="*/ 353127 h 582729"/>
                  <a:gd name="connsiteX28" fmla="*/ 487025 w 607356"/>
                  <a:gd name="connsiteY28" fmla="*/ 364686 h 582729"/>
                  <a:gd name="connsiteX29" fmla="*/ 437299 w 607356"/>
                  <a:gd name="connsiteY29" fmla="*/ 374161 h 582729"/>
                  <a:gd name="connsiteX30" fmla="*/ 434926 w 607356"/>
                  <a:gd name="connsiteY30" fmla="*/ 374350 h 582729"/>
                  <a:gd name="connsiteX31" fmla="*/ 422495 w 607356"/>
                  <a:gd name="connsiteY31" fmla="*/ 364118 h 582729"/>
                  <a:gd name="connsiteX32" fmla="*/ 432554 w 607356"/>
                  <a:gd name="connsiteY32" fmla="*/ 349338 h 582729"/>
                  <a:gd name="connsiteX33" fmla="*/ 451628 w 607356"/>
                  <a:gd name="connsiteY33" fmla="*/ 345737 h 582729"/>
                  <a:gd name="connsiteX34" fmla="*/ 121954 w 607356"/>
                  <a:gd name="connsiteY34" fmla="*/ 131426 h 582729"/>
                  <a:gd name="connsiteX35" fmla="*/ 118253 w 607356"/>
                  <a:gd name="connsiteY35" fmla="*/ 113898 h 582729"/>
                  <a:gd name="connsiteX36" fmla="*/ 126248 w 607356"/>
                  <a:gd name="connsiteY36" fmla="*/ 108462 h 582729"/>
                  <a:gd name="connsiteX37" fmla="*/ 12622 w 607356"/>
                  <a:gd name="connsiteY37" fmla="*/ 0 h 582729"/>
                  <a:gd name="connsiteX38" fmla="*/ 25338 w 607356"/>
                  <a:gd name="connsiteY38" fmla="*/ 12602 h 582729"/>
                  <a:gd name="connsiteX39" fmla="*/ 25338 w 607356"/>
                  <a:gd name="connsiteY39" fmla="*/ 557525 h 582729"/>
                  <a:gd name="connsiteX40" fmla="*/ 56750 w 607356"/>
                  <a:gd name="connsiteY40" fmla="*/ 557525 h 582729"/>
                  <a:gd name="connsiteX41" fmla="*/ 56750 w 607356"/>
                  <a:gd name="connsiteY41" fmla="*/ 234702 h 582729"/>
                  <a:gd name="connsiteX42" fmla="*/ 69466 w 607356"/>
                  <a:gd name="connsiteY42" fmla="*/ 222006 h 582729"/>
                  <a:gd name="connsiteX43" fmla="*/ 130961 w 607356"/>
                  <a:gd name="connsiteY43" fmla="*/ 222006 h 582729"/>
                  <a:gd name="connsiteX44" fmla="*/ 143583 w 607356"/>
                  <a:gd name="connsiteY44" fmla="*/ 234702 h 582729"/>
                  <a:gd name="connsiteX45" fmla="*/ 143583 w 607356"/>
                  <a:gd name="connsiteY45" fmla="*/ 557525 h 582729"/>
                  <a:gd name="connsiteX46" fmla="*/ 175089 w 607356"/>
                  <a:gd name="connsiteY46" fmla="*/ 557525 h 582729"/>
                  <a:gd name="connsiteX47" fmla="*/ 175089 w 607356"/>
                  <a:gd name="connsiteY47" fmla="*/ 333908 h 582729"/>
                  <a:gd name="connsiteX48" fmla="*/ 187711 w 607356"/>
                  <a:gd name="connsiteY48" fmla="*/ 321212 h 582729"/>
                  <a:gd name="connsiteX49" fmla="*/ 249301 w 607356"/>
                  <a:gd name="connsiteY49" fmla="*/ 321212 h 582729"/>
                  <a:gd name="connsiteX50" fmla="*/ 261922 w 607356"/>
                  <a:gd name="connsiteY50" fmla="*/ 333908 h 582729"/>
                  <a:gd name="connsiteX51" fmla="*/ 261922 w 607356"/>
                  <a:gd name="connsiteY51" fmla="*/ 557525 h 582729"/>
                  <a:gd name="connsiteX52" fmla="*/ 293429 w 607356"/>
                  <a:gd name="connsiteY52" fmla="*/ 557525 h 582729"/>
                  <a:gd name="connsiteX53" fmla="*/ 293429 w 607356"/>
                  <a:gd name="connsiteY53" fmla="*/ 395308 h 582729"/>
                  <a:gd name="connsiteX54" fmla="*/ 306051 w 607356"/>
                  <a:gd name="connsiteY54" fmla="*/ 382706 h 582729"/>
                  <a:gd name="connsiteX55" fmla="*/ 367545 w 607356"/>
                  <a:gd name="connsiteY55" fmla="*/ 382706 h 582729"/>
                  <a:gd name="connsiteX56" fmla="*/ 380262 w 607356"/>
                  <a:gd name="connsiteY56" fmla="*/ 395308 h 582729"/>
                  <a:gd name="connsiteX57" fmla="*/ 380262 w 607356"/>
                  <a:gd name="connsiteY57" fmla="*/ 557525 h 582729"/>
                  <a:gd name="connsiteX58" fmla="*/ 402184 w 607356"/>
                  <a:gd name="connsiteY58" fmla="*/ 557525 h 582729"/>
                  <a:gd name="connsiteX59" fmla="*/ 402184 w 607356"/>
                  <a:gd name="connsiteY59" fmla="*/ 451970 h 582729"/>
                  <a:gd name="connsiteX60" fmla="*/ 414900 w 607356"/>
                  <a:gd name="connsiteY60" fmla="*/ 439368 h 582729"/>
                  <a:gd name="connsiteX61" fmla="*/ 476395 w 607356"/>
                  <a:gd name="connsiteY61" fmla="*/ 439368 h 582729"/>
                  <a:gd name="connsiteX62" fmla="*/ 489016 w 607356"/>
                  <a:gd name="connsiteY62" fmla="*/ 451970 h 582729"/>
                  <a:gd name="connsiteX63" fmla="*/ 489016 w 607356"/>
                  <a:gd name="connsiteY63" fmla="*/ 557525 h 582729"/>
                  <a:gd name="connsiteX64" fmla="*/ 594734 w 607356"/>
                  <a:gd name="connsiteY64" fmla="*/ 557525 h 582729"/>
                  <a:gd name="connsiteX65" fmla="*/ 607356 w 607356"/>
                  <a:gd name="connsiteY65" fmla="*/ 570127 h 582729"/>
                  <a:gd name="connsiteX66" fmla="*/ 594734 w 607356"/>
                  <a:gd name="connsiteY66" fmla="*/ 582729 h 582729"/>
                  <a:gd name="connsiteX67" fmla="*/ 476395 w 607356"/>
                  <a:gd name="connsiteY67" fmla="*/ 582729 h 582729"/>
                  <a:gd name="connsiteX68" fmla="*/ 414900 w 607356"/>
                  <a:gd name="connsiteY68" fmla="*/ 582729 h 582729"/>
                  <a:gd name="connsiteX69" fmla="*/ 367545 w 607356"/>
                  <a:gd name="connsiteY69" fmla="*/ 582729 h 582729"/>
                  <a:gd name="connsiteX70" fmla="*/ 306051 w 607356"/>
                  <a:gd name="connsiteY70" fmla="*/ 582729 h 582729"/>
                  <a:gd name="connsiteX71" fmla="*/ 249301 w 607356"/>
                  <a:gd name="connsiteY71" fmla="*/ 582729 h 582729"/>
                  <a:gd name="connsiteX72" fmla="*/ 187711 w 607356"/>
                  <a:gd name="connsiteY72" fmla="*/ 582729 h 582729"/>
                  <a:gd name="connsiteX73" fmla="*/ 130961 w 607356"/>
                  <a:gd name="connsiteY73" fmla="*/ 582729 h 582729"/>
                  <a:gd name="connsiteX74" fmla="*/ 69466 w 607356"/>
                  <a:gd name="connsiteY74" fmla="*/ 582729 h 582729"/>
                  <a:gd name="connsiteX75" fmla="*/ 12622 w 607356"/>
                  <a:gd name="connsiteY75" fmla="*/ 582729 h 582729"/>
                  <a:gd name="connsiteX76" fmla="*/ 0 w 607356"/>
                  <a:gd name="connsiteY76" fmla="*/ 570127 h 582729"/>
                  <a:gd name="connsiteX77" fmla="*/ 0 w 607356"/>
                  <a:gd name="connsiteY77" fmla="*/ 12602 h 582729"/>
                  <a:gd name="connsiteX78" fmla="*/ 12622 w 607356"/>
                  <a:gd name="connsiteY78" fmla="*/ 0 h 582729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7356" h="582729">
                    <a:moveTo>
                      <a:pt x="427522" y="464667"/>
                    </a:moveTo>
                    <a:lnTo>
                      <a:pt x="427522" y="557525"/>
                    </a:lnTo>
                    <a:lnTo>
                      <a:pt x="463773" y="557525"/>
                    </a:lnTo>
                    <a:lnTo>
                      <a:pt x="463773" y="464667"/>
                    </a:lnTo>
                    <a:close/>
                    <a:moveTo>
                      <a:pt x="318672" y="407910"/>
                    </a:moveTo>
                    <a:lnTo>
                      <a:pt x="318672" y="557525"/>
                    </a:lnTo>
                    <a:lnTo>
                      <a:pt x="354924" y="557525"/>
                    </a:lnTo>
                    <a:lnTo>
                      <a:pt x="354924" y="407910"/>
                    </a:lnTo>
                    <a:close/>
                    <a:moveTo>
                      <a:pt x="200428" y="346511"/>
                    </a:moveTo>
                    <a:lnTo>
                      <a:pt x="200428" y="557525"/>
                    </a:lnTo>
                    <a:lnTo>
                      <a:pt x="236584" y="557525"/>
                    </a:lnTo>
                    <a:lnTo>
                      <a:pt x="236584" y="346511"/>
                    </a:lnTo>
                    <a:close/>
                    <a:moveTo>
                      <a:pt x="82088" y="247305"/>
                    </a:moveTo>
                    <a:lnTo>
                      <a:pt x="82088" y="557525"/>
                    </a:lnTo>
                    <a:lnTo>
                      <a:pt x="118340" y="557525"/>
                    </a:lnTo>
                    <a:lnTo>
                      <a:pt x="118340" y="247305"/>
                    </a:lnTo>
                    <a:close/>
                    <a:moveTo>
                      <a:pt x="126248" y="108462"/>
                    </a:moveTo>
                    <a:cubicBezTo>
                      <a:pt x="129427" y="107787"/>
                      <a:pt x="132867" y="108308"/>
                      <a:pt x="135809" y="110203"/>
                    </a:cubicBezTo>
                    <a:lnTo>
                      <a:pt x="466717" y="325367"/>
                    </a:lnTo>
                    <a:lnTo>
                      <a:pt x="463111" y="306324"/>
                    </a:lnTo>
                    <a:cubicBezTo>
                      <a:pt x="461877" y="299502"/>
                      <a:pt x="466337" y="292870"/>
                      <a:pt x="473265" y="291638"/>
                    </a:cubicBezTo>
                    <a:cubicBezTo>
                      <a:pt x="480098" y="290312"/>
                      <a:pt x="486740" y="294860"/>
                      <a:pt x="487974" y="301681"/>
                    </a:cubicBezTo>
                    <a:lnTo>
                      <a:pt x="496894" y="349148"/>
                    </a:lnTo>
                    <a:cubicBezTo>
                      <a:pt x="497084" y="349811"/>
                      <a:pt x="497179" y="350474"/>
                      <a:pt x="497274" y="351232"/>
                    </a:cubicBezTo>
                    <a:cubicBezTo>
                      <a:pt x="497274" y="351232"/>
                      <a:pt x="497274" y="351232"/>
                      <a:pt x="497274" y="351327"/>
                    </a:cubicBezTo>
                    <a:cubicBezTo>
                      <a:pt x="497274" y="351611"/>
                      <a:pt x="497274" y="351896"/>
                      <a:pt x="497274" y="352180"/>
                    </a:cubicBezTo>
                    <a:cubicBezTo>
                      <a:pt x="497274" y="352464"/>
                      <a:pt x="497274" y="352748"/>
                      <a:pt x="497274" y="353033"/>
                    </a:cubicBezTo>
                    <a:cubicBezTo>
                      <a:pt x="497274" y="353127"/>
                      <a:pt x="497274" y="353127"/>
                      <a:pt x="497274" y="353127"/>
                    </a:cubicBezTo>
                    <a:cubicBezTo>
                      <a:pt x="496800" y="358717"/>
                      <a:pt x="492719" y="363549"/>
                      <a:pt x="487025" y="364686"/>
                    </a:cubicBezTo>
                    <a:lnTo>
                      <a:pt x="437299" y="374161"/>
                    </a:lnTo>
                    <a:cubicBezTo>
                      <a:pt x="436445" y="374350"/>
                      <a:pt x="435685" y="374350"/>
                      <a:pt x="434926" y="374350"/>
                    </a:cubicBezTo>
                    <a:cubicBezTo>
                      <a:pt x="428948" y="374350"/>
                      <a:pt x="423633" y="370181"/>
                      <a:pt x="422495" y="364118"/>
                    </a:cubicBezTo>
                    <a:cubicBezTo>
                      <a:pt x="421166" y="357296"/>
                      <a:pt x="425626" y="350664"/>
                      <a:pt x="432554" y="349338"/>
                    </a:cubicBezTo>
                    <a:lnTo>
                      <a:pt x="451628" y="345737"/>
                    </a:lnTo>
                    <a:lnTo>
                      <a:pt x="121954" y="131426"/>
                    </a:lnTo>
                    <a:cubicBezTo>
                      <a:pt x="116070" y="127636"/>
                      <a:pt x="114457" y="119772"/>
                      <a:pt x="118253" y="113898"/>
                    </a:cubicBezTo>
                    <a:cubicBezTo>
                      <a:pt x="120151" y="111008"/>
                      <a:pt x="123069" y="109137"/>
                      <a:pt x="126248" y="108462"/>
                    </a:cubicBezTo>
                    <a:close/>
                    <a:moveTo>
                      <a:pt x="12622" y="0"/>
                    </a:moveTo>
                    <a:cubicBezTo>
                      <a:pt x="19644" y="0"/>
                      <a:pt x="25338" y="5590"/>
                      <a:pt x="25338" y="12602"/>
                    </a:cubicBezTo>
                    <a:lnTo>
                      <a:pt x="25338" y="557525"/>
                    </a:lnTo>
                    <a:lnTo>
                      <a:pt x="56750" y="557525"/>
                    </a:lnTo>
                    <a:lnTo>
                      <a:pt x="56750" y="234702"/>
                    </a:lnTo>
                    <a:cubicBezTo>
                      <a:pt x="56750" y="227691"/>
                      <a:pt x="62444" y="222006"/>
                      <a:pt x="69466" y="222006"/>
                    </a:cubicBezTo>
                    <a:lnTo>
                      <a:pt x="130961" y="222006"/>
                    </a:lnTo>
                    <a:cubicBezTo>
                      <a:pt x="137984" y="222006"/>
                      <a:pt x="143583" y="227691"/>
                      <a:pt x="143583" y="234702"/>
                    </a:cubicBezTo>
                    <a:lnTo>
                      <a:pt x="143583" y="557525"/>
                    </a:lnTo>
                    <a:lnTo>
                      <a:pt x="175089" y="557525"/>
                    </a:lnTo>
                    <a:lnTo>
                      <a:pt x="175089" y="333908"/>
                    </a:lnTo>
                    <a:cubicBezTo>
                      <a:pt x="175089" y="326897"/>
                      <a:pt x="180783" y="321212"/>
                      <a:pt x="187711" y="321212"/>
                    </a:cubicBezTo>
                    <a:lnTo>
                      <a:pt x="249301" y="321212"/>
                    </a:lnTo>
                    <a:cubicBezTo>
                      <a:pt x="256228" y="321212"/>
                      <a:pt x="261922" y="326897"/>
                      <a:pt x="261922" y="333908"/>
                    </a:cubicBezTo>
                    <a:lnTo>
                      <a:pt x="261922" y="557525"/>
                    </a:lnTo>
                    <a:lnTo>
                      <a:pt x="293429" y="557525"/>
                    </a:lnTo>
                    <a:lnTo>
                      <a:pt x="293429" y="395308"/>
                    </a:lnTo>
                    <a:cubicBezTo>
                      <a:pt x="293429" y="388297"/>
                      <a:pt x="299028" y="382706"/>
                      <a:pt x="306051" y="382706"/>
                    </a:cubicBezTo>
                    <a:lnTo>
                      <a:pt x="367545" y="382706"/>
                    </a:lnTo>
                    <a:cubicBezTo>
                      <a:pt x="374568" y="382706"/>
                      <a:pt x="380262" y="388297"/>
                      <a:pt x="380262" y="395308"/>
                    </a:cubicBezTo>
                    <a:lnTo>
                      <a:pt x="380262" y="557525"/>
                    </a:lnTo>
                    <a:lnTo>
                      <a:pt x="402184" y="557525"/>
                    </a:lnTo>
                    <a:lnTo>
                      <a:pt x="402184" y="451970"/>
                    </a:lnTo>
                    <a:cubicBezTo>
                      <a:pt x="402184" y="445053"/>
                      <a:pt x="407878" y="439368"/>
                      <a:pt x="414900" y="439368"/>
                    </a:cubicBezTo>
                    <a:lnTo>
                      <a:pt x="476395" y="439368"/>
                    </a:lnTo>
                    <a:cubicBezTo>
                      <a:pt x="483417" y="439368"/>
                      <a:pt x="489016" y="445053"/>
                      <a:pt x="489016" y="451970"/>
                    </a:cubicBezTo>
                    <a:lnTo>
                      <a:pt x="489016" y="557525"/>
                    </a:lnTo>
                    <a:lnTo>
                      <a:pt x="594734" y="557525"/>
                    </a:lnTo>
                    <a:cubicBezTo>
                      <a:pt x="601662" y="557525"/>
                      <a:pt x="607356" y="563115"/>
                      <a:pt x="607356" y="570127"/>
                    </a:cubicBezTo>
                    <a:cubicBezTo>
                      <a:pt x="607356" y="577139"/>
                      <a:pt x="601662" y="582729"/>
                      <a:pt x="594734" y="582729"/>
                    </a:cubicBezTo>
                    <a:lnTo>
                      <a:pt x="476395" y="582729"/>
                    </a:lnTo>
                    <a:lnTo>
                      <a:pt x="414900" y="582729"/>
                    </a:lnTo>
                    <a:lnTo>
                      <a:pt x="367545" y="582729"/>
                    </a:lnTo>
                    <a:lnTo>
                      <a:pt x="306051" y="582729"/>
                    </a:lnTo>
                    <a:lnTo>
                      <a:pt x="249301" y="582729"/>
                    </a:lnTo>
                    <a:lnTo>
                      <a:pt x="187711" y="582729"/>
                    </a:lnTo>
                    <a:lnTo>
                      <a:pt x="130961" y="582729"/>
                    </a:lnTo>
                    <a:lnTo>
                      <a:pt x="69466" y="582729"/>
                    </a:lnTo>
                    <a:lnTo>
                      <a:pt x="12622" y="582729"/>
                    </a:lnTo>
                    <a:cubicBezTo>
                      <a:pt x="5694" y="582729"/>
                      <a:pt x="0" y="577139"/>
                      <a:pt x="0" y="570127"/>
                    </a:cubicBezTo>
                    <a:lnTo>
                      <a:pt x="0" y="12602"/>
                    </a:lnTo>
                    <a:cubicBezTo>
                      <a:pt x="0" y="5590"/>
                      <a:pt x="5694" y="0"/>
                      <a:pt x="126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2" name="îṧḻíḓé"/>
            <p:cNvGrpSpPr/>
            <p:nvPr/>
          </p:nvGrpSpPr>
          <p:grpSpPr>
            <a:xfrm>
              <a:off x="9002124" y="4648119"/>
              <a:ext cx="2023291" cy="1443078"/>
              <a:chOff x="1268227" y="961528"/>
              <a:chExt cx="2195910" cy="1566195"/>
            </a:xfrm>
          </p:grpSpPr>
          <p:sp>
            <p:nvSpPr>
              <p:cNvPr id="16" name="ïṡļíḋè"/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 fontScale="925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>
                    <a:ea typeface="微软雅黑" panose="020b0503020204020204" pitchFamily="34" charset="-122"/>
                  </a:rPr>
                </a:br>
                <a:r>
                  <a:rPr lang="zh-CN" altLang="en-US" sz="1000">
                    <a:ea typeface="微软雅黑" panose="020b0503020204020204" pitchFamily="34" charset="-122"/>
                  </a:rPr>
                  <a:t> （建议使用主题字体）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ís1ïďe"/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92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solidFill>
                    <a:schemeClr val="accent3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iṣ1ïdé"/>
              <p:cNvSpPr/>
              <p:nvPr/>
            </p:nvSpPr>
            <p:spPr bwMode="auto">
              <a:xfrm>
                <a:off x="2135642" y="961528"/>
                <a:ext cx="461080" cy="460474"/>
              </a:xfrm>
              <a:custGeom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3" name="işḻidé"/>
            <p:cNvGrpSpPr/>
            <p:nvPr/>
          </p:nvGrpSpPr>
          <p:grpSpPr>
            <a:xfrm>
              <a:off x="5671883" y="5008945"/>
              <a:ext cx="848232" cy="480708"/>
              <a:chOff x="2825421" y="4679520"/>
              <a:chExt cx="920600" cy="521720"/>
            </a:xfrm>
          </p:grpSpPr>
          <p:cxnSp>
            <p:nvCxnSpPr>
              <p:cNvPr id="14" name="直接箭头连接符 13"/>
              <p:cNvCxnSpPr/>
              <p:nvPr/>
            </p:nvCxnSpPr>
            <p:spPr>
              <a:xfrm>
                <a:off x="2881925" y="5137108"/>
                <a:ext cx="864096" cy="0"/>
              </a:xfrm>
              <a:prstGeom prst="straightConnector1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íşḷîḓe"/>
              <p:cNvSpPr txBox="1"/>
              <p:nvPr/>
            </p:nvSpPr>
            <p:spPr>
              <a:xfrm>
                <a:off x="2825421" y="4679520"/>
                <a:ext cx="914400" cy="52172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 anchorCtr="0">
                <a:normAutofit/>
              </a:bodyPr>
              <a:lstStyle/>
              <a:p>
                <a:pPr algn="ctr"/>
                <a:r>
                  <a:rPr lang="zh-CN" altLang="en-US" sz="1400" b="1">
                    <a:ea typeface="微软雅黑" panose="020b0503020204020204" pitchFamily="34" charset="-122"/>
                  </a:rPr>
                  <a:t>关键词</a:t>
                </a:r>
                <a:endParaRPr lang="zh-CN" altLang="en-US" sz="1400" b="1"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7" name="图片 13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1883" y="301198"/>
            <a:ext cx="5041402" cy="5041402"/>
          </a:xfrm>
          <a:prstGeom prst="rect">
            <a:avLst/>
          </a:prstGeom>
        </p:spPr>
      </p:pic>
      <p:sp>
        <p:nvSpPr>
          <p:cNvPr id="138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67dad4bf-bcff-40d2-9107-560c66a166a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894822" y="1862968"/>
            <a:ext cx="8402356" cy="3769754"/>
            <a:chOff x="1894822" y="1772816"/>
            <a:chExt cx="8402356" cy="3769754"/>
          </a:xfrm>
        </p:grpSpPr>
        <p:grpSp>
          <p:nvGrpSpPr>
            <p:cNvPr id="4" name="ïṩḷïḋé"/>
            <p:cNvGrpSpPr/>
            <p:nvPr/>
          </p:nvGrpSpPr>
          <p:grpSpPr>
            <a:xfrm>
              <a:off x="1894822" y="1772816"/>
              <a:ext cx="4104456" cy="1800200"/>
              <a:chOff x="1415480" y="1772816"/>
              <a:chExt cx="4104456" cy="1800200"/>
            </a:xfrm>
          </p:grpSpPr>
          <p:sp>
            <p:nvSpPr>
              <p:cNvPr id="23" name="îsļîḑè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ṩḷïḓè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íSḷídè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ïśḷídé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01</a:t>
                </a:r>
                <a:endParaRPr lang="en-US" altLang="zh-CN" sz="140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ísľiḑé"/>
            <p:cNvGrpSpPr/>
            <p:nvPr/>
          </p:nvGrpSpPr>
          <p:grpSpPr>
            <a:xfrm>
              <a:off x="6192722" y="1772816"/>
              <a:ext cx="4104456" cy="1800200"/>
              <a:chOff x="1415480" y="1772816"/>
              <a:chExt cx="4104456" cy="1800200"/>
            </a:xfrm>
          </p:grpSpPr>
          <p:sp>
            <p:nvSpPr>
              <p:cNvPr id="18" name="îṥḷîdè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íṧľïḋe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iśļíḍè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î$ḷide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02</a:t>
                </a:r>
                <a:endParaRPr lang="en-US" altLang="zh-CN" sz="140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ïṥliḋé"/>
            <p:cNvGrpSpPr/>
            <p:nvPr/>
          </p:nvGrpSpPr>
          <p:grpSpPr>
            <a:xfrm>
              <a:off x="1894822" y="3742370"/>
              <a:ext cx="4104456" cy="1800200"/>
              <a:chOff x="1415480" y="1772816"/>
              <a:chExt cx="4104456" cy="1800200"/>
            </a:xfrm>
          </p:grpSpPr>
          <p:sp>
            <p:nvSpPr>
              <p:cNvPr id="13" name="îṣḻíḍé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" name="ïS1ïde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îŝľíḍê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ṥḷîḋê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03</a:t>
                </a:r>
                <a:endParaRPr lang="en-US" altLang="zh-CN" sz="140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îSļïḓé"/>
            <p:cNvGrpSpPr/>
            <p:nvPr/>
          </p:nvGrpSpPr>
          <p:grpSpPr>
            <a:xfrm>
              <a:off x="6192722" y="3742370"/>
              <a:ext cx="4104456" cy="1800200"/>
              <a:chOff x="1415480" y="1772816"/>
              <a:chExt cx="4104456" cy="1800200"/>
            </a:xfrm>
          </p:grpSpPr>
          <p:sp>
            <p:nvSpPr>
              <p:cNvPr id="8" name="îŝḻíḓê"/>
              <p:cNvSpPr/>
              <p:nvPr/>
            </p:nvSpPr>
            <p:spPr>
              <a:xfrm>
                <a:off x="1415480" y="1772816"/>
                <a:ext cx="4104456" cy="18002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9" name="îṩľîdè"/>
              <p:cNvSpPr/>
              <p:nvPr/>
            </p:nvSpPr>
            <p:spPr bwMode="auto">
              <a:xfrm>
                <a:off x="1631504" y="2634580"/>
                <a:ext cx="3312849" cy="9384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algn="just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  <a:r>
                  <a:rPr lang="en-US" altLang="zh-CN" sz="1000">
                    <a:ea typeface="微软雅黑" panose="020b0503020204020204" pitchFamily="34" charset="-122"/>
                  </a:rPr>
                  <a:t>,</a:t>
                </a:r>
                <a:r>
                  <a:rPr lang="zh-CN" altLang="en-US" sz="1000"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>
                  <a:spcBef>
                    <a:spcPct val="0"/>
                  </a:spcBef>
                </a:pPr>
                <a:endParaRPr lang="zh-CN" altLang="en-US" sz="1000">
                  <a:ea typeface="微软雅黑" panose="020b0503020204020204" pitchFamily="34" charset="-122"/>
                </a:endParaRP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íşľîḓe"/>
              <p:cNvSpPr txBox="1"/>
              <p:nvPr/>
            </p:nvSpPr>
            <p:spPr bwMode="auto">
              <a:xfrm>
                <a:off x="1631504" y="2138189"/>
                <a:ext cx="3312849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ea typeface="微软雅黑" panose="020b0503020204020204" pitchFamily="34" charset="-122"/>
                  </a:rPr>
                  <a:t>标题文本预设</a:t>
                </a:r>
                <a:endParaRPr lang="zh-CN" altLang="en-US" sz="1800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i$lîḓé"/>
              <p:cNvSpPr/>
              <p:nvPr/>
            </p:nvSpPr>
            <p:spPr>
              <a:xfrm>
                <a:off x="4367327" y="1772816"/>
                <a:ext cx="576545" cy="41288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1440" tIns="45720" rIns="91440" bIns="45720" anchor="ctr" anchorCtr="0" forceAA="0" compatLnSpc="1">
                <a:normAutofit/>
              </a:bodyPr>
              <a:lstStyle/>
              <a:p>
                <a:pPr algn="ctr"/>
                <a:r>
                  <a:rPr lang="en-US" altLang="zh-CN" sz="1400">
                    <a:solidFill>
                      <a:schemeClr val="tx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rPr>
                  <a:t>04</a:t>
                </a:r>
                <a:endParaRPr lang="en-US" altLang="zh-CN" sz="140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2" name="直接连接符 11"/>
              <p:cNvCxnSpPr/>
              <p:nvPr/>
            </p:nvCxnSpPr>
            <p:spPr>
              <a:xfrm>
                <a:off x="1726754" y="2551069"/>
                <a:ext cx="136815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活动经费预算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049866" y="1732684"/>
            <a:ext cx="10092267" cy="4494900"/>
            <a:chOff x="1049866" y="1758442"/>
            <a:chExt cx="10092267" cy="4494900"/>
          </a:xfrm>
        </p:grpSpPr>
        <p:grpSp>
          <p:nvGrpSpPr>
            <p:cNvPr id="3" name="62f70c51-60b2-4c60-b628-54f0605067c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1049866" y="1758442"/>
              <a:ext cx="10092267" cy="4494900"/>
              <a:chOff x="695238" y="1412776"/>
              <a:chExt cx="10839463" cy="4827687"/>
            </a:xfrm>
          </p:grpSpPr>
          <p:grpSp>
            <p:nvGrpSpPr>
              <p:cNvPr id="4" name="íṥļîḑê"/>
              <p:cNvGrpSpPr/>
              <p:nvPr/>
            </p:nvGrpSpPr>
            <p:grpSpPr>
              <a:xfrm>
                <a:off x="1461561" y="1412776"/>
                <a:ext cx="1800994" cy="3032363"/>
                <a:chOff x="2476500" y="1412776"/>
                <a:chExt cx="1800994" cy="3032363"/>
              </a:xfrm>
            </p:grpSpPr>
            <p:sp>
              <p:nvSpPr>
                <p:cNvPr id="28" name="iṩļíḓé"/>
                <p:cNvSpPr/>
                <p:nvPr/>
              </p:nvSpPr>
              <p:spPr>
                <a:xfrm>
                  <a:off x="2768548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iŝľïďe"/>
                <p:cNvSpPr/>
                <p:nvPr/>
              </p:nvSpPr>
              <p:spPr>
                <a:xfrm rot="8100000">
                  <a:off x="2476500" y="2004064"/>
                  <a:ext cx="1800994" cy="1800993"/>
                </a:xfrm>
                <a:prstGeom prst="teardrop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îṧľïḑè"/>
                <p:cNvSpPr/>
                <p:nvPr/>
              </p:nvSpPr>
              <p:spPr>
                <a:xfrm>
                  <a:off x="2643591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íṥľídé"/>
                <p:cNvSpPr/>
                <p:nvPr/>
              </p:nvSpPr>
              <p:spPr bwMode="auto">
                <a:xfrm>
                  <a:off x="3142149" y="2305579"/>
                  <a:ext cx="469694" cy="380174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32" name="îṡlïḑê"/>
                <p:cNvSpPr/>
                <p:nvPr/>
              </p:nvSpPr>
              <p:spPr>
                <a:xfrm>
                  <a:off x="2570826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1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2016</a:t>
                  </a:r>
                  <a:endParaRPr lang="en-US" altLang="zh-CN" sz="3600">
                    <a:solidFill>
                      <a:schemeClr val="accent1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" name="ísľíḍé"/>
              <p:cNvGrpSpPr/>
              <p:nvPr/>
            </p:nvGrpSpPr>
            <p:grpSpPr>
              <a:xfrm>
                <a:off x="8967385" y="1412776"/>
                <a:ext cx="1800994" cy="3032363"/>
                <a:chOff x="7914507" y="1412776"/>
                <a:chExt cx="1800994" cy="3032363"/>
              </a:xfrm>
            </p:grpSpPr>
            <p:sp>
              <p:nvSpPr>
                <p:cNvPr id="23" name="ï$ľïďe"/>
                <p:cNvSpPr/>
                <p:nvPr/>
              </p:nvSpPr>
              <p:spPr>
                <a:xfrm>
                  <a:off x="8206555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ïṡ1îḑé"/>
                <p:cNvSpPr/>
                <p:nvPr/>
              </p:nvSpPr>
              <p:spPr>
                <a:xfrm rot="8100000">
                  <a:off x="7914507" y="2004064"/>
                  <a:ext cx="1800994" cy="1800993"/>
                </a:xfrm>
                <a:prstGeom prst="teardrop">
                  <a:avLst/>
                </a:prstGeom>
                <a:solidFill>
                  <a:schemeClr val="accent3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iś1iďê"/>
                <p:cNvSpPr/>
                <p:nvPr/>
              </p:nvSpPr>
              <p:spPr>
                <a:xfrm>
                  <a:off x="8058569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íşḻiḑe"/>
                <p:cNvSpPr/>
                <p:nvPr/>
              </p:nvSpPr>
              <p:spPr bwMode="auto">
                <a:xfrm>
                  <a:off x="8550022" y="2310831"/>
                  <a:ext cx="529963" cy="428956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27" name="ïṧľïḑè"/>
                <p:cNvSpPr/>
                <p:nvPr/>
              </p:nvSpPr>
              <p:spPr>
                <a:xfrm>
                  <a:off x="8022186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3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2018</a:t>
                  </a:r>
                  <a:endParaRPr lang="en-US" altLang="zh-CN" sz="3600">
                    <a:solidFill>
                      <a:schemeClr val="accent3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" name="îśḻîḍê"/>
              <p:cNvGrpSpPr/>
              <p:nvPr/>
            </p:nvGrpSpPr>
            <p:grpSpPr>
              <a:xfrm>
                <a:off x="695238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21" name="îs1îďé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ïṧḻide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7" name="îśľïďê"/>
              <p:cNvGrpSpPr/>
              <p:nvPr/>
            </p:nvGrpSpPr>
            <p:grpSpPr>
              <a:xfrm>
                <a:off x="4441472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19" name="íŝ1ïḋê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îŝľíḑé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8" name="ïšḻíḋê"/>
              <p:cNvGrpSpPr/>
              <p:nvPr/>
            </p:nvGrpSpPr>
            <p:grpSpPr>
              <a:xfrm>
                <a:off x="8201061" y="4687969"/>
                <a:ext cx="3333640" cy="1552494"/>
                <a:chOff x="600814" y="3564001"/>
                <a:chExt cx="2443527" cy="1401392"/>
              </a:xfrm>
            </p:grpSpPr>
            <p:sp>
              <p:nvSpPr>
                <p:cNvPr id="17" name="ïṧļíďe"/>
                <p:cNvSpPr txBox="1"/>
                <p:nvPr/>
              </p:nvSpPr>
              <p:spPr>
                <a:xfrm>
                  <a:off x="600814" y="4035822"/>
                  <a:ext cx="2443527" cy="929571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,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此部分内容作为文字排版占位显示（建议使用主题字体）。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ïšḷîdè"/>
                <p:cNvSpPr txBox="1"/>
                <p:nvPr/>
              </p:nvSpPr>
              <p:spPr>
                <a:xfrm>
                  <a:off x="600814" y="3564001"/>
                  <a:ext cx="2443527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pPr algn="ctr"/>
                  <a:r>
                    <a:rPr lang="zh-CN" altLang="en-US" sz="1400" b="1">
                      <a:solidFill>
                        <a:schemeClr val="accent3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400" b="1">
                    <a:solidFill>
                      <a:schemeClr val="accent3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9" name="直接连接符 8"/>
              <p:cNvCxnSpPr/>
              <p:nvPr/>
            </p:nvCxnSpPr>
            <p:spPr>
              <a:xfrm flipH="1">
                <a:off x="4193850" y="4869000"/>
                <a:ext cx="0" cy="127462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>
                <a:off x="7986000" y="4869000"/>
                <a:ext cx="0" cy="1274625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isḷïḋe"/>
              <p:cNvGrpSpPr/>
              <p:nvPr/>
            </p:nvGrpSpPr>
            <p:grpSpPr>
              <a:xfrm>
                <a:off x="5195503" y="1412776"/>
                <a:ext cx="1800994" cy="3032363"/>
                <a:chOff x="5195503" y="1412776"/>
                <a:chExt cx="1800994" cy="3032363"/>
              </a:xfrm>
            </p:grpSpPr>
            <p:sp>
              <p:nvSpPr>
                <p:cNvPr id="12" name="íṥľíḋe"/>
                <p:cNvSpPr/>
                <p:nvPr/>
              </p:nvSpPr>
              <p:spPr>
                <a:xfrm>
                  <a:off x="5499844" y="3922253"/>
                  <a:ext cx="1216897" cy="522886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3" name="ïsḻîḓê"/>
                <p:cNvSpPr/>
                <p:nvPr/>
              </p:nvSpPr>
              <p:spPr>
                <a:xfrm rot="8100000">
                  <a:off x="5195503" y="2004064"/>
                  <a:ext cx="1800994" cy="1800993"/>
                </a:xfrm>
                <a:prstGeom prst="teardrop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4" name="işľîḍê"/>
                <p:cNvSpPr/>
                <p:nvPr/>
              </p:nvSpPr>
              <p:spPr>
                <a:xfrm>
                  <a:off x="5330215" y="2941568"/>
                  <a:ext cx="1512869" cy="402048"/>
                </a:xfrm>
                <a:prstGeom prst="rect">
                  <a:avLst/>
                </a:prstGeom>
              </p:spPr>
              <p:txBody>
                <a:bodyPr wrap="none" lIns="90000" tIns="46800" rIns="90000" bIns="46800" anchor="ctr" anchorCtr="1">
                  <a:normAutofit/>
                </a:bodyPr>
                <a:lstStyle/>
                <a:p>
                  <a:pPr lvl="0" algn="ctr" defTabSz="913765">
                    <a:spcBef>
                      <a:spcPct val="0"/>
                    </a:spcBef>
                    <a:defRPr/>
                  </a:pPr>
                  <a:r>
                    <a:rPr lang="zh-CN" altLang="en-US" sz="1400" b="1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标题文本预设</a:t>
                  </a:r>
                  <a:endParaRPr lang="zh-CN" altLang="en-US" sz="14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ï$ľíḑe"/>
                <p:cNvSpPr/>
                <p:nvPr/>
              </p:nvSpPr>
              <p:spPr bwMode="auto">
                <a:xfrm>
                  <a:off x="5840770" y="2293058"/>
                  <a:ext cx="535045" cy="433070"/>
                </a:xfrm>
                <a:custGeom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</a:p>
              </p:txBody>
            </p:sp>
            <p:sp>
              <p:nvSpPr>
                <p:cNvPr id="16" name="iṡḻïḍe"/>
                <p:cNvSpPr/>
                <p:nvPr/>
              </p:nvSpPr>
              <p:spPr>
                <a:xfrm>
                  <a:off x="5315475" y="1412776"/>
                  <a:ext cx="1585634" cy="646331"/>
                </a:xfrm>
                <a:prstGeom prst="rect">
                  <a:avLst/>
                </a:prstGeom>
              </p:spPr>
              <p:txBody>
                <a:bodyPr wrap="none">
                  <a:normAutofit lnSpcReduction="10000"/>
                </a:bodyPr>
                <a:lstStyle/>
                <a:p>
                  <a:pPr algn="ctr"/>
                  <a:r>
                    <a:rPr lang="en-US" altLang="zh-CN" sz="3600">
                      <a:solidFill>
                        <a:schemeClr val="accent2"/>
                      </a:solidFill>
                      <a:latin typeface="Impact" panose="020b0806030902050204" pitchFamily="34" charset="0"/>
                      <a:ea typeface="微软雅黑" panose="020b0503020204020204" pitchFamily="34" charset="-122"/>
                    </a:rPr>
                    <a:t>2017</a:t>
                  </a:r>
                  <a:endParaRPr lang="en-US" altLang="zh-CN" sz="3600">
                    <a:solidFill>
                      <a:schemeClr val="accent2"/>
                    </a:solidFill>
                    <a:latin typeface="Impact" panose="020b0806030902050204" pitchFamily="34" charset="0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61693" y="2214635"/>
              <a:ext cx="2480185" cy="248018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689" y="2263611"/>
              <a:ext cx="2480185" cy="2480185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7685" y="2312587"/>
              <a:ext cx="2480185" cy="2480185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0"/>
            <a:ext cx="2152919" cy="24620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145140" y="2430886"/>
            <a:ext cx="2152919" cy="246201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299686" y="4484994"/>
            <a:ext cx="2152919" cy="24620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0"/>
            <a:ext cx="2152919" cy="246201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>
            <a:off x="9615051" y="2430886"/>
            <a:ext cx="2152919" cy="2462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70957" b="66788"/>
          <a:stretch>
            <a:fillRect/>
          </a:stretch>
        </p:blipFill>
        <p:spPr>
          <a:xfrm rot="5400000">
            <a:off x="9769597" y="4484994"/>
            <a:ext cx="2152919" cy="2462011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-654691" y="-134691"/>
            <a:ext cx="13746874" cy="1800000"/>
            <a:chOff x="-654691" y="-134691"/>
            <a:chExt cx="13746874" cy="18000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54691" y="-134691"/>
              <a:ext cx="1800000" cy="180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388" y="-134691"/>
              <a:ext cx="1800000" cy="180000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7467" y="-134691"/>
              <a:ext cx="1800000" cy="180000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3546" y="-134691"/>
              <a:ext cx="1800000" cy="18000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9625" y="-134691"/>
              <a:ext cx="1800000" cy="18000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5704" y="-134691"/>
              <a:ext cx="1800000" cy="18000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61783" y="-134691"/>
              <a:ext cx="1800000" cy="1800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7862" y="-134691"/>
              <a:ext cx="1800000" cy="1800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3941" y="-134691"/>
              <a:ext cx="1800000" cy="180000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20020" y="-134691"/>
              <a:ext cx="1800000" cy="18000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6099" y="-134691"/>
              <a:ext cx="1800000" cy="18000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2183" y="-134691"/>
              <a:ext cx="1800000" cy="1800000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104900" y="2734842"/>
            <a:ext cx="9982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smtClean="0">
                <a:solidFill>
                  <a:schemeClr val="bg1"/>
                </a:solidFill>
                <a:latin typeface="华康布丁体W12" panose="040b0c09000000000000" pitchFamily="81" charset="-122"/>
                <a:ea typeface="华康布丁体W12" panose="040b0c09000000000000" pitchFamily="81" charset="-122"/>
              </a:rPr>
              <a:t>谢 谢 观 看</a:t>
            </a:r>
            <a:endParaRPr lang="zh-CN" altLang="en-US" sz="13800" b="1">
              <a:solidFill>
                <a:schemeClr val="bg1"/>
              </a:solidFill>
              <a:latin typeface="华康布丁体W12" panose="040b0c09000000000000" pitchFamily="81" charset="-122"/>
              <a:ea typeface="华康布丁体W12" panose="040b0c09000000000000" pitchFamily="8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66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e989f097-3239-41a3-89a3-3db5af8eceb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338015" y="1944710"/>
            <a:ext cx="9515969" cy="4417614"/>
            <a:chOff x="669926" y="1125537"/>
            <a:chExt cx="10864412" cy="5043604"/>
          </a:xfrm>
        </p:grpSpPr>
        <p:sp>
          <p:nvSpPr>
            <p:cNvPr id="4" name="iš1îde"/>
            <p:cNvSpPr/>
            <p:nvPr/>
          </p:nvSpPr>
          <p:spPr bwMode="auto">
            <a:xfrm>
              <a:off x="669926" y="1125537"/>
              <a:ext cx="10864412" cy="2303463"/>
            </a:xfrm>
            <a:prstGeom prst="rect">
              <a:avLst/>
            </a:prstGeom>
            <a:blipFill>
              <a:blip r:embed="rId3"/>
              <a:stretch>
                <a:fillRect t="-54394" b="-53798"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íṧ1iḓè"/>
            <p:cNvSpPr/>
            <p:nvPr/>
          </p:nvSpPr>
          <p:spPr bwMode="auto">
            <a:xfrm>
              <a:off x="669926" y="1125538"/>
              <a:ext cx="5426074" cy="2303462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iṥľíḑe"/>
            <p:cNvSpPr txBox="1"/>
            <p:nvPr/>
          </p:nvSpPr>
          <p:spPr>
            <a:xfrm>
              <a:off x="670968" y="1592797"/>
              <a:ext cx="5200032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85000" lnSpcReduction="20000"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440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年，才由罗马教廷定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日为圣诞节。公元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1607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年，世界各地教会领袖在伯利恒聚会，进一步予以确定，从此世界大多数的基督徒均以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日为圣诞节。十九世纪，圣诞卡的流行、圣诞老人的出现，圣诞节也开始流行起来了。 </a:t>
              </a:r>
              <a:endPara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6096000" y="3519000"/>
              <a:ext cx="0" cy="262462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î$líḑè"/>
            <p:cNvSpPr txBox="1"/>
            <p:nvPr/>
          </p:nvSpPr>
          <p:spPr>
            <a:xfrm>
              <a:off x="6096003" y="3519675"/>
              <a:ext cx="4859997" cy="588331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/>
            </a:bodyPr>
            <a:lstStyle/>
            <a:p>
              <a:r>
                <a: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圣诞节介绍</a:t>
              </a:r>
              <a:endParaRPr lang="zh-CN" altLang="en-US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ïšḷíďè"/>
            <p:cNvSpPr txBox="1"/>
            <p:nvPr/>
          </p:nvSpPr>
          <p:spPr>
            <a:xfrm>
              <a:off x="6096004" y="4108008"/>
              <a:ext cx="4859996" cy="98666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440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年，才由罗马教廷定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25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日为圣诞节</a:t>
              </a:r>
              <a:r>
                <a:rPr lang="zh-CN" altLang="en-US" sz="1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公元</a:t>
              </a:r>
              <a:r>
                <a:rPr lang="en-US" altLang="zh-CN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1607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年，世界各地教会领袖在伯利恒</a:t>
              </a:r>
              <a:r>
                <a:rPr lang="zh-CN" altLang="en-US" sz="1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聚会。</a:t>
              </a:r>
              <a:endParaRPr lang="en-US" altLang="zh-CN" sz="100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十九世纪，</a:t>
              </a:r>
              <a:r>
                <a:rPr lang="zh-CN" altLang="en-US" sz="1000">
                  <a:latin typeface="微软雅黑" panose="020b0503020204020204" pitchFamily="34" charset="-122"/>
                  <a:ea typeface="微软雅黑" panose="020b0503020204020204" pitchFamily="34" charset="-122"/>
                </a:rPr>
                <a:t>圣诞节也开始流行起来了</a:t>
              </a:r>
              <a:endParaRPr lang="en-US" altLang="zh-CN" sz="1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íš1ïḓé"/>
            <p:cNvSpPr/>
            <p:nvPr/>
          </p:nvSpPr>
          <p:spPr bwMode="auto">
            <a:xfrm>
              <a:off x="6186000" y="5330817"/>
              <a:ext cx="854996" cy="838324"/>
            </a:xfrm>
            <a:custGeom>
              <a:gdLst>
                <a:gd name="T0" fmla="*/ 1312 w 1990"/>
                <a:gd name="T1" fmla="*/ 1552 h 1954"/>
                <a:gd name="T2" fmla="*/ 291 w 1990"/>
                <a:gd name="T3" fmla="*/ 1746 h 1954"/>
                <a:gd name="T4" fmla="*/ 0 w 1990"/>
                <a:gd name="T5" fmla="*/ 540 h 1954"/>
                <a:gd name="T6" fmla="*/ 515 w 1990"/>
                <a:gd name="T7" fmla="*/ 249 h 1954"/>
                <a:gd name="T8" fmla="*/ 1205 w 1990"/>
                <a:gd name="T9" fmla="*/ 0 h 1954"/>
                <a:gd name="T10" fmla="*/ 1496 w 1990"/>
                <a:gd name="T11" fmla="*/ 489 h 1954"/>
                <a:gd name="T12" fmla="*/ 1413 w 1990"/>
                <a:gd name="T13" fmla="*/ 291 h 1954"/>
                <a:gd name="T14" fmla="*/ 802 w 1990"/>
                <a:gd name="T15" fmla="*/ 83 h 1954"/>
                <a:gd name="T16" fmla="*/ 1039 w 1990"/>
                <a:gd name="T17" fmla="*/ 249 h 1954"/>
                <a:gd name="T18" fmla="*/ 1243 w 1990"/>
                <a:gd name="T19" fmla="*/ 499 h 1954"/>
                <a:gd name="T20" fmla="*/ 291 w 1990"/>
                <a:gd name="T21" fmla="*/ 333 h 1954"/>
                <a:gd name="T22" fmla="*/ 83 w 1990"/>
                <a:gd name="T23" fmla="*/ 1455 h 1954"/>
                <a:gd name="T24" fmla="*/ 1039 w 1990"/>
                <a:gd name="T25" fmla="*/ 1663 h 1954"/>
                <a:gd name="T26" fmla="*/ 1641 w 1990"/>
                <a:gd name="T27" fmla="*/ 1453 h 1954"/>
                <a:gd name="T28" fmla="*/ 1138 w 1990"/>
                <a:gd name="T29" fmla="*/ 583 h 1954"/>
                <a:gd name="T30" fmla="*/ 1641 w 1990"/>
                <a:gd name="T31" fmla="*/ 1453 h 1954"/>
                <a:gd name="T32" fmla="*/ 1752 w 1990"/>
                <a:gd name="T33" fmla="*/ 809 h 1954"/>
                <a:gd name="T34" fmla="*/ 1026 w 1990"/>
                <a:gd name="T35" fmla="*/ 1228 h 1954"/>
                <a:gd name="T36" fmla="*/ 1767 w 1990"/>
                <a:gd name="T37" fmla="*/ 1422 h 1954"/>
                <a:gd name="T38" fmla="*/ 1717 w 1990"/>
                <a:gd name="T39" fmla="*/ 1835 h 1954"/>
                <a:gd name="T40" fmla="*/ 1767 w 1990"/>
                <a:gd name="T41" fmla="*/ 1422 h 1954"/>
                <a:gd name="T42" fmla="*/ 1739 w 1990"/>
                <a:gd name="T43" fmla="*/ 1874 h 1954"/>
                <a:gd name="T44" fmla="*/ 1956 w 1990"/>
                <a:gd name="T45" fmla="*/ 1749 h 1954"/>
                <a:gd name="T46" fmla="*/ 249 w 1990"/>
                <a:gd name="T47" fmla="*/ 551 h 1954"/>
                <a:gd name="T48" fmla="*/ 803 w 1990"/>
                <a:gd name="T49" fmla="*/ 613 h 1954"/>
                <a:gd name="T50" fmla="*/ 675 w 1990"/>
                <a:gd name="T51" fmla="*/ 828 h 1954"/>
                <a:gd name="T52" fmla="*/ 249 w 1990"/>
                <a:gd name="T53" fmla="*/ 890 h 1954"/>
                <a:gd name="T54" fmla="*/ 675 w 1990"/>
                <a:gd name="T55" fmla="*/ 828 h 1954"/>
                <a:gd name="T56" fmla="*/ 675 w 1990"/>
                <a:gd name="T57" fmla="*/ 1167 h 1954"/>
                <a:gd name="T58" fmla="*/ 249 w 1990"/>
                <a:gd name="T59" fmla="*/ 1105 h 1954"/>
                <a:gd name="T60" fmla="*/ 249 w 1990"/>
                <a:gd name="T61" fmla="*/ 1444 h 1954"/>
                <a:gd name="T62" fmla="*/ 803 w 1990"/>
                <a:gd name="T63" fmla="*/ 1382 h 1954"/>
                <a:gd name="T64" fmla="*/ 249 w 1990"/>
                <a:gd name="T65" fmla="*/ 1444 h 1954"/>
                <a:gd name="T66" fmla="*/ 1179 w 1990"/>
                <a:gd name="T67" fmla="*/ 961 h 1954"/>
                <a:gd name="T68" fmla="*/ 1300 w 1990"/>
                <a:gd name="T69" fmla="*/ 1219 h 1954"/>
                <a:gd name="T70" fmla="*/ 1604 w 1990"/>
                <a:gd name="T71" fmla="*/ 858 h 19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90" h="1954">
                  <a:moveTo>
                    <a:pt x="1231" y="1534"/>
                  </a:moveTo>
                  <a:cubicBezTo>
                    <a:pt x="1258" y="1542"/>
                    <a:pt x="1285" y="1548"/>
                    <a:pt x="1312" y="1552"/>
                  </a:cubicBezTo>
                  <a:cubicBezTo>
                    <a:pt x="1272" y="1665"/>
                    <a:pt x="1165" y="1746"/>
                    <a:pt x="1039" y="1746"/>
                  </a:cubicBezTo>
                  <a:lnTo>
                    <a:pt x="291" y="1746"/>
                  </a:lnTo>
                  <a:cubicBezTo>
                    <a:pt x="131" y="1746"/>
                    <a:pt x="0" y="1615"/>
                    <a:pt x="0" y="1455"/>
                  </a:cubicBezTo>
                  <a:lnTo>
                    <a:pt x="0" y="540"/>
                  </a:lnTo>
                  <a:cubicBezTo>
                    <a:pt x="0" y="380"/>
                    <a:pt x="131" y="249"/>
                    <a:pt x="291" y="249"/>
                  </a:cubicBezTo>
                  <a:lnTo>
                    <a:pt x="515" y="249"/>
                  </a:lnTo>
                  <a:cubicBezTo>
                    <a:pt x="535" y="109"/>
                    <a:pt x="656" y="0"/>
                    <a:pt x="802" y="0"/>
                  </a:cubicBezTo>
                  <a:lnTo>
                    <a:pt x="1205" y="0"/>
                  </a:lnTo>
                  <a:cubicBezTo>
                    <a:pt x="1366" y="0"/>
                    <a:pt x="1496" y="131"/>
                    <a:pt x="1496" y="291"/>
                  </a:cubicBezTo>
                  <a:lnTo>
                    <a:pt x="1496" y="489"/>
                  </a:lnTo>
                  <a:cubicBezTo>
                    <a:pt x="1469" y="484"/>
                    <a:pt x="1441" y="480"/>
                    <a:pt x="1413" y="479"/>
                  </a:cubicBezTo>
                  <a:lnTo>
                    <a:pt x="1413" y="291"/>
                  </a:lnTo>
                  <a:cubicBezTo>
                    <a:pt x="1413" y="176"/>
                    <a:pt x="1320" y="83"/>
                    <a:pt x="1205" y="83"/>
                  </a:cubicBezTo>
                  <a:lnTo>
                    <a:pt x="802" y="83"/>
                  </a:lnTo>
                  <a:cubicBezTo>
                    <a:pt x="701" y="83"/>
                    <a:pt x="617" y="155"/>
                    <a:pt x="598" y="249"/>
                  </a:cubicBezTo>
                  <a:lnTo>
                    <a:pt x="1039" y="249"/>
                  </a:lnTo>
                  <a:cubicBezTo>
                    <a:pt x="1180" y="249"/>
                    <a:pt x="1297" y="349"/>
                    <a:pt x="1324" y="482"/>
                  </a:cubicBezTo>
                  <a:cubicBezTo>
                    <a:pt x="1297" y="485"/>
                    <a:pt x="1270" y="491"/>
                    <a:pt x="1243" y="499"/>
                  </a:cubicBezTo>
                  <a:cubicBezTo>
                    <a:pt x="1224" y="404"/>
                    <a:pt x="1140" y="333"/>
                    <a:pt x="1039" y="333"/>
                  </a:cubicBezTo>
                  <a:lnTo>
                    <a:pt x="291" y="333"/>
                  </a:lnTo>
                  <a:cubicBezTo>
                    <a:pt x="177" y="333"/>
                    <a:pt x="83" y="426"/>
                    <a:pt x="83" y="540"/>
                  </a:cubicBezTo>
                  <a:lnTo>
                    <a:pt x="83" y="1455"/>
                  </a:lnTo>
                  <a:cubicBezTo>
                    <a:pt x="83" y="1569"/>
                    <a:pt x="177" y="1663"/>
                    <a:pt x="291" y="1663"/>
                  </a:cubicBezTo>
                  <a:lnTo>
                    <a:pt x="1039" y="1663"/>
                  </a:lnTo>
                  <a:cubicBezTo>
                    <a:pt x="1126" y="1663"/>
                    <a:pt x="1200" y="1609"/>
                    <a:pt x="1231" y="1534"/>
                  </a:cubicBezTo>
                  <a:close/>
                  <a:moveTo>
                    <a:pt x="1641" y="1453"/>
                  </a:moveTo>
                  <a:cubicBezTo>
                    <a:pt x="1401" y="1591"/>
                    <a:pt x="1093" y="1509"/>
                    <a:pt x="955" y="1269"/>
                  </a:cubicBezTo>
                  <a:cubicBezTo>
                    <a:pt x="816" y="1029"/>
                    <a:pt x="899" y="722"/>
                    <a:pt x="1138" y="583"/>
                  </a:cubicBezTo>
                  <a:cubicBezTo>
                    <a:pt x="1378" y="445"/>
                    <a:pt x="1686" y="527"/>
                    <a:pt x="1824" y="767"/>
                  </a:cubicBezTo>
                  <a:cubicBezTo>
                    <a:pt x="1963" y="1007"/>
                    <a:pt x="1880" y="1314"/>
                    <a:pt x="1641" y="1453"/>
                  </a:cubicBezTo>
                  <a:close/>
                  <a:moveTo>
                    <a:pt x="1599" y="1381"/>
                  </a:moveTo>
                  <a:cubicBezTo>
                    <a:pt x="1799" y="1266"/>
                    <a:pt x="1868" y="1009"/>
                    <a:pt x="1752" y="809"/>
                  </a:cubicBezTo>
                  <a:cubicBezTo>
                    <a:pt x="1637" y="608"/>
                    <a:pt x="1380" y="539"/>
                    <a:pt x="1180" y="655"/>
                  </a:cubicBezTo>
                  <a:cubicBezTo>
                    <a:pt x="980" y="771"/>
                    <a:pt x="911" y="1027"/>
                    <a:pt x="1026" y="1228"/>
                  </a:cubicBezTo>
                  <a:cubicBezTo>
                    <a:pt x="1142" y="1428"/>
                    <a:pt x="1399" y="1497"/>
                    <a:pt x="1599" y="1381"/>
                  </a:cubicBezTo>
                  <a:close/>
                  <a:moveTo>
                    <a:pt x="1767" y="1422"/>
                  </a:moveTo>
                  <a:lnTo>
                    <a:pt x="1551" y="1547"/>
                  </a:lnTo>
                  <a:lnTo>
                    <a:pt x="1717" y="1835"/>
                  </a:lnTo>
                  <a:lnTo>
                    <a:pt x="1933" y="1710"/>
                  </a:lnTo>
                  <a:lnTo>
                    <a:pt x="1767" y="1422"/>
                  </a:lnTo>
                  <a:close/>
                  <a:moveTo>
                    <a:pt x="1956" y="1749"/>
                  </a:moveTo>
                  <a:lnTo>
                    <a:pt x="1739" y="1874"/>
                  </a:lnTo>
                  <a:cubicBezTo>
                    <a:pt x="1774" y="1934"/>
                    <a:pt x="1850" y="1954"/>
                    <a:pt x="1910" y="1919"/>
                  </a:cubicBezTo>
                  <a:cubicBezTo>
                    <a:pt x="1969" y="1885"/>
                    <a:pt x="1990" y="1809"/>
                    <a:pt x="1956" y="1749"/>
                  </a:cubicBezTo>
                  <a:close/>
                  <a:moveTo>
                    <a:pt x="803" y="551"/>
                  </a:moveTo>
                  <a:lnTo>
                    <a:pt x="249" y="551"/>
                  </a:lnTo>
                  <a:lnTo>
                    <a:pt x="249" y="613"/>
                  </a:lnTo>
                  <a:lnTo>
                    <a:pt x="803" y="613"/>
                  </a:lnTo>
                  <a:lnTo>
                    <a:pt x="803" y="551"/>
                  </a:lnTo>
                  <a:close/>
                  <a:moveTo>
                    <a:pt x="675" y="828"/>
                  </a:moveTo>
                  <a:lnTo>
                    <a:pt x="249" y="828"/>
                  </a:lnTo>
                  <a:lnTo>
                    <a:pt x="249" y="890"/>
                  </a:lnTo>
                  <a:lnTo>
                    <a:pt x="675" y="890"/>
                  </a:lnTo>
                  <a:lnTo>
                    <a:pt x="675" y="828"/>
                  </a:lnTo>
                  <a:close/>
                  <a:moveTo>
                    <a:pt x="249" y="1167"/>
                  </a:moveTo>
                  <a:lnTo>
                    <a:pt x="675" y="1167"/>
                  </a:lnTo>
                  <a:lnTo>
                    <a:pt x="675" y="1105"/>
                  </a:lnTo>
                  <a:lnTo>
                    <a:pt x="249" y="1105"/>
                  </a:lnTo>
                  <a:lnTo>
                    <a:pt x="249" y="1167"/>
                  </a:lnTo>
                  <a:close/>
                  <a:moveTo>
                    <a:pt x="249" y="1444"/>
                  </a:moveTo>
                  <a:lnTo>
                    <a:pt x="803" y="1444"/>
                  </a:lnTo>
                  <a:lnTo>
                    <a:pt x="803" y="1382"/>
                  </a:lnTo>
                  <a:lnTo>
                    <a:pt x="249" y="1382"/>
                  </a:lnTo>
                  <a:lnTo>
                    <a:pt x="249" y="1444"/>
                  </a:lnTo>
                  <a:close/>
                  <a:moveTo>
                    <a:pt x="1308" y="1105"/>
                  </a:moveTo>
                  <a:lnTo>
                    <a:pt x="1179" y="961"/>
                  </a:lnTo>
                  <a:lnTo>
                    <a:pt x="1118" y="1017"/>
                  </a:lnTo>
                  <a:lnTo>
                    <a:pt x="1300" y="1219"/>
                  </a:lnTo>
                  <a:lnTo>
                    <a:pt x="1657" y="922"/>
                  </a:lnTo>
                  <a:lnTo>
                    <a:pt x="1604" y="858"/>
                  </a:lnTo>
                  <a:lnTo>
                    <a:pt x="1308" y="1105"/>
                  </a:lnTo>
                  <a:close/>
                </a:path>
              </a:pathLst>
            </a:custGeom>
            <a:solidFill>
              <a:schemeClr val="accent1">
                <a:alpha val="1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5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156" name="图片 1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18607"/>
            <a:ext cx="5479960" cy="5479960"/>
          </a:xfrm>
          <a:prstGeom prst="rect">
            <a:avLst/>
          </a:prstGeom>
        </p:spPr>
      </p:pic>
      <p:grpSp>
        <p:nvGrpSpPr>
          <p:cNvPr id="159" name="组合 158"/>
          <p:cNvGrpSpPr/>
          <p:nvPr/>
        </p:nvGrpSpPr>
        <p:grpSpPr>
          <a:xfrm>
            <a:off x="1269013" y="1995842"/>
            <a:ext cx="4711792" cy="3822897"/>
            <a:chOff x="1449317" y="2285135"/>
            <a:chExt cx="4711792" cy="3822897"/>
          </a:xfrm>
        </p:grpSpPr>
        <p:sp>
          <p:nvSpPr>
            <p:cNvPr id="5" name="ïšľiďe"/>
            <p:cNvSpPr txBox="1"/>
            <p:nvPr/>
          </p:nvSpPr>
          <p:spPr>
            <a:xfrm>
              <a:off x="1521869" y="2285135"/>
              <a:ext cx="4581348" cy="64473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>
                  <a:ea typeface="微软雅黑" panose="020b0503020204020204" pitchFamily="34" charset="-122"/>
                </a:rPr>
                <a:t>圣诞节</a:t>
              </a:r>
              <a:r>
                <a:rPr lang="zh-CN" altLang="en-US" sz="2400" b="1" smtClean="0">
                  <a:ea typeface="微软雅黑" panose="020b0503020204020204" pitchFamily="34" charset="-122"/>
                </a:rPr>
                <a:t>习俗</a:t>
              </a:r>
              <a:endParaRPr lang="zh-CN" altLang="en-US" sz="2400" b="1">
                <a:ea typeface="微软雅黑" panose="020b0503020204020204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555398" y="3036610"/>
              <a:ext cx="4566993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ï$ḷiḓé"/>
            <p:cNvGrpSpPr/>
            <p:nvPr/>
          </p:nvGrpSpPr>
          <p:grpSpPr>
            <a:xfrm>
              <a:off x="1521869" y="3351851"/>
              <a:ext cx="4639240" cy="1262783"/>
              <a:chOff x="698532" y="2947556"/>
              <a:chExt cx="5381594" cy="1464849"/>
            </a:xfrm>
          </p:grpSpPr>
          <p:sp>
            <p:nvSpPr>
              <p:cNvPr id="15" name="ïSľîḋè"/>
              <p:cNvSpPr txBox="1"/>
              <p:nvPr/>
            </p:nvSpPr>
            <p:spPr>
              <a:xfrm>
                <a:off x="1535513" y="3419377"/>
                <a:ext cx="4544613" cy="99302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smtClean="0">
                    <a:ea typeface="微软雅黑" panose="020b0503020204020204" pitchFamily="34" charset="-122"/>
                  </a:rPr>
                  <a:t>西方人以红、绿、白三色为圣诞色，圣诞节来临时家家户户都要用圣诞色来装饰。红色的有圣诞花和圣诞蜡烛。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îṥ1îḋé"/>
              <p:cNvSpPr txBox="1"/>
              <p:nvPr/>
            </p:nvSpPr>
            <p:spPr>
              <a:xfrm>
                <a:off x="1535513" y="2947556"/>
                <a:ext cx="4544613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600" b="1" smtClean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红色</a:t>
                </a:r>
                <a:endParaRPr lang="zh-CN" altLang="en-US" sz="16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íŝḻiḑè"/>
              <p:cNvSpPr/>
              <p:nvPr/>
            </p:nvSpPr>
            <p:spPr>
              <a:xfrm>
                <a:off x="698532" y="2985825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0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işḻíḓe"/>
            <p:cNvGrpSpPr/>
            <p:nvPr/>
          </p:nvGrpSpPr>
          <p:grpSpPr>
            <a:xfrm>
              <a:off x="1521869" y="4845249"/>
              <a:ext cx="4639240" cy="1262783"/>
              <a:chOff x="698532" y="2947556"/>
              <a:chExt cx="5381594" cy="1464849"/>
            </a:xfrm>
          </p:grpSpPr>
          <p:sp>
            <p:nvSpPr>
              <p:cNvPr id="10" name="ïṡľïďe"/>
              <p:cNvSpPr txBox="1"/>
              <p:nvPr/>
            </p:nvSpPr>
            <p:spPr>
              <a:xfrm>
                <a:off x="1535513" y="3419376"/>
                <a:ext cx="4544613" cy="99302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>
                    <a:ea typeface="微软雅黑" panose="020b0503020204020204" pitchFamily="34" charset="-122"/>
                  </a:rPr>
                  <a:t>绿色的是圣诞树。上面悬挂着五颜六色的彩灯、礼物和纸花，还点燃着圣诞蜡烛。红色与白色相映成趣的是圣诞老人，他是圣诞节活动中最受欢迎的人物。</a:t>
                </a:r>
                <a:endParaRPr lang="zh-CN" altLang="en-US" sz="10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ïṧľidè"/>
              <p:cNvSpPr txBox="1"/>
              <p:nvPr/>
            </p:nvSpPr>
            <p:spPr>
              <a:xfrm>
                <a:off x="1535513" y="2947556"/>
                <a:ext cx="4544613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r>
                  <a:rPr lang="zh-CN" altLang="en-US" sz="1600" b="1" smtClean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绿色</a:t>
                </a:r>
                <a:endParaRPr lang="zh-CN" altLang="en-US" sz="1600" b="1">
                  <a:solidFill>
                    <a:schemeClr val="accent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ïṡļïdé"/>
              <p:cNvSpPr/>
              <p:nvPr/>
            </p:nvSpPr>
            <p:spPr>
              <a:xfrm>
                <a:off x="698532" y="2985825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sz="2000"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9" name="直接连接符 8"/>
            <p:cNvCxnSpPr/>
            <p:nvPr/>
          </p:nvCxnSpPr>
          <p:spPr>
            <a:xfrm>
              <a:off x="1555398" y="4718209"/>
              <a:ext cx="459162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317" y="4799712"/>
              <a:ext cx="720000" cy="720000"/>
            </a:xfrm>
            <a:prstGeom prst="rect">
              <a:avLst/>
            </a:prstGeom>
          </p:spPr>
        </p:pic>
        <p:pic>
          <p:nvPicPr>
            <p:cNvPr id="158" name="图片 1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9317" y="3315787"/>
              <a:ext cx="720000" cy="72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9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0" name="í$ḻïḑè"/>
          <p:cNvSpPr txBox="1"/>
          <p:nvPr/>
        </p:nvSpPr>
        <p:spPr>
          <a:xfrm>
            <a:off x="6319819" y="486162"/>
            <a:ext cx="4030501" cy="328137"/>
          </a:xfrm>
          <a:prstGeom prst="rect">
            <a:avLst/>
          </a:prstGeom>
          <a:noFill/>
        </p:spPr>
        <p:txBody>
          <a:bodyPr wrap="none" anchor="b" anchorCtr="1">
            <a:normAutofit fontScale="92500" lnSpcReduction="20000"/>
          </a:bodyPr>
          <a:lstStyle/>
          <a:p>
            <a:pPr algn="ctr"/>
            <a:endParaRPr lang="zh-CN" altLang="en-US" sz="2000" b="1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412" y="988690"/>
            <a:ext cx="4757035" cy="5750417"/>
          </a:xfrm>
          <a:prstGeom prst="rect">
            <a:avLst/>
          </a:prstGeom>
        </p:spPr>
      </p:pic>
      <p:grpSp>
        <p:nvGrpSpPr>
          <p:cNvPr id="186" name="组合 185"/>
          <p:cNvGrpSpPr/>
          <p:nvPr/>
        </p:nvGrpSpPr>
        <p:grpSpPr>
          <a:xfrm>
            <a:off x="1236372" y="1772715"/>
            <a:ext cx="5698040" cy="4640964"/>
            <a:chOff x="1236372" y="1772715"/>
            <a:chExt cx="5698040" cy="4640964"/>
          </a:xfrm>
        </p:grpSpPr>
        <p:sp>
          <p:nvSpPr>
            <p:cNvPr id="5" name="íŝḻïdé"/>
            <p:cNvSpPr txBox="1"/>
            <p:nvPr/>
          </p:nvSpPr>
          <p:spPr>
            <a:xfrm>
              <a:off x="1236372" y="1772715"/>
              <a:ext cx="4765621" cy="9622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2800" b="1" smtClean="0">
                  <a:ea typeface="微软雅黑" panose="020b0503020204020204" pitchFamily="34" charset="-122"/>
                </a:rPr>
                <a:t>圣诞老人</a:t>
              </a:r>
              <a:endParaRPr lang="en-US" sz="2000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1331904" y="2860341"/>
              <a:ext cx="5602508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Slîḑê"/>
            <p:cNvGrpSpPr/>
            <p:nvPr/>
          </p:nvGrpSpPr>
          <p:grpSpPr>
            <a:xfrm>
              <a:off x="1244667" y="3188318"/>
              <a:ext cx="5018254" cy="605035"/>
              <a:chOff x="683367" y="2890246"/>
              <a:chExt cx="5907633" cy="666409"/>
            </a:xfrm>
          </p:grpSpPr>
          <p:sp>
            <p:nvSpPr>
              <p:cNvPr id="26" name="íṩlïdê"/>
              <p:cNvSpPr txBox="1"/>
              <p:nvPr/>
            </p:nvSpPr>
            <p:spPr>
              <a:xfrm>
                <a:off x="2393352" y="2928726"/>
                <a:ext cx="4197648" cy="589449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ea typeface="微软雅黑" panose="020b0503020204020204" pitchFamily="34" charset="-122"/>
                  </a:rPr>
                  <a:t>圣诞老人的传说在数千年前的斯堪的纳维亚半岛即出现。</a:t>
                </a:r>
                <a:endParaRPr lang="zh-CN" altLang="en-US" sz="12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iśļïḑé"/>
              <p:cNvSpPr txBox="1"/>
              <p:nvPr/>
            </p:nvSpPr>
            <p:spPr>
              <a:xfrm>
                <a:off x="683367" y="3032027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9" name="ïS1iḍê"/>
              <p:cNvGrpSpPr/>
              <p:nvPr/>
            </p:nvGrpSpPr>
            <p:grpSpPr>
              <a:xfrm>
                <a:off x="1560132" y="2890246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31" name="iṥľíḍe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is1îďê"/>
                <p:cNvSpPr/>
                <p:nvPr/>
              </p:nvSpPr>
              <p:spPr>
                <a:xfrm rot="5422425">
                  <a:off x="13345423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1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ïSlîďé"/>
                <p:cNvSpPr/>
                <p:nvPr/>
              </p:nvSpPr>
              <p:spPr>
                <a:xfrm rot="5422425">
                  <a:off x="13578018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8" name="iŝḻiḍê"/>
            <p:cNvGrpSpPr/>
            <p:nvPr/>
          </p:nvGrpSpPr>
          <p:grpSpPr>
            <a:xfrm>
              <a:off x="1244667" y="4355024"/>
              <a:ext cx="5018254" cy="605035"/>
              <a:chOff x="683367" y="4175301"/>
              <a:chExt cx="5907633" cy="666409"/>
            </a:xfrm>
          </p:grpSpPr>
          <p:sp>
            <p:nvSpPr>
              <p:cNvPr id="18" name="íṡļiḑè"/>
              <p:cNvSpPr txBox="1"/>
              <p:nvPr/>
            </p:nvSpPr>
            <p:spPr>
              <a:xfrm>
                <a:off x="2393352" y="4213781"/>
                <a:ext cx="4197648" cy="589449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ea typeface="微软雅黑" panose="020b0503020204020204" pitchFamily="34" charset="-122"/>
                  </a:rPr>
                  <a:t>与此同时，据异教传说，圣诞老人为奥丁神后裔。也有传说称圣诞老人由圣</a:t>
                </a:r>
                <a:r>
                  <a:rPr lang="en-US" altLang="zh-CN" sz="1200">
                    <a:ea typeface="微软雅黑" panose="020b0503020204020204" pitchFamily="34" charset="-122"/>
                  </a:rPr>
                  <a:t>·</a:t>
                </a:r>
                <a:r>
                  <a:rPr lang="zh-CN" altLang="en-US" sz="1200">
                    <a:ea typeface="微软雅黑" panose="020b0503020204020204" pitchFamily="34" charset="-122"/>
                  </a:rPr>
                  <a:t>尼古拉而</a:t>
                </a:r>
                <a:r>
                  <a:rPr lang="zh-CN" altLang="en-US" sz="1200" smtClean="0">
                    <a:ea typeface="微软雅黑" panose="020b0503020204020204" pitchFamily="34" charset="-122"/>
                  </a:rPr>
                  <a:t>来</a:t>
                </a:r>
                <a:r>
                  <a:rPr lang="en-US" altLang="zh-CN" sz="1200" smtClean="0">
                    <a:ea typeface="微软雅黑" panose="020b0503020204020204" pitchFamily="34" charset="-122"/>
                  </a:rPr>
                  <a:t>.</a:t>
                </a:r>
                <a:endParaRPr lang="zh-CN" altLang="en-US" sz="12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íŝľiḓe"/>
              <p:cNvSpPr txBox="1"/>
              <p:nvPr/>
            </p:nvSpPr>
            <p:spPr>
              <a:xfrm>
                <a:off x="683367" y="4317082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1" name="iSliḑè"/>
              <p:cNvGrpSpPr/>
              <p:nvPr/>
            </p:nvGrpSpPr>
            <p:grpSpPr>
              <a:xfrm>
                <a:off x="1560132" y="4175301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23" name="íSlïḓe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îṣľíďe"/>
                <p:cNvSpPr/>
                <p:nvPr/>
              </p:nvSpPr>
              <p:spPr>
                <a:xfrm rot="5422425">
                  <a:off x="13345423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2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îṥliḍé"/>
                <p:cNvSpPr/>
                <p:nvPr/>
              </p:nvSpPr>
              <p:spPr>
                <a:xfrm rot="5422425">
                  <a:off x="13578018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9" name="îšľîḋè"/>
            <p:cNvGrpSpPr/>
            <p:nvPr/>
          </p:nvGrpSpPr>
          <p:grpSpPr>
            <a:xfrm>
              <a:off x="1244667" y="5521729"/>
              <a:ext cx="5018254" cy="891950"/>
              <a:chOff x="683367" y="5460356"/>
              <a:chExt cx="5907633" cy="982428"/>
            </a:xfrm>
          </p:grpSpPr>
          <p:sp>
            <p:nvSpPr>
              <p:cNvPr id="10" name="íṧļîḋè"/>
              <p:cNvSpPr txBox="1"/>
              <p:nvPr/>
            </p:nvSpPr>
            <p:spPr>
              <a:xfrm>
                <a:off x="2393352" y="5498836"/>
                <a:ext cx="4197648" cy="943948"/>
              </a:xfrm>
              <a:prstGeom prst="rect">
                <a:avLst/>
              </a:prstGeom>
            </p:spPr>
            <p:txBody>
              <a:bodyPr vert="horz" wrap="square" lIns="108745" tIns="54373" rIns="108745" bIns="54373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>
                    <a:ea typeface="微软雅黑" panose="020b0503020204020204" pitchFamily="34" charset="-122"/>
                  </a:rPr>
                  <a:t>所以圣诞老人也称</a:t>
                </a:r>
                <a:r>
                  <a:rPr lang="en-US" altLang="zh-CN" sz="1200" err="1">
                    <a:ea typeface="微软雅黑" panose="020b0503020204020204" pitchFamily="34" charset="-122"/>
                  </a:rPr>
                  <a:t>St.Nicholas.</a:t>
                </a:r>
                <a:r>
                  <a:rPr lang="zh-CN" altLang="en-US" sz="1200">
                    <a:ea typeface="微软雅黑" panose="020b0503020204020204" pitchFamily="34" charset="-122"/>
                  </a:rPr>
                  <a:t>因这些故事大多弘扬基督精神，其出处、故事情节大多被淡忘，然而圣诞老人却永驻人们精神世界。 </a:t>
                </a:r>
                <a:endParaRPr lang="zh-CN" altLang="en-US" sz="1200"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íṣliḋê"/>
              <p:cNvSpPr txBox="1"/>
              <p:nvPr/>
            </p:nvSpPr>
            <p:spPr>
              <a:xfrm>
                <a:off x="683367" y="5602137"/>
                <a:ext cx="792673" cy="364978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r>
                  <a:rPr lang="zh-CN" altLang="en-US" sz="1600" b="1">
                    <a:ea typeface="微软雅黑" panose="020b0503020204020204" pitchFamily="34" charset="-122"/>
                  </a:rPr>
                  <a:t>关键词</a:t>
                </a:r>
                <a:endParaRPr lang="zh-CN" altLang="en-US" sz="1600" b="1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13" name="ïṡļiḑè"/>
              <p:cNvGrpSpPr/>
              <p:nvPr/>
            </p:nvGrpSpPr>
            <p:grpSpPr>
              <a:xfrm>
                <a:off x="1560132" y="5460356"/>
                <a:ext cx="665882" cy="666409"/>
                <a:chOff x="13330222" y="5764695"/>
                <a:chExt cx="2321989" cy="2323829"/>
              </a:xfrm>
            </p:grpSpPr>
            <p:sp>
              <p:nvSpPr>
                <p:cNvPr id="15" name="íṥ1ïḓé"/>
                <p:cNvSpPr/>
                <p:nvPr/>
              </p:nvSpPr>
              <p:spPr>
                <a:xfrm rot="11840417">
                  <a:off x="13330222" y="5766832"/>
                  <a:ext cx="2321691" cy="2321692"/>
                </a:xfrm>
                <a:prstGeom prst="ellipse">
                  <a:avLst/>
                </a:prstGeom>
                <a:solidFill>
                  <a:schemeClr val="accent1"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6" name="ïšľíḑe"/>
                <p:cNvSpPr/>
                <p:nvPr/>
              </p:nvSpPr>
              <p:spPr>
                <a:xfrm rot="5422425">
                  <a:off x="13345423" y="5764398"/>
                  <a:ext cx="2306492" cy="2307086"/>
                </a:xfrm>
                <a:prstGeom prst="pie">
                  <a:avLst>
                    <a:gd name="adj1" fmla="val 10766470"/>
                    <a:gd name="adj2" fmla="val 9371070"/>
                  </a:avLst>
                </a:prstGeom>
                <a:solidFill>
                  <a:schemeClr val="accent3"/>
                </a:solidFill>
                <a:ln>
                  <a:noFill/>
                </a:ln>
                <a:effectLst>
                  <a:outerShdw dist="38100" algn="ctr" rotWithShape="0">
                    <a:srgbClr val="000000">
                      <a:alpha val="18000"/>
                    </a:srgbClr>
                  </a:outerShdw>
                </a:effec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17" name="iṩlïḍe"/>
                <p:cNvSpPr/>
                <p:nvPr/>
              </p:nvSpPr>
              <p:spPr>
                <a:xfrm rot="5422425">
                  <a:off x="13578018" y="6023651"/>
                  <a:ext cx="1826101" cy="182610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032" y="5648858"/>
              <a:ext cx="360000" cy="360000"/>
            </a:xfrm>
            <a:prstGeom prst="rect">
              <a:avLst/>
            </a:prstGeom>
          </p:spPr>
        </p:pic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2032" y="4475284"/>
              <a:ext cx="360000" cy="360000"/>
            </a:xfrm>
            <a:prstGeom prst="rect">
              <a:avLst/>
            </a:prstGeom>
          </p:spPr>
        </p:pic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2650" y="3317041"/>
              <a:ext cx="360000" cy="360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212050bf-f6ce-4b57-9f1e-2f9ee19490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57275" y="1"/>
            <a:ext cx="11639425" cy="6857998"/>
            <a:chOff x="557275" y="1"/>
            <a:chExt cx="11639425" cy="6857998"/>
          </a:xfrm>
        </p:grpSpPr>
        <p:sp>
          <p:nvSpPr>
            <p:cNvPr id="4" name="ï$líḓê"/>
            <p:cNvSpPr/>
            <p:nvPr/>
          </p:nvSpPr>
          <p:spPr bwMode="auto">
            <a:xfrm>
              <a:off x="4048350" y="1"/>
              <a:ext cx="8148350" cy="6857998"/>
            </a:xfrm>
            <a:custGeom>
              <a:gdLst>
                <a:gd name="connsiteX0" fmla="*/ 1690481 w 8148350"/>
                <a:gd name="connsiteY0" fmla="*/ 0 h 6857998"/>
                <a:gd name="connsiteX1" fmla="*/ 6457870 w 8148350"/>
                <a:gd name="connsiteY1" fmla="*/ 0 h 6857998"/>
                <a:gd name="connsiteX2" fmla="*/ 6511819 w 8148350"/>
                <a:gd name="connsiteY2" fmla="*/ 38351 h 6857998"/>
                <a:gd name="connsiteX3" fmla="*/ 8148350 w 8148350"/>
                <a:gd name="connsiteY3" fmla="*/ 3302000 h 6857998"/>
                <a:gd name="connsiteX4" fmla="*/ 6186783 w 8148350"/>
                <a:gd name="connsiteY4" fmla="*/ 6785136 h 6857998"/>
                <a:gd name="connsiteX5" fmla="*/ 6060019 w 8148350"/>
                <a:gd name="connsiteY5" fmla="*/ 6857998 h 6857998"/>
                <a:gd name="connsiteX6" fmla="*/ 2088331 w 8148350"/>
                <a:gd name="connsiteY6" fmla="*/ 6857998 h 6857998"/>
                <a:gd name="connsiteX7" fmla="*/ 1961567 w 8148350"/>
                <a:gd name="connsiteY7" fmla="*/ 6785136 h 6857998"/>
                <a:gd name="connsiteX8" fmla="*/ 0 w 8148350"/>
                <a:gd name="connsiteY8" fmla="*/ 3302000 h 6857998"/>
                <a:gd name="connsiteX9" fmla="*/ 1636531 w 8148350"/>
                <a:gd name="connsiteY9" fmla="*/ 38351 h 685799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148350" h="6857997">
                  <a:moveTo>
                    <a:pt x="1690481" y="0"/>
                  </a:moveTo>
                  <a:lnTo>
                    <a:pt x="6457870" y="0"/>
                  </a:lnTo>
                  <a:lnTo>
                    <a:pt x="6511819" y="38351"/>
                  </a:lnTo>
                  <a:cubicBezTo>
                    <a:pt x="7505294" y="781069"/>
                    <a:pt x="8148350" y="1966463"/>
                    <a:pt x="8148350" y="3302000"/>
                  </a:cubicBezTo>
                  <a:cubicBezTo>
                    <a:pt x="8148350" y="4778120"/>
                    <a:pt x="7362789" y="6070825"/>
                    <a:pt x="6186783" y="6785136"/>
                  </a:cubicBezTo>
                  <a:lnTo>
                    <a:pt x="6060019" y="6857998"/>
                  </a:lnTo>
                  <a:lnTo>
                    <a:pt x="2088331" y="6857998"/>
                  </a:lnTo>
                  <a:lnTo>
                    <a:pt x="1961567" y="6785136"/>
                  </a:lnTo>
                  <a:cubicBezTo>
                    <a:pt x="785562" y="6070825"/>
                    <a:pt x="0" y="4778120"/>
                    <a:pt x="0" y="3302000"/>
                  </a:cubicBezTo>
                  <a:cubicBezTo>
                    <a:pt x="0" y="1966463"/>
                    <a:pt x="643056" y="781069"/>
                    <a:pt x="1636531" y="38351"/>
                  </a:cubicBezTo>
                  <a:close/>
                </a:path>
              </a:pathLst>
            </a:custGeom>
            <a:blipFill>
              <a:blip r:embed="rId3"/>
              <a:stretch>
                <a:fillRect l="-10607" r="-1057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dk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" name="îśḷiḑe"/>
            <p:cNvSpPr/>
            <p:nvPr/>
          </p:nvSpPr>
          <p:spPr bwMode="auto">
            <a:xfrm>
              <a:off x="6244300" y="1551426"/>
              <a:ext cx="3756450" cy="3755148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6" name="ï$ľíďè"/>
            <p:cNvGrpSpPr/>
            <p:nvPr/>
          </p:nvGrpSpPr>
          <p:grpSpPr>
            <a:xfrm>
              <a:off x="6654510" y="2565566"/>
              <a:ext cx="2936030" cy="1908114"/>
              <a:chOff x="6694680" y="2565566"/>
              <a:chExt cx="2936030" cy="1908114"/>
            </a:xfrm>
          </p:grpSpPr>
          <p:sp>
            <p:nvSpPr>
              <p:cNvPr id="8" name="í$ḻiḋê"/>
              <p:cNvSpPr/>
              <p:nvPr/>
            </p:nvSpPr>
            <p:spPr bwMode="auto">
              <a:xfrm>
                <a:off x="7794362" y="2565566"/>
                <a:ext cx="736666" cy="484244"/>
              </a:xfrm>
              <a:custGeom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grpSp>
            <p:nvGrpSpPr>
              <p:cNvPr id="9" name="îṣľîďé"/>
              <p:cNvGrpSpPr/>
              <p:nvPr/>
            </p:nvGrpSpPr>
            <p:grpSpPr>
              <a:xfrm>
                <a:off x="6694680" y="3161764"/>
                <a:ext cx="2936030" cy="1311916"/>
                <a:chOff x="6694680" y="3161764"/>
                <a:chExt cx="2936030" cy="1311916"/>
              </a:xfrm>
            </p:grpSpPr>
            <p:sp>
              <p:nvSpPr>
                <p:cNvPr id="10" name="ïṣlïḑe"/>
                <p:cNvSpPr txBox="1"/>
                <p:nvPr/>
              </p:nvSpPr>
              <p:spPr>
                <a:xfrm>
                  <a:off x="6694680" y="3161764"/>
                  <a:ext cx="2936030" cy="471579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pPr algn="ctr"/>
                  <a:r>
                    <a:rPr lang="en-US" altLang="zh-CN" sz="1600" b="1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Text here</a:t>
                  </a:r>
                  <a:endParaRPr lang="en-US" altLang="zh-CN" sz="1600" b="1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iSḻîḓê"/>
                <p:cNvSpPr txBox="1"/>
                <p:nvPr/>
              </p:nvSpPr>
              <p:spPr>
                <a:xfrm>
                  <a:off x="6694680" y="3633344"/>
                  <a:ext cx="2936030" cy="840336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 fontScale="92500"/>
                </a:bodyPr>
                <a:lstStyle/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When you copy &amp; paste, choose "keep text only" option.</a:t>
                  </a:r>
                  <a:endParaRPr lang="en-US" altLang="zh-CN" sz="900" smtClean="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smtClean="0">
                      <a:solidFill>
                        <a:schemeClr val="bg1"/>
                      </a:solidFill>
                      <a:ea typeface="微软雅黑" panose="020b0503020204020204" pitchFamily="34" charset="-122"/>
                    </a:rPr>
                    <a:t>When you copy &amp; paste, choose "keep text only" option.</a:t>
                  </a:r>
                  <a:endParaRPr lang="en-US" altLang="zh-CN" sz="9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í$ḷïḍè"/>
            <p:cNvSpPr txBox="1"/>
            <p:nvPr/>
          </p:nvSpPr>
          <p:spPr>
            <a:xfrm>
              <a:off x="557275" y="2337276"/>
              <a:ext cx="3491075" cy="296929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ea typeface="微软雅黑" panose="020b0503020204020204" pitchFamily="34" charset="-122"/>
                </a:rPr>
                <a:t>公元</a:t>
              </a:r>
              <a:r>
                <a:rPr lang="en-US" altLang="zh-CN" sz="1400">
                  <a:ea typeface="微软雅黑" panose="020b0503020204020204" pitchFamily="34" charset="-122"/>
                </a:rPr>
                <a:t>440</a:t>
              </a:r>
              <a:r>
                <a:rPr lang="zh-CN" altLang="en-US" sz="1400">
                  <a:ea typeface="微软雅黑" panose="020b0503020204020204" pitchFamily="34" charset="-122"/>
                </a:rPr>
                <a:t>年</a:t>
              </a:r>
              <a:r>
                <a:rPr lang="zh-CN" altLang="en-US" sz="1400" smtClean="0">
                  <a:ea typeface="微软雅黑" panose="020b0503020204020204" pitchFamily="34" charset="-122"/>
                </a:rPr>
                <a:t>，由</a:t>
              </a:r>
              <a:r>
                <a:rPr lang="zh-CN" altLang="en-US" sz="1400">
                  <a:ea typeface="微软雅黑" panose="020b0503020204020204" pitchFamily="34" charset="-122"/>
                </a:rPr>
                <a:t>罗马教廷定</a:t>
              </a:r>
              <a:r>
                <a:rPr lang="en-US" altLang="zh-CN" sz="1400">
                  <a:ea typeface="微软雅黑" panose="020b0503020204020204" pitchFamily="34" charset="-122"/>
                </a:rPr>
                <a:t>12</a:t>
              </a:r>
              <a:r>
                <a:rPr lang="zh-CN" altLang="en-US" sz="1400">
                  <a:ea typeface="微软雅黑" panose="020b0503020204020204" pitchFamily="34" charset="-122"/>
                </a:rPr>
                <a:t>月</a:t>
              </a:r>
              <a:r>
                <a:rPr lang="en-US" altLang="zh-CN" sz="1400">
                  <a:ea typeface="微软雅黑" panose="020b0503020204020204" pitchFamily="34" charset="-122"/>
                </a:rPr>
                <a:t>25</a:t>
              </a:r>
              <a:r>
                <a:rPr lang="zh-CN" altLang="en-US" sz="1400">
                  <a:ea typeface="微软雅黑" panose="020b0503020204020204" pitchFamily="34" charset="-122"/>
                </a:rPr>
                <a:t>日为圣诞节</a:t>
              </a:r>
              <a:r>
                <a:rPr lang="zh-CN" altLang="en-US" sz="1400" smtClean="0">
                  <a:ea typeface="微软雅黑" panose="020b0503020204020204" pitchFamily="34" charset="-122"/>
                </a:rPr>
                <a:t>。</a:t>
              </a:r>
              <a:endParaRPr lang="en-US" altLang="zh-CN" sz="1400" smtClean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b="1" smtClean="0">
                  <a:ea typeface="微软雅黑" panose="020b0503020204020204" pitchFamily="34" charset="-122"/>
                </a:rPr>
                <a:t>十九世纪，圣诞节开始流行。</a:t>
              </a:r>
              <a:endParaRPr lang="en-US" altLang="zh-CN" sz="1400" b="1" smtClean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400" smtClean="0">
                  <a:ea typeface="微软雅黑" panose="020b0503020204020204" pitchFamily="34" charset="-122"/>
                </a:rPr>
                <a:t>公元</a:t>
              </a:r>
              <a:r>
                <a:rPr lang="en-US" altLang="zh-CN" sz="1400">
                  <a:ea typeface="微软雅黑" panose="020b0503020204020204" pitchFamily="34" charset="-122"/>
                </a:rPr>
                <a:t>1607</a:t>
              </a:r>
              <a:r>
                <a:rPr lang="zh-CN" altLang="en-US" sz="1400">
                  <a:ea typeface="微软雅黑" panose="020b0503020204020204" pitchFamily="34" charset="-122"/>
                </a:rPr>
                <a:t>年，世界各地教会领袖在伯利恒聚会，进一步予以确定，从此世界大多数的基督徒均以</a:t>
              </a:r>
              <a:r>
                <a:rPr lang="en-US" altLang="zh-CN" sz="1400">
                  <a:ea typeface="微软雅黑" panose="020b0503020204020204" pitchFamily="34" charset="-122"/>
                </a:rPr>
                <a:t>12</a:t>
              </a:r>
              <a:r>
                <a:rPr lang="zh-CN" altLang="en-US" sz="1400">
                  <a:ea typeface="微软雅黑" panose="020b0503020204020204" pitchFamily="34" charset="-122"/>
                </a:rPr>
                <a:t>月</a:t>
              </a:r>
              <a:r>
                <a:rPr lang="en-US" altLang="zh-CN" sz="1400">
                  <a:ea typeface="微软雅黑" panose="020b0503020204020204" pitchFamily="34" charset="-122"/>
                </a:rPr>
                <a:t>25</a:t>
              </a:r>
              <a:r>
                <a:rPr lang="zh-CN" altLang="en-US" sz="1400">
                  <a:ea typeface="微软雅黑" panose="020b0503020204020204" pitchFamily="34" charset="-122"/>
                </a:rPr>
                <a:t>日为圣诞节。十九世纪，圣诞卡的流行、圣诞老人的出现，圣诞节也开始流行起来了。 </a:t>
              </a:r>
              <a:endParaRPr lang="zh-CN" altLang="en-US" sz="1400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活动背景介绍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92" y="485091"/>
            <a:ext cx="5603261" cy="5887818"/>
          </a:xfrm>
          <a:prstGeom prst="rect">
            <a:avLst/>
          </a:prstGeom>
        </p:spPr>
      </p:pic>
      <p:sp>
        <p:nvSpPr>
          <p:cNvPr id="4" name="îṩḻîdè"/>
          <p:cNvSpPr txBox="1"/>
          <p:nvPr/>
        </p:nvSpPr>
        <p:spPr>
          <a:xfrm>
            <a:off x="4780334" y="2666268"/>
            <a:ext cx="6630348" cy="1525464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pPr algn="ctr"/>
            <a:r>
              <a:rPr lang="zh-CN" altLang="en-US" sz="6600" b="1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66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6" name="组合 25"/>
          <p:cNvGrpSpPr/>
          <p:nvPr/>
        </p:nvGrpSpPr>
        <p:grpSpPr>
          <a:xfrm>
            <a:off x="1389837" y="1790163"/>
            <a:ext cx="9412326" cy="4198914"/>
            <a:chOff x="577386" y="1340363"/>
            <a:chExt cx="11037227" cy="4803262"/>
          </a:xfrm>
        </p:grpSpPr>
        <p:grpSp>
          <p:nvGrpSpPr>
            <p:cNvPr id="3" name="6739c040-1f6f-4cf9-848f-b325fa6fe4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>
            <a:xfrm>
              <a:off x="577386" y="1943999"/>
              <a:ext cx="11037227" cy="4199626"/>
              <a:chOff x="658553" y="1943999"/>
              <a:chExt cx="11037227" cy="4199626"/>
            </a:xfrm>
          </p:grpSpPr>
          <p:sp>
            <p:nvSpPr>
              <p:cNvPr id="4" name="íṩľîdè"/>
              <p:cNvSpPr/>
              <p:nvPr/>
            </p:nvSpPr>
            <p:spPr bwMode="auto">
              <a:xfrm>
                <a:off x="4463800" y="2662386"/>
                <a:ext cx="687200" cy="962082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" name="ïṥḷîḑé"/>
              <p:cNvSpPr/>
              <p:nvPr/>
            </p:nvSpPr>
            <p:spPr bwMode="auto">
              <a:xfrm flipV="1">
                <a:off x="5736000" y="1943999"/>
                <a:ext cx="2655000" cy="1826725"/>
              </a:xfrm>
              <a:prstGeom prst="line">
                <a:avLst/>
              </a:prstGeom>
              <a:noFill/>
              <a:ln w="57150" cap="rnd">
                <a:solidFill>
                  <a:srgbClr val="FF0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0" name="iṣḻiḋê"/>
              <p:cNvGrpSpPr/>
              <p:nvPr/>
            </p:nvGrpSpPr>
            <p:grpSpPr>
              <a:xfrm>
                <a:off x="658553" y="2150335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21" name="íšliḍè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页面中图示里的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图标</a:t>
                  </a:r>
                  <a:endParaRPr lang="en-US" altLang="zh-CN" sz="900" smtClean="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 smtClean="0">
                      <a:ea typeface="微软雅黑" panose="020b0503020204020204" pitchFamily="34" charset="-122"/>
                    </a:rPr>
                    <a:t>2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.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在菜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单面板打开“图标库”，单击左键即可进行替换操作；可以将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中绘制的任何形状替换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为图标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库中的图标；所有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使用插入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iS1îḋê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>
                    <a:solidFill>
                      <a:schemeClr val="accent1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1" name="îšľîḓè"/>
              <p:cNvGrpSpPr/>
              <p:nvPr/>
            </p:nvGrpSpPr>
            <p:grpSpPr>
              <a:xfrm>
                <a:off x="4478194" y="4538086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19" name="ïSḻîdê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页面中图示里的图标（可按住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shift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键多选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）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在菜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单面板打开“图标库”，单击左键即可进行替换操作；可以将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中绘制的任何形状替换为</a:t>
                  </a:r>
                  <a:r>
                    <a:rPr lang="en-US" altLang="zh-CN" sz="900" err="1" smtClean="0">
                      <a:ea typeface="微软雅黑" panose="020b0503020204020204" pitchFamily="34" charset="-122"/>
                    </a:rPr>
                    <a:t>i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图标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库中的图标；所有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使用插入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îŝḷîḓe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>
                    <a:solidFill>
                      <a:schemeClr val="accent2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2" name="î$lidé"/>
              <p:cNvGrpSpPr/>
              <p:nvPr/>
            </p:nvGrpSpPr>
            <p:grpSpPr>
              <a:xfrm>
                <a:off x="8286168" y="2387052"/>
                <a:ext cx="3409612" cy="1605539"/>
                <a:chOff x="786000" y="4413257"/>
                <a:chExt cx="3409612" cy="1605539"/>
              </a:xfrm>
            </p:grpSpPr>
            <p:sp>
              <p:nvSpPr>
                <p:cNvPr id="17" name="íşlîdê"/>
                <p:cNvSpPr txBox="1"/>
                <p:nvPr/>
              </p:nvSpPr>
              <p:spPr>
                <a:xfrm>
                  <a:off x="786000" y="4885077"/>
                  <a:ext cx="3409612" cy="113371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900">
                      <a:ea typeface="微软雅黑" panose="020b0503020204020204" pitchFamily="34" charset="-122"/>
                    </a:rPr>
                    <a:t>1.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选中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页面中图示里的图标（可按住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shift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键多选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）</a:t>
                  </a:r>
                  <a:endParaRPr lang="en-US" altLang="zh-CN" sz="900">
                    <a:ea typeface="微软雅黑" panose="020b0503020204020204" pitchFamily="34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900">
                      <a:ea typeface="微软雅黑" panose="020b0503020204020204" pitchFamily="34" charset="-122"/>
                    </a:rPr>
                    <a:t>2.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在菜面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板打开“图标库”，单击左键即可进行替换操作；可以将</a:t>
                  </a:r>
                  <a:r>
                    <a:rPr lang="en-US" altLang="zh-CN" sz="900">
                      <a:ea typeface="微软雅黑" panose="020b0503020204020204" pitchFamily="34" charset="-122"/>
                    </a:rPr>
                    <a:t>PPT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中绘制的任何形状替换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为图标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库中的图标；</a:t>
                  </a:r>
                  <a:r>
                    <a:rPr lang="zh-CN" altLang="en-US" sz="900" smtClean="0">
                      <a:ea typeface="微软雅黑" panose="020b0503020204020204" pitchFamily="34" charset="-122"/>
                    </a:rPr>
                    <a:t>所有插入</a:t>
                  </a:r>
                  <a:r>
                    <a:rPr lang="zh-CN" altLang="en-US" sz="900">
                      <a:ea typeface="微软雅黑" panose="020b0503020204020204" pitchFamily="34" charset="-122"/>
                    </a:rPr>
                    <a:t>的图标均为矢量格式</a:t>
                  </a:r>
                  <a:endParaRPr lang="zh-CN" altLang="en-US" sz="9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íṩ1iḑè"/>
                <p:cNvSpPr txBox="1"/>
                <p:nvPr/>
              </p:nvSpPr>
              <p:spPr>
                <a:xfrm>
                  <a:off x="786000" y="4413257"/>
                  <a:ext cx="3409612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4"/>
                      </a:solidFill>
                      <a:ea typeface="微软雅黑" panose="020b0503020204020204" pitchFamily="34" charset="-122"/>
                    </a:rPr>
                    <a:t>替换图示中的图标</a:t>
                  </a:r>
                  <a:endParaRPr lang="zh-CN" altLang="en-US" sz="1600" b="1">
                    <a:solidFill>
                      <a:schemeClr val="accent4"/>
                    </a:solidFill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5" name="ísḻíḋé"/>
              <p:cNvSpPr txBox="1"/>
              <p:nvPr/>
            </p:nvSpPr>
            <p:spPr>
              <a:xfrm rot="3396756">
                <a:off x="4531314" y="2736584"/>
                <a:ext cx="914400" cy="495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ea typeface="微软雅黑" panose="020b0503020204020204" pitchFamily="34" charset="-122"/>
                  </a:rPr>
                  <a:t>关键词</a:t>
                </a:r>
                <a:endParaRPr lang="zh-CN" altLang="en-US" b="1"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iṧ1iḓé"/>
              <p:cNvSpPr txBox="1"/>
              <p:nvPr/>
            </p:nvSpPr>
            <p:spPr>
              <a:xfrm rot="19588044">
                <a:off x="6306847" y="2455268"/>
                <a:ext cx="914400" cy="4950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zh-CN" altLang="en-US" b="1">
                    <a:ea typeface="微软雅黑" panose="020b0503020204020204" pitchFamily="34" charset="-122"/>
                  </a:rPr>
                  <a:t>关键词</a:t>
                </a:r>
                <a:endParaRPr lang="zh-CN" altLang="en-US" b="1"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4562" y="3376068"/>
              <a:ext cx="1080000" cy="1080000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692718" y="1762304"/>
              <a:ext cx="1080000" cy="1080000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89320" y="1340363"/>
              <a:ext cx="1080000" cy="1080000"/>
            </a:xfrm>
            <a:prstGeom prst="rect">
              <a:avLst/>
            </a:prstGeom>
          </p:spPr>
        </p:pic>
      </p:grpSp>
      <p:sp>
        <p:nvSpPr>
          <p:cNvPr id="27" name="îṩḻîdè"/>
          <p:cNvSpPr txBox="1"/>
          <p:nvPr/>
        </p:nvSpPr>
        <p:spPr>
          <a:xfrm>
            <a:off x="1625011" y="521054"/>
            <a:ext cx="8941978" cy="794961"/>
          </a:xfrm>
          <a:prstGeom prst="rect">
            <a:avLst/>
          </a:prstGeom>
          <a:noFill/>
        </p:spPr>
        <p:txBody>
          <a:bodyPr wrap="none" lIns="0" tIns="0" rIns="0" bIns="0" anchor="ctr" anchorCtr="0">
            <a:no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ea typeface="微软雅黑" panose="020b0503020204020204" pitchFamily="34" charset="-122"/>
              </a:rPr>
              <a:t>活动受众分析</a:t>
            </a:r>
            <a:endParaRPr lang="zh-CN" altLang="en-US" sz="3200" b="1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0" p14:dur="150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p="http://schemas.openxmlformats.org/presentationml/2006/main">
  <p:tag name="ISLIDE.DIAGRAM" val="e989f097-3239-41a3-89a3-3db5af8eceb3"/>
</p:tagLst>
</file>

<file path=ppt/tags/tag10.xml><?xml version="1.0" encoding="utf-8"?>
<p:tagLst xmlns:p="http://schemas.openxmlformats.org/presentationml/2006/main">
  <p:tag name="ISLIDE.DIAGRAM" val="62f70c51-60b2-4c60-b628-54f0605067c6"/>
</p:tagLst>
</file>

<file path=ppt/tags/tag11.xml><?xml version="1.0" encoding="utf-8"?>
<p:tagLst xmlns:p="http://schemas.openxmlformats.org/presentationml/2006/main">
  <p:tag name="AS_NET" val="4.0.30319.42000"/>
  <p:tag name="AS_OS" val="Microsoft Windows NT 6.2.9200.0"/>
  <p:tag name="AS_RELEASE_DATE" val="2023.09.14"/>
  <p:tag name="AS_TITLE" val="Aspose.Slides for .NET 4.0 Client Profile"/>
  <p:tag name="AS_VERSION" val="23.9"/>
</p:tagLst>
</file>

<file path=ppt/tags/tag2.xml><?xml version="1.0" encoding="utf-8"?>
<p:tagLst xmlns:p="http://schemas.openxmlformats.org/presentationml/2006/main">
  <p:tag name="ISLIDE.DIAGRAM" val="212050bf-f6ce-4b57-9f1e-2f9ee1949082"/>
</p:tagLst>
</file>

<file path=ppt/tags/tag3.xml><?xml version="1.0" encoding="utf-8"?>
<p:tagLst xmlns:p="http://schemas.openxmlformats.org/presentationml/2006/main">
  <p:tag name="ISLIDE.DIAGRAM" val="6739c040-1f6f-4cf9-848f-b325fa6fe4c5"/>
</p:tagLst>
</file>

<file path=ppt/tags/tag4.xml><?xml version="1.0" encoding="utf-8"?>
<p:tagLst xmlns:p="http://schemas.openxmlformats.org/presentationml/2006/main">
  <p:tag name="ISLIDE.DIAGRAM" val="0a369be1-5581-40ed-8734-2ca34e203d86"/>
</p:tagLst>
</file>

<file path=ppt/tags/tag5.xml><?xml version="1.0" encoding="utf-8"?>
<p:tagLst xmlns:p="http://schemas.openxmlformats.org/presentationml/2006/main">
  <p:tag name="ISLIDE.DIAGRAM" val="f0bc4efe-9a6f-40e6-a336-8dc407d122e5"/>
</p:tagLst>
</file>

<file path=ppt/tags/tag6.xml><?xml version="1.0" encoding="utf-8"?>
<p:tagLst xmlns:p="http://schemas.openxmlformats.org/presentationml/2006/main">
  <p:tag name="ISLIDE.DIAGRAM" val="08711b99-5076-42ab-8052-9c6e5b89f4ee"/>
</p:tagLst>
</file>

<file path=ppt/tags/tag7.xml><?xml version="1.0" encoding="utf-8"?>
<p:tagLst xmlns:p="http://schemas.openxmlformats.org/presentationml/2006/main">
  <p:tag name="ISLIDE.DIAGRAM" val="6df703ac-6222-4dfd-aeba-4b8f296f0a2b"/>
</p:tagLst>
</file>

<file path=ppt/tags/tag8.xml><?xml version="1.0" encoding="utf-8"?>
<p:tagLst xmlns:p="http://schemas.openxmlformats.org/presentationml/2006/main">
  <p:tag name="ISLIDE.DIAGRAM" val="4ce2cfff-9277-4056-aa68-25666f61a495"/>
</p:tagLst>
</file>

<file path=ppt/tags/tag9.xml><?xml version="1.0" encoding="utf-8"?>
<p:tagLst xmlns:p="http://schemas.openxmlformats.org/presentationml/2006/main">
  <p:tag name="ISLIDE.DIAGRAM" val="67dad4bf-bcff-40d2-9107-560c66a166a7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自定义 57">
      <a:dk1>
        <a:srgbClr val="181818"/>
      </a:dk1>
      <a:lt1>
        <a:srgbClr val="FFFFFF"/>
      </a:lt1>
      <a:dk2>
        <a:srgbClr val="181818"/>
      </a:dk2>
      <a:lt2>
        <a:srgbClr val="FFFFFF"/>
      </a:lt2>
      <a:accent1>
        <a:srgbClr val="FFFFFF"/>
      </a:accent1>
      <a:accent2>
        <a:srgbClr val="F2F2F2"/>
      </a:accent2>
      <a:accent3>
        <a:srgbClr val="FFFFFF"/>
      </a:accent3>
      <a:accent4>
        <a:srgbClr val="F2F2F2"/>
      </a:accent4>
      <a:accent5>
        <a:srgbClr val="FFFFFF"/>
      </a:accent5>
      <a:accent6>
        <a:srgbClr val="F2F2F2"/>
      </a:accent6>
      <a:hlink>
        <a:srgbClr val="3A414B"/>
      </a:hlink>
      <a:folHlink>
        <a:srgbClr val="FFFFFF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宽屏</PresentationFormat>
  <Paragraphs>226</Paragraphs>
  <Slides>25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2">
      <vt:lpstr>Arial</vt:lpstr>
      <vt:lpstr>Calibri Light</vt:lpstr>
      <vt:lpstr>Calibri</vt:lpstr>
      <vt:lpstr>微软雅黑</vt:lpstr>
      <vt:lpstr>Impact</vt:lpstr>
      <vt:lpstr>华康布丁体W12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WIN7</dc:creator>
  <cp:lastModifiedBy>Administrator</cp:lastModifiedBy>
  <cp:revision>26</cp:revision>
  <dcterms:created xsi:type="dcterms:W3CDTF">2017-08-18T03:02:00Z</dcterms:created>
  <dcterms:modified xsi:type="dcterms:W3CDTF">2023-10-15T17:28:16Z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2052-10.1.0.7520</vt:lpwstr>
  </property>
</Properties>
</file>