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revisionInfo.xml" ContentType="application/vnd.ms-powerpoint.revisioninfo+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302" r:id="rId4"/>
    <p:sldId id="297" r:id="rId5"/>
    <p:sldId id="280" r:id="rId6"/>
    <p:sldId id="278" r:id="rId7"/>
    <p:sldId id="291" r:id="rId8"/>
    <p:sldId id="264" r:id="rId9"/>
    <p:sldId id="263" r:id="rId10"/>
    <p:sldId id="298" r:id="rId11"/>
    <p:sldId id="277" r:id="rId12"/>
    <p:sldId id="273" r:id="rId13"/>
    <p:sldId id="265" r:id="rId14"/>
    <p:sldId id="266" r:id="rId15"/>
    <p:sldId id="268" r:id="rId16"/>
    <p:sldId id="299" r:id="rId17"/>
    <p:sldId id="281" r:id="rId18"/>
    <p:sldId id="271" r:id="rId19"/>
    <p:sldId id="269" r:id="rId20"/>
    <p:sldId id="274" r:id="rId21"/>
    <p:sldId id="300" r:id="rId22"/>
    <p:sldId id="267" r:id="rId23"/>
    <p:sldId id="284" r:id="rId24"/>
    <p:sldId id="282" r:id="rId25"/>
    <p:sldId id="262" r:id="rId26"/>
    <p:sldId id="303"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38" autoAdjust="0"/>
    <p:restoredTop sz="94660"/>
  </p:normalViewPr>
  <p:slideViewPr>
    <p:cSldViewPr snapToGrid="0">
      <p:cViewPr>
        <p:scale>
          <a:sx n="70" d="100"/>
          <a:sy n="70" d="100"/>
        </p:scale>
        <p:origin x="-576" y="-36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1.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33" Type="http://schemas.microsoft.com/office/2015/10/relationships/revisionInfo" Target="revisionInfo.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E319A3-C680-4141-B801-833E98FC18F8}" type="datetimeFigureOut">
              <a:rPr lang="zh-CN" altLang="en-US" smtClean="0"/>
              <a:t>2017/11/21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9F2C43-55FB-4633-8CD1-98D956534E6B}" type="slidenum">
              <a:rPr lang="zh-CN" altLang="en-US" smtClean="0"/>
              <a:t>‹#›</a:t>
            </a:fld>
            <a:endParaRPr lang="zh-CN" altLang="en-US"/>
          </a:p>
        </p:txBody>
      </p:sp>
    </p:spTree>
    <p:extLst>
      <p:ext uri="{BB962C8B-B14F-4D97-AF65-F5344CB8AC3E}">
        <p14:creationId val="32512864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 xmlns:a16="http://schemas.microsoft.com/office/drawing/2014/main" id="{B95DD471-D18B-4307-B8F2-EE84F92A30E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B31D250F-7CC0-4EF2-B99C-EFBE7DA0B2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8BF807B-31CB-4BDA-B45A-1C3F3EB2CEC6}"/>
              </a:ext>
            </a:extLst>
          </p:cNvPr>
          <p:cNvSpPr>
            <a:spLocks noGrp="1"/>
          </p:cNvSpPr>
          <p:nvPr>
            <p:ph type="dt" sz="half" idx="10"/>
          </p:nvPr>
        </p:nvSpPr>
        <p:spPr/>
        <p:txBody>
          <a:bodyPr/>
          <a:lstStyle/>
          <a:p>
            <a:fld id="{F61EF44C-EEB1-4AE6-9AE1-0DC9398C8FD6}" type="datetimeFigureOut">
              <a:rPr lang="zh-CN" altLang="en-US" smtClean="0"/>
              <a:t>2017/11/21</a:t>
            </a:fld>
            <a:endParaRPr lang="zh-CN" altLang="en-US"/>
          </a:p>
        </p:txBody>
      </p:sp>
      <p:sp>
        <p:nvSpPr>
          <p:cNvPr id="5" name="页脚占位符 4">
            <a:extLst>
              <a:ext uri="{FF2B5EF4-FFF2-40B4-BE49-F238E27FC236}">
                <a16:creationId xmlns="" xmlns:a16="http://schemas.microsoft.com/office/drawing/2014/main" id="{64878400-352A-4740-915B-B67D0B384E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3F6A78E-9A5D-46EA-95C1-B6600BE4B6F9}"/>
              </a:ext>
            </a:extLst>
          </p:cNvPr>
          <p:cNvSpPr>
            <a:spLocks noGrp="1"/>
          </p:cNvSpPr>
          <p:nvPr>
            <p:ph type="sldNum" sz="quarter" idx="12"/>
          </p:nvPr>
        </p:nvSpPr>
        <p:spPr/>
        <p:txBody>
          <a:bodyPr/>
          <a:lstStyle/>
          <a:p>
            <a:fld id="{E3B5E1D9-B532-481A-95D1-A42F743A41AC}" type="slidenum">
              <a:rPr lang="zh-CN" altLang="en-US" smtClean="0"/>
              <a:t>‹#›</a:t>
            </a:fld>
            <a:endParaRPr lang="zh-CN" altLang="en-US"/>
          </a:p>
        </p:txBody>
      </p:sp>
    </p:spTree>
    <p:extLst>
      <p:ext uri="{BB962C8B-B14F-4D97-AF65-F5344CB8AC3E}">
        <p14:creationId val="535107686"/>
      </p:ext>
    </p:extLst>
  </p:cSld>
  <p:clrMapOvr>
    <a:masterClrMapping/>
  </p:clrMapOvr>
  <p:transition spd="slow" advTm="3000">
    <p:push dir="u"/>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pic>
        <p:nvPicPr>
          <p:cNvPr id="2" name="图片 1"/>
          <p:cNvPicPr>
            <a:picLocks noChangeAspect="1"/>
          </p:cNvPicPr>
          <p:nvPr userDrawn="1"/>
        </p:nvPicPr>
        <p:blipFill>
          <a:blip r:embed="rId1">
            <a:clrChange>
              <a:clrFrom>
                <a:srgbClr val="0E0A09"/>
              </a:clrFrom>
              <a:clrTo>
                <a:srgbClr val="0E0A09">
                  <a:alpha val="0"/>
                </a:srgbClr>
              </a:clrTo>
            </a:clrChange>
            <a:extLst>
              <a:ext uri="{28A0092B-C50C-407E-A947-70E740481C1C}">
                <a14:useLocalDpi xmlns:a14="http://schemas.microsoft.com/office/drawing/2010/main" val="0"/>
              </a:ext>
            </a:extLst>
          </a:blip>
          <a:srcRect t="35369" b="32316"/>
          <a:stretch>
            <a:fillRect/>
          </a:stretch>
        </p:blipFill>
        <p:spPr>
          <a:xfrm>
            <a:off x="9719801" y="5255533"/>
            <a:ext cx="2882063" cy="1397000"/>
          </a:xfrm>
          <a:prstGeom prst="rect">
            <a:avLst/>
          </a:prstGeom>
        </p:spPr>
      </p:pic>
    </p:spTree>
    <p:extLst>
      <p:ext uri="{BB962C8B-B14F-4D97-AF65-F5344CB8AC3E}">
        <p14:creationId val="906480779"/>
      </p:ext>
    </p:extLst>
  </p:cSld>
  <p:clrMapOvr>
    <a:masterClrMapping/>
  </p:clrMapOvr>
  <p:transition spd="slow" advTm="3000">
    <p:push dir="u"/>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 xmlns:a16="http://schemas.microsoft.com/office/drawing/2014/main" id="{10342E61-63DA-4BEE-80F3-11F9BF1E44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5633E1C8-C79F-4245-92FA-90C38F1FD11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827802E-E147-4DF9-9DCB-B89C30E459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1EF44C-EEB1-4AE6-9AE1-0DC9398C8FD6}" type="datetimeFigureOut">
              <a:rPr lang="zh-CN" altLang="en-US" smtClean="0"/>
              <a:t>2017/11/21</a:t>
            </a:fld>
            <a:endParaRPr lang="zh-CN" altLang="en-US"/>
          </a:p>
        </p:txBody>
      </p:sp>
      <p:sp>
        <p:nvSpPr>
          <p:cNvPr id="5" name="页脚占位符 4">
            <a:extLst>
              <a:ext uri="{FF2B5EF4-FFF2-40B4-BE49-F238E27FC236}">
                <a16:creationId xmlns="" xmlns:a16="http://schemas.microsoft.com/office/drawing/2014/main" id="{FB09F4AF-8607-43C5-9C4A-0DDE33C33A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0C3A85BC-DD8C-4B20-8A43-9C3185AA51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B5E1D9-B532-481A-95D1-A42F743A41AC}" type="slidenum">
              <a:rPr lang="zh-CN" altLang="en-US" smtClean="0"/>
              <a:t>‹#›</a:t>
            </a:fld>
            <a:endParaRPr lang="zh-CN" altLang="en-US"/>
          </a:p>
        </p:txBody>
      </p:sp>
    </p:spTree>
    <p:extLst>
      <p:ext uri="{BB962C8B-B14F-4D97-AF65-F5344CB8AC3E}">
        <p14:creationId val="431299767"/>
      </p:ext>
    </p:extLst>
  </p:cSld>
  <p:clrMap bg1="lt1" tx1="dk1" bg2="lt2" tx2="dk2" accent1="accent1" accent2="accent2" accent3="accent3" accent4="accent4" accent5="accent5" accent6="accent6" hlink="hlink" folHlink="folHlink"/>
  <p:sldLayoutIdLst>
    <p:sldLayoutId id="2147483649" r:id="rId1"/>
    <p:sldLayoutId id="2147483660" r:id="rId2"/>
  </p:sldLayoutIdLst>
  <p:transition spd="slow" advTm="3000">
    <p:push dir="u"/>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0B1227"/>
        </a:solidFill>
        <a:effectLst/>
      </p:bgPr>
    </p:bg>
    <p:spTree>
      <p:nvGrpSpPr>
        <p:cNvPr id="1" name=""/>
        <p:cNvGrpSpPr/>
        <p:nvPr/>
      </p:nvGrpSpPr>
      <p:grpSpPr>
        <a:xfrm>
          <a:off x="0" y="0"/>
          <a:ext cx="0" cy="0"/>
        </a:xfrm>
      </p:grpSpPr>
      <p:pic>
        <p:nvPicPr>
          <p:cNvPr id="32" name="图片 31"/>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5108449" y="101347"/>
            <a:ext cx="1485900" cy="2057401"/>
          </a:xfrm>
          <a:prstGeom prst="rect">
            <a:avLst/>
          </a:prstGeom>
        </p:spPr>
      </p:pic>
      <p:pic>
        <p:nvPicPr>
          <p:cNvPr id="34" name="图片 33"/>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338780" y="2248173"/>
            <a:ext cx="1485900" cy="2057401"/>
          </a:xfrm>
          <a:prstGeom prst="rect">
            <a:avLst/>
          </a:prstGeom>
        </p:spPr>
      </p:pic>
      <p:pic>
        <p:nvPicPr>
          <p:cNvPr id="29" name="图片 28"/>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753559" y="1990725"/>
            <a:ext cx="1485900" cy="2057401"/>
          </a:xfrm>
          <a:prstGeom prst="rect">
            <a:avLst/>
          </a:prstGeom>
        </p:spPr>
      </p:pic>
      <p:pic>
        <p:nvPicPr>
          <p:cNvPr id="33" name="图片 32"/>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4835462" y="4145278"/>
            <a:ext cx="1485900" cy="2057401"/>
          </a:xfrm>
          <a:prstGeom prst="rect">
            <a:avLst/>
          </a:prstGeom>
        </p:spPr>
      </p:pic>
      <p:pic>
        <p:nvPicPr>
          <p:cNvPr id="31" name="图片 30"/>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054287" y="438150"/>
            <a:ext cx="1485900" cy="2057401"/>
          </a:xfrm>
          <a:prstGeom prst="rect">
            <a:avLst/>
          </a:prstGeom>
        </p:spPr>
      </p:pic>
      <p:pic>
        <p:nvPicPr>
          <p:cNvPr id="27" name="图片 26"/>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568637" y="3347630"/>
            <a:ext cx="1485900" cy="2057401"/>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rcRect l="58785" b="16822"/>
          <a:stretch>
            <a:fillRect/>
          </a:stretch>
        </p:blipFill>
        <p:spPr>
          <a:xfrm>
            <a:off x="0" y="-1"/>
            <a:ext cx="1589615" cy="5684928"/>
          </a:xfrm>
          <a:prstGeom prst="rect">
            <a:avLst/>
          </a:prstGeom>
        </p:spPr>
      </p:pic>
      <p:sp>
        <p:nvSpPr>
          <p:cNvPr id="4" name="文本框 66"/>
          <p:cNvSpPr txBox="1"/>
          <p:nvPr/>
        </p:nvSpPr>
        <p:spPr>
          <a:xfrm>
            <a:off x="2846240" y="1862570"/>
            <a:ext cx="4416594" cy="1723549"/>
          </a:xfrm>
          <a:prstGeom prst="rect">
            <a:avLst/>
          </a:prstGeom>
          <a:noFill/>
        </p:spPr>
        <p:txBody>
          <a:bodyPr wrap="none" rtlCol="0">
            <a:spAutoFit/>
          </a:bodyPr>
          <a:lstStyle/>
          <a:p>
            <a:pPr algn="ctr"/>
            <a:r>
              <a:rPr lang="zh-CN" altLang="en-US" sz="4000" b="1"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卡通简约</a:t>
            </a:r>
            <a:endParaRPr lang="en-US" altLang="zh-CN" sz="4000" b="1"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6600" b="1"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游戏圣诞节</a:t>
            </a:r>
            <a:endParaRPr lang="zh-CN" altLang="en-US" sz="6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TextBox 21">
            <a:extLst>
              <a:ext uri="{FF2B5EF4-FFF2-40B4-BE49-F238E27FC236}">
                <a16:creationId xmlns="" xmlns:a16="http://schemas.microsoft.com/office/drawing/2014/main" id="{E72DAECC-585D-4095-B496-4FABC2F500FA}"/>
              </a:ext>
            </a:extLst>
          </p:cNvPr>
          <p:cNvSpPr>
            <a:spLocks noChangeArrowheads="1"/>
          </p:cNvSpPr>
          <p:nvPr/>
        </p:nvSpPr>
        <p:spPr bwMode="auto">
          <a:xfrm>
            <a:off x="2239372" y="3580403"/>
            <a:ext cx="5630330" cy="600164"/>
          </a:xfrm>
          <a:prstGeom prst="rect">
            <a:avLst/>
          </a:prstGeom>
          <a:noFill/>
          <a:ln w="9525">
            <a:noFill/>
            <a:miter lim="800000"/>
          </a:ln>
        </p:spPr>
        <p:txBody>
          <a:bodyPr wrap="square">
            <a:spAutoFit/>
          </a:bodyPr>
          <a:lstStyle/>
          <a:p>
            <a:pPr algn="ctr">
              <a:lnSpc>
                <a:spcPct val="150000"/>
              </a:lnSpc>
            </a:pPr>
            <a:r>
              <a:rPr lang="zh-CN" altLang="en-US" sz="1100">
                <a:solidFill>
                  <a:schemeClr val="bg1"/>
                </a:solidFill>
                <a:cs typeface="+mn-ea"/>
                <a:sym typeface="+mn-lt"/>
              </a:rPr>
              <a:t>这里输入简单的文字概述这里输入简单文字概述简单的文字概述这里输入简单的文字概述这里输入简单这里输入简单的文字概述这里输入简单文字概述简单的文字概述</a:t>
            </a:r>
            <a:r>
              <a:rPr lang="zh-CN" altLang="en-US" sz="1100" smtClean="0">
                <a:solidFill>
                  <a:schemeClr val="bg1"/>
                </a:solidFill>
                <a:cs typeface="+mn-ea"/>
                <a:sym typeface="+mn-lt"/>
              </a:rPr>
              <a:t>这里</a:t>
            </a:r>
            <a:endParaRPr lang="zh-CN" altLang="en-US" sz="1100">
              <a:solidFill>
                <a:schemeClr val="bg1"/>
              </a:solidFill>
              <a:cs typeface="+mn-ea"/>
              <a:sym typeface="+mn-lt"/>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9566" y="-1"/>
            <a:ext cx="3856892" cy="6834595"/>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rcRect t="80632" r="65836" b="-2"/>
          <a:stretch>
            <a:fillRect/>
          </a:stretch>
        </p:blipFill>
        <p:spPr>
          <a:xfrm>
            <a:off x="21092" y="5540692"/>
            <a:ext cx="1317688" cy="1323975"/>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781176" y="0"/>
            <a:ext cx="1485900" cy="2057401"/>
          </a:xfrm>
          <a:prstGeom prst="rect">
            <a:avLst/>
          </a:prstGeom>
        </p:spPr>
      </p:pic>
      <p:pic>
        <p:nvPicPr>
          <p:cNvPr id="26" name="图片 25"/>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844504" y="101346"/>
            <a:ext cx="1485900" cy="2057401"/>
          </a:xfrm>
          <a:prstGeom prst="rect">
            <a:avLst/>
          </a:prstGeom>
        </p:spPr>
      </p:pic>
      <p:pic>
        <p:nvPicPr>
          <p:cNvPr id="28" name="图片 27"/>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905002" y="4376331"/>
            <a:ext cx="1485900" cy="2057401"/>
          </a:xfrm>
          <a:prstGeom prst="rect">
            <a:avLst/>
          </a:prstGeom>
        </p:spPr>
      </p:pic>
      <p:pic>
        <p:nvPicPr>
          <p:cNvPr id="30" name="图片 29"/>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534151" y="4167595"/>
            <a:ext cx="1485900" cy="2057401"/>
          </a:xfrm>
          <a:prstGeom prst="rect">
            <a:avLst/>
          </a:prstGeom>
        </p:spPr>
      </p:pic>
    </p:spTree>
    <p:extLst>
      <p:ext uri="{BB962C8B-B14F-4D97-AF65-F5344CB8AC3E}">
        <p14:creationId val="1051455364"/>
      </p:ext>
    </p:extLst>
  </p:cSld>
  <p:clrMapOvr>
    <a:masterClrMapping/>
  </p:clrMapOvr>
  <mc:AlternateContent>
    <mc:Choice xmlns:p14="http://schemas.microsoft.com/office/powerpoint/2010/main" Requires="p14">
      <p:transition spd="slow" advTm="3000" p14:dur="1400">
        <p14:doors dir="ver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arn(inVertical)">
                                      <p:cBhvr>
                                        <p:cTn id="13" dur="500"/>
                                        <p:tgtEl>
                                          <p:spTgt spid="33"/>
                                        </p:tgtEl>
                                      </p:cBhvr>
                                    </p:animEffect>
                                  </p:childTnLst>
                                </p:cTn>
                              </p:par>
                              <p:par>
                                <p:cTn id="14" presetID="16" presetClass="entr" presetSubtype="21"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barn(inVertical)">
                                      <p:cBhvr>
                                        <p:cTn id="16" dur="500"/>
                                        <p:tgtEl>
                                          <p:spTgt spid="30"/>
                                        </p:tgtEl>
                                      </p:cBhvr>
                                    </p:animEffect>
                                  </p:childTnLst>
                                </p:cTn>
                              </p:par>
                              <p:par>
                                <p:cTn id="17" presetID="16" presetClass="entr" presetSubtype="21"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inVertical)">
                                      <p:cBhvr>
                                        <p:cTn id="19" dur="500"/>
                                        <p:tgtEl>
                                          <p:spTgt spid="28"/>
                                        </p:tgtEl>
                                      </p:cBhvr>
                                    </p:animEffect>
                                  </p:childTnLst>
                                </p:cTn>
                              </p:par>
                              <p:par>
                                <p:cTn id="20" presetID="16" presetClass="entr" presetSubtype="21"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inVertical)">
                                      <p:cBhvr>
                                        <p:cTn id="22" dur="500"/>
                                        <p:tgtEl>
                                          <p:spTgt spid="27"/>
                                        </p:tgtEl>
                                      </p:cBhvr>
                                    </p:animEffect>
                                  </p:childTnLst>
                                </p:cTn>
                              </p:par>
                              <p:par>
                                <p:cTn id="23" presetID="16" presetClass="entr" presetSubtype="21"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arn(inVertical)">
                                      <p:cBhvr>
                                        <p:cTn id="25" dur="500"/>
                                        <p:tgtEl>
                                          <p:spTgt spid="25"/>
                                        </p:tgtEl>
                                      </p:cBhvr>
                                    </p:animEffect>
                                  </p:childTnLst>
                                </p:cTn>
                              </p:par>
                              <p:par>
                                <p:cTn id="26" presetID="16" presetClass="entr" presetSubtype="21"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inVertical)">
                                      <p:cBhvr>
                                        <p:cTn id="28" dur="500"/>
                                        <p:tgtEl>
                                          <p:spTgt spid="34"/>
                                        </p:tgtEl>
                                      </p:cBhvr>
                                    </p:animEffect>
                                  </p:childTnLst>
                                </p:cTn>
                              </p:par>
                              <p:par>
                                <p:cTn id="29" presetID="16" presetClass="entr" presetSubtype="21"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arn(inVertical)">
                                      <p:cBhvr>
                                        <p:cTn id="31" dur="500"/>
                                        <p:tgtEl>
                                          <p:spTgt spid="31"/>
                                        </p:tgtEl>
                                      </p:cBhvr>
                                    </p:animEffect>
                                  </p:childTnLst>
                                </p:cTn>
                              </p:par>
                            </p:childTnLst>
                          </p:cTn>
                        </p:par>
                        <p:par>
                          <p:cTn id="32" fill="hold" nodeType="afterGroup">
                            <p:stCondLst>
                              <p:cond delay="500"/>
                            </p:stCondLst>
                            <p:childTnLst>
                              <p:par>
                                <p:cTn id="33" presetID="22" presetClass="entr" presetSubtype="1"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500"/>
                                        <p:tgtEl>
                                          <p:spTgt spid="24"/>
                                        </p:tgtEl>
                                      </p:cBhvr>
                                    </p:animEffect>
                                  </p:childTnLst>
                                </p:cTn>
                              </p:par>
                            </p:childTnLst>
                          </p:cTn>
                        </p:par>
                        <p:par>
                          <p:cTn id="36" fill="hold" nodeType="afterGroup">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750"/>
                                        <p:tgtEl>
                                          <p:spTgt spid="4"/>
                                        </p:tgtEl>
                                      </p:cBhvr>
                                    </p:animEffect>
                                  </p:childTnLst>
                                </p:cTn>
                              </p:par>
                            </p:childTnLst>
                          </p:cTn>
                        </p:par>
                        <p:par>
                          <p:cTn id="40" fill="hold" nodeType="afterGroup">
                            <p:stCondLst>
                              <p:cond delay="1750"/>
                            </p:stCondLst>
                            <p:childTnLst>
                              <p:par>
                                <p:cTn id="41" presetID="16" presetClass="entr" presetSubtype="21"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barn(inVertical)">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2" name="组合 61"/>
          <p:cNvGrpSpPr/>
          <p:nvPr/>
        </p:nvGrpSpPr>
        <p:grpSpPr>
          <a:xfrm>
            <a:off x="0" y="130519"/>
            <a:ext cx="2514600" cy="461666"/>
            <a:chOff x="0" y="130519"/>
            <a:chExt cx="2514600" cy="461666"/>
          </a:xfrm>
        </p:grpSpPr>
        <p:pic>
          <p:nvPicPr>
            <p:cNvPr id="65" name="图片 64"/>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66"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sp>
        <p:nvSpPr>
          <p:cNvPr id="67" name="矩形 14"/>
          <p:cNvSpPr/>
          <p:nvPr/>
        </p:nvSpPr>
        <p:spPr>
          <a:xfrm flipV="1">
            <a:off x="1301" y="3646901"/>
            <a:ext cx="4228538" cy="252908"/>
          </a:xfrm>
          <a:custGeom>
            <a:rect l="l" t="t" r="r" b="b"/>
            <a:pathLst>
              <a:path w="4571707" h="242218">
                <a:moveTo>
                  <a:pt x="0" y="242218"/>
                </a:moveTo>
                <a:lnTo>
                  <a:pt x="4571707" y="242218"/>
                </a:lnTo>
                <a:lnTo>
                  <a:pt x="4571707" y="0"/>
                </a:lnTo>
                <a:lnTo>
                  <a:pt x="0" y="0"/>
                </a:lnTo>
                <a:close/>
              </a:path>
            </a:pathLst>
          </a:custGeom>
          <a:solidFill>
            <a:srgbClr val="A34042"/>
          </a:solidFill>
          <a:ln>
            <a:noFill/>
          </a:ln>
        </p:spPr>
        <p:style>
          <a:lnRef idx="2">
            <a:schemeClr val="accent5">
              <a:shade val="50000"/>
            </a:schemeClr>
          </a:lnRef>
          <a:fillRef idx="1">
            <a:schemeClr val="accent5"/>
          </a:fillRef>
          <a:effectRef idx="0">
            <a:schemeClr val="accent5"/>
          </a:effectRef>
          <a:fontRef idx="minor">
            <a:schemeClr val="lt1"/>
          </a:fontRef>
        </p:style>
        <p:txBody>
          <a:bodyPr lIns="94062" tIns="47030" rIns="94062" bIns="47030" rtlCol="0" anchor="ctr"/>
          <a:lstStyle/>
          <a:p>
            <a:pPr algn="ctr"/>
            <a:endParaRPr lang="en-US">
              <a:solidFill>
                <a:schemeClr val="lt1"/>
              </a:solidFill>
            </a:endParaRPr>
          </a:p>
        </p:txBody>
      </p:sp>
      <p:grpSp>
        <p:nvGrpSpPr>
          <p:cNvPr id="68" name="组合 4"/>
          <p:cNvGrpSpPr/>
          <p:nvPr/>
        </p:nvGrpSpPr>
        <p:grpSpPr>
          <a:xfrm>
            <a:off x="3319902" y="3648370"/>
            <a:ext cx="1785786" cy="1785064"/>
            <a:chOff x="3225639" y="4543565"/>
            <a:chExt cx="1735762" cy="1734334"/>
          </a:xfrm>
        </p:grpSpPr>
        <p:sp>
          <p:nvSpPr>
            <p:cNvPr id="69" name="椭圆 68"/>
            <p:cNvSpPr/>
            <p:nvPr/>
          </p:nvSpPr>
          <p:spPr>
            <a:xfrm flipV="1">
              <a:off x="3225639" y="4543565"/>
              <a:ext cx="1735762" cy="1734334"/>
            </a:xfrm>
            <a:prstGeom prst="ellipse">
              <a:avLst/>
            </a:prstGeom>
            <a:solidFill>
              <a:srgbClr val="A3404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0" name="椭圆 69"/>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200" b="1" kern="0">
                  <a:solidFill>
                    <a:schemeClr val="bg1">
                      <a:lumMod val="50000"/>
                    </a:schemeClr>
                  </a:solidFill>
                  <a:latin typeface="微软雅黑" panose="020b0503020204020204" pitchFamily="34" charset="-122"/>
                  <a:ea typeface="微软雅黑" panose="020b0503020204020204" pitchFamily="34" charset="-122"/>
                </a:rPr>
                <a:t>02</a:t>
              </a:r>
              <a:endParaRPr lang="zh-CN" altLang="en-US" sz="3200" b="1" ker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1" name="矩形 14"/>
          <p:cNvSpPr/>
          <p:nvPr/>
        </p:nvSpPr>
        <p:spPr>
          <a:xfrm>
            <a:off x="1302" y="3103087"/>
            <a:ext cx="7200601" cy="252908"/>
          </a:xfrm>
          <a:custGeom>
            <a:rect l="l" t="t" r="r" b="b"/>
            <a:pathLst>
              <a:path w="4571707" h="242218">
                <a:moveTo>
                  <a:pt x="0" y="0"/>
                </a:moveTo>
                <a:lnTo>
                  <a:pt x="4571707" y="0"/>
                </a:lnTo>
                <a:lnTo>
                  <a:pt x="4571707" y="242218"/>
                </a:lnTo>
                <a:lnTo>
                  <a:pt x="0" y="242218"/>
                </a:lnTo>
                <a:close/>
              </a:path>
            </a:pathLst>
          </a:custGeom>
          <a:solidFill>
            <a:srgbClr val="0B1227"/>
          </a:solidFill>
          <a:ln>
            <a:noFill/>
          </a:ln>
        </p:spPr>
        <p:style>
          <a:lnRef idx="2">
            <a:schemeClr val="accent6">
              <a:shade val="50000"/>
            </a:schemeClr>
          </a:lnRef>
          <a:fillRef idx="1">
            <a:schemeClr val="accent6"/>
          </a:fillRef>
          <a:effectRef idx="0">
            <a:schemeClr val="accent6"/>
          </a:effectRef>
          <a:fontRef idx="minor">
            <a:schemeClr val="lt1"/>
          </a:fontRef>
        </p:style>
        <p:txBody>
          <a:bodyPr lIns="94062" tIns="47030" rIns="94062" bIns="47030" rtlCol="0" anchor="ctr"/>
          <a:lstStyle/>
          <a:p>
            <a:pPr algn="ctr"/>
            <a:endParaRPr lang="en-US">
              <a:solidFill>
                <a:schemeClr val="lt1"/>
              </a:solidFill>
            </a:endParaRPr>
          </a:p>
        </p:txBody>
      </p:sp>
      <p:grpSp>
        <p:nvGrpSpPr>
          <p:cNvPr id="72" name="组合 8"/>
          <p:cNvGrpSpPr/>
          <p:nvPr/>
        </p:nvGrpSpPr>
        <p:grpSpPr>
          <a:xfrm>
            <a:off x="6309012" y="1573727"/>
            <a:ext cx="1785786" cy="1786535"/>
            <a:chOff x="6131016" y="674750"/>
            <a:chExt cx="1735762" cy="1735763"/>
          </a:xfrm>
        </p:grpSpPr>
        <p:sp>
          <p:nvSpPr>
            <p:cNvPr id="73" name="椭圆 72"/>
            <p:cNvSpPr/>
            <p:nvPr/>
          </p:nvSpPr>
          <p:spPr>
            <a:xfrm>
              <a:off x="6131016" y="674750"/>
              <a:ext cx="1735762" cy="1735763"/>
            </a:xfrm>
            <a:prstGeom prst="ellipse">
              <a:avLst/>
            </a:prstGeom>
            <a:solidFill>
              <a:srgbClr val="0B1227"/>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4" name="椭圆 73"/>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200" b="1" kern="0">
                  <a:solidFill>
                    <a:schemeClr val="bg1">
                      <a:lumMod val="50000"/>
                    </a:schemeClr>
                  </a:solidFill>
                  <a:latin typeface="微软雅黑" panose="020b0503020204020204" pitchFamily="34" charset="-122"/>
                  <a:ea typeface="微软雅黑" panose="020b0503020204020204" pitchFamily="34" charset="-122"/>
                </a:rPr>
                <a:t>01</a:t>
              </a:r>
              <a:endParaRPr lang="zh-CN" altLang="en-US" sz="3200" b="1" ker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5" name="矩形 14"/>
          <p:cNvSpPr/>
          <p:nvPr/>
        </p:nvSpPr>
        <p:spPr>
          <a:xfrm flipV="1">
            <a:off x="6272171" y="3646900"/>
            <a:ext cx="5918244" cy="252908"/>
          </a:xfrm>
          <a:custGeom>
            <a:rect l="l" t="t" r="r" b="b"/>
            <a:pathLst>
              <a:path w="4571707" h="242218">
                <a:moveTo>
                  <a:pt x="0" y="242218"/>
                </a:moveTo>
                <a:lnTo>
                  <a:pt x="4571707" y="242218"/>
                </a:lnTo>
                <a:lnTo>
                  <a:pt x="4571707" y="0"/>
                </a:lnTo>
                <a:lnTo>
                  <a:pt x="0" y="0"/>
                </a:lnTo>
                <a:close/>
              </a:path>
            </a:pathLst>
          </a:custGeom>
          <a:solidFill>
            <a:srgbClr val="A34042"/>
          </a:solidFill>
          <a:ln>
            <a:noFill/>
          </a:ln>
        </p:spPr>
        <p:style>
          <a:lnRef idx="2">
            <a:schemeClr val="dk1">
              <a:shade val="50000"/>
            </a:schemeClr>
          </a:lnRef>
          <a:fillRef idx="1">
            <a:schemeClr val="dk1"/>
          </a:fillRef>
          <a:effectRef idx="0">
            <a:schemeClr val="dk1"/>
          </a:effectRef>
          <a:fontRef idx="minor">
            <a:schemeClr val="lt1"/>
          </a:fontRef>
        </p:style>
        <p:txBody>
          <a:bodyPr lIns="94062" tIns="47030" rIns="94062" bIns="47030" rtlCol="0" anchor="ctr"/>
          <a:lstStyle/>
          <a:p>
            <a:pPr algn="ctr"/>
            <a:endParaRPr lang="en-US">
              <a:solidFill>
                <a:schemeClr val="lt1"/>
              </a:solidFill>
            </a:endParaRPr>
          </a:p>
        </p:txBody>
      </p:sp>
      <p:grpSp>
        <p:nvGrpSpPr>
          <p:cNvPr id="76" name="组合 12"/>
          <p:cNvGrpSpPr/>
          <p:nvPr/>
        </p:nvGrpSpPr>
        <p:grpSpPr>
          <a:xfrm>
            <a:off x="5379276" y="3648370"/>
            <a:ext cx="1785786" cy="1785064"/>
            <a:chOff x="5227325" y="4543565"/>
            <a:chExt cx="1735762" cy="1734334"/>
          </a:xfrm>
        </p:grpSpPr>
        <p:sp>
          <p:nvSpPr>
            <p:cNvPr id="77" name="椭圆 76"/>
            <p:cNvSpPr/>
            <p:nvPr/>
          </p:nvSpPr>
          <p:spPr>
            <a:xfrm flipV="1">
              <a:off x="5227325" y="4543565"/>
              <a:ext cx="1735762" cy="1734334"/>
            </a:xfrm>
            <a:prstGeom prst="ellipse">
              <a:avLst/>
            </a:prstGeom>
            <a:solidFill>
              <a:srgbClr val="A3404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8" name="椭圆 77"/>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200" b="1" kern="0">
                  <a:solidFill>
                    <a:schemeClr val="bg1">
                      <a:lumMod val="50000"/>
                    </a:schemeClr>
                  </a:solidFill>
                  <a:latin typeface="微软雅黑" panose="020b0503020204020204" pitchFamily="34" charset="-122"/>
                  <a:ea typeface="微软雅黑" panose="020b0503020204020204" pitchFamily="34" charset="-122"/>
                </a:rPr>
                <a:t>03</a:t>
              </a:r>
              <a:endParaRPr lang="zh-CN" altLang="en-US" sz="3200" b="1" ker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9" name="TextBox 78"/>
          <p:cNvSpPr txBox="1"/>
          <p:nvPr/>
        </p:nvSpPr>
        <p:spPr>
          <a:xfrm>
            <a:off x="1967660" y="2098231"/>
            <a:ext cx="3978913" cy="615121"/>
          </a:xfrm>
          <a:prstGeom prst="rect">
            <a:avLst/>
          </a:prstGeom>
          <a:noFill/>
        </p:spPr>
        <p:txBody>
          <a:bodyPr wrap="square" lIns="94062" tIns="47030" rIns="94062" bIns="47030" rtlCol="0">
            <a:spAutoFit/>
          </a:bodyPr>
          <a:lstStyle/>
          <a:p>
            <a:pPr>
              <a:lnSpc>
                <a:spcPct val="130000"/>
              </a:lnSpc>
            </a:pPr>
            <a:r>
              <a:rPr lang="zh-CN" altLang="en-US" sz="13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80" name="TextBox 79"/>
          <p:cNvSpPr txBox="1"/>
          <p:nvPr/>
        </p:nvSpPr>
        <p:spPr>
          <a:xfrm>
            <a:off x="1975340" y="1794027"/>
            <a:ext cx="1831436" cy="341200"/>
          </a:xfrm>
          <a:prstGeom prst="rect">
            <a:avLst/>
          </a:prstGeom>
          <a:noFill/>
        </p:spPr>
        <p:txBody>
          <a:bodyPr wrap="none" lIns="94062" tIns="47030" rIns="94062" bIns="47030" rtlCol="0">
            <a:spAutoFit/>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点击添加标题内容</a:t>
            </a:r>
          </a:p>
        </p:txBody>
      </p:sp>
      <p:sp>
        <p:nvSpPr>
          <p:cNvPr id="81" name="TextBox 80"/>
          <p:cNvSpPr txBox="1"/>
          <p:nvPr/>
        </p:nvSpPr>
        <p:spPr>
          <a:xfrm>
            <a:off x="1337238" y="5682153"/>
            <a:ext cx="4042039" cy="615121"/>
          </a:xfrm>
          <a:prstGeom prst="rect">
            <a:avLst/>
          </a:prstGeom>
          <a:noFill/>
        </p:spPr>
        <p:txBody>
          <a:bodyPr wrap="square" lIns="94062" tIns="47030" rIns="94062" bIns="47030" rtlCol="0">
            <a:spAutoFit/>
          </a:bodyPr>
          <a:lstStyle/>
          <a:p>
            <a:pPr>
              <a:lnSpc>
                <a:spcPct val="130000"/>
              </a:lnSpc>
            </a:pPr>
            <a:r>
              <a:rPr lang="zh-CN" altLang="en-US" sz="13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82" name="TextBox 81"/>
          <p:cNvSpPr txBox="1"/>
          <p:nvPr/>
        </p:nvSpPr>
        <p:spPr>
          <a:xfrm>
            <a:off x="1344921" y="5377947"/>
            <a:ext cx="1831436" cy="341200"/>
          </a:xfrm>
          <a:prstGeom prst="rect">
            <a:avLst/>
          </a:prstGeom>
          <a:noFill/>
        </p:spPr>
        <p:txBody>
          <a:bodyPr wrap="none" lIns="94062" tIns="47030" rIns="94062" bIns="47030" rtlCol="0">
            <a:spAutoFit/>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点击添加标题内容</a:t>
            </a:r>
          </a:p>
        </p:txBody>
      </p:sp>
      <p:sp>
        <p:nvSpPr>
          <p:cNvPr id="83" name="TextBox 82"/>
          <p:cNvSpPr txBox="1"/>
          <p:nvPr/>
        </p:nvSpPr>
        <p:spPr>
          <a:xfrm>
            <a:off x="7422934" y="4996361"/>
            <a:ext cx="3978913" cy="615121"/>
          </a:xfrm>
          <a:prstGeom prst="rect">
            <a:avLst/>
          </a:prstGeom>
          <a:noFill/>
        </p:spPr>
        <p:txBody>
          <a:bodyPr wrap="square" lIns="94062" tIns="47030" rIns="94062" bIns="47030" rtlCol="0">
            <a:spAutoFit/>
          </a:bodyPr>
          <a:lstStyle/>
          <a:p>
            <a:pPr>
              <a:lnSpc>
                <a:spcPct val="130000"/>
              </a:lnSpc>
            </a:pPr>
            <a:r>
              <a:rPr lang="zh-CN" altLang="en-US" sz="13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84" name="TextBox 83"/>
          <p:cNvSpPr txBox="1"/>
          <p:nvPr/>
        </p:nvSpPr>
        <p:spPr>
          <a:xfrm>
            <a:off x="7430615" y="4692158"/>
            <a:ext cx="1831436" cy="341200"/>
          </a:xfrm>
          <a:prstGeom prst="rect">
            <a:avLst/>
          </a:prstGeom>
          <a:noFill/>
        </p:spPr>
        <p:txBody>
          <a:bodyPr wrap="none" lIns="94062" tIns="47030" rIns="94062" bIns="47030" rtlCol="0">
            <a:spAutoFit/>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点击添加标题内容</a:t>
            </a:r>
          </a:p>
        </p:txBody>
      </p:sp>
      <p:grpSp>
        <p:nvGrpSpPr>
          <p:cNvPr id="85" name="组合 84"/>
          <p:cNvGrpSpPr/>
          <p:nvPr/>
        </p:nvGrpSpPr>
        <p:grpSpPr>
          <a:xfrm>
            <a:off x="-17429" y="5540692"/>
            <a:ext cx="12209429" cy="1323975"/>
            <a:chOff x="-17429" y="5540692"/>
            <a:chExt cx="12209429" cy="1323975"/>
          </a:xfrm>
        </p:grpSpPr>
        <p:grpSp>
          <p:nvGrpSpPr>
            <p:cNvPr id="86" name="组合 85"/>
            <p:cNvGrpSpPr/>
            <p:nvPr/>
          </p:nvGrpSpPr>
          <p:grpSpPr>
            <a:xfrm>
              <a:off x="-17429" y="5540692"/>
              <a:ext cx="8347833" cy="1323975"/>
              <a:chOff x="-17429" y="5540692"/>
              <a:chExt cx="8347833" cy="1323975"/>
            </a:xfrm>
          </p:grpSpPr>
          <p:pic>
            <p:nvPicPr>
              <p:cNvPr id="88" name="图片 87"/>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89" name="图片 88"/>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90" name="图片 89"/>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87" name="图片 86"/>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1901290705"/>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down)">
                                      <p:cBhvr>
                                        <p:cTn id="11" dur="500"/>
                                        <p:tgtEl>
                                          <p:spTgt spid="72"/>
                                        </p:tgtEl>
                                      </p:cBhvr>
                                    </p:animEffect>
                                  </p:childTnLst>
                                </p:cTn>
                              </p:par>
                            </p:childTnLst>
                          </p:cTn>
                        </p:par>
                        <p:par>
                          <p:cTn id="12" fill="hold" nodeType="afterGroup">
                            <p:stCondLst>
                              <p:cond delay="100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80"/>
                                        </p:tgtEl>
                                        <p:attrNameLst>
                                          <p:attrName>style.visibility</p:attrName>
                                        </p:attrNameLst>
                                      </p:cBhvr>
                                      <p:to>
                                        <p:strVal val="visible"/>
                                      </p:to>
                                    </p:set>
                                    <p:anim calcmode="lin" valueType="num">
                                      <p:cBhvr>
                                        <p:cTn id="15" dur="250" fill="hold"/>
                                        <p:tgtEl>
                                          <p:spTgt spid="80"/>
                                        </p:tgtEl>
                                        <p:attrNameLst>
                                          <p:attrName>ppt_x</p:attrName>
                                        </p:attrNameLst>
                                      </p:cBhvr>
                                      <p:tavLst>
                                        <p:tav tm="0">
                                          <p:val>
                                            <p:strVal val="#ppt_x"/>
                                          </p:val>
                                        </p:tav>
                                        <p:tav tm="100000">
                                          <p:val>
                                            <p:strVal val="#ppt_x"/>
                                          </p:val>
                                        </p:tav>
                                      </p:tavLst>
                                    </p:anim>
                                    <p:anim calcmode="lin" valueType="num">
                                      <p:cBhvr>
                                        <p:cTn id="16" dur="250" fill="hold"/>
                                        <p:tgtEl>
                                          <p:spTgt spid="80"/>
                                        </p:tgtEl>
                                        <p:attrNameLst>
                                          <p:attrName>ppt_y</p:attrName>
                                        </p:attrNameLst>
                                      </p:cBhvr>
                                      <p:tavLst>
                                        <p:tav tm="0">
                                          <p:val>
                                            <p:strVal val="#ppt_y-#ppt_h/2"/>
                                          </p:val>
                                        </p:tav>
                                        <p:tav tm="100000">
                                          <p:val>
                                            <p:strVal val="#ppt_y"/>
                                          </p:val>
                                        </p:tav>
                                      </p:tavLst>
                                    </p:anim>
                                    <p:anim calcmode="lin" valueType="num">
                                      <p:cBhvr>
                                        <p:cTn id="17" dur="250" fill="hold"/>
                                        <p:tgtEl>
                                          <p:spTgt spid="80"/>
                                        </p:tgtEl>
                                        <p:attrNameLst>
                                          <p:attrName>ppt_w</p:attrName>
                                        </p:attrNameLst>
                                      </p:cBhvr>
                                      <p:tavLst>
                                        <p:tav tm="0">
                                          <p:val>
                                            <p:strVal val="#ppt_w"/>
                                          </p:val>
                                        </p:tav>
                                        <p:tav tm="100000">
                                          <p:val>
                                            <p:strVal val="#ppt_w"/>
                                          </p:val>
                                        </p:tav>
                                      </p:tavLst>
                                    </p:anim>
                                    <p:anim calcmode="lin" valueType="num">
                                      <p:cBhvr>
                                        <p:cTn id="18" dur="250" fill="hold"/>
                                        <p:tgtEl>
                                          <p:spTgt spid="80"/>
                                        </p:tgtEl>
                                        <p:attrNameLst>
                                          <p:attrName>ppt_h</p:attrName>
                                        </p:attrNameLst>
                                      </p:cBhvr>
                                      <p:tavLst>
                                        <p:tav tm="0">
                                          <p:val>
                                            <p:fltVal val="0"/>
                                          </p:val>
                                        </p:tav>
                                        <p:tav tm="100000">
                                          <p:val>
                                            <p:strVal val="#ppt_h"/>
                                          </p:val>
                                        </p:tav>
                                      </p:tavLst>
                                    </p:anim>
                                  </p:childTnLst>
                                </p:cTn>
                              </p:par>
                            </p:childTnLst>
                          </p:cTn>
                        </p:par>
                        <p:par>
                          <p:cTn id="19" fill="hold" nodeType="afterGroup">
                            <p:stCondLst>
                              <p:cond delay="1250"/>
                            </p:stCondLst>
                            <p:childTnLst>
                              <p:par>
                                <p:cTn id="20" presetID="22" presetClass="entr" presetSubtype="8" fill="hold" grpId="0" nodeType="after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wipe(left)">
                                      <p:cBhvr>
                                        <p:cTn id="22" dur="500"/>
                                        <p:tgtEl>
                                          <p:spTgt spid="79"/>
                                        </p:tgtEl>
                                      </p:cBhvr>
                                    </p:animEffect>
                                  </p:childTnLst>
                                </p:cTn>
                              </p:par>
                            </p:childTnLst>
                          </p:cTn>
                        </p:par>
                        <p:par>
                          <p:cTn id="23" fill="hold" nodeType="afterGroup">
                            <p:stCondLst>
                              <p:cond delay="1750"/>
                            </p:stCondLst>
                            <p:childTnLst>
                              <p:par>
                                <p:cTn id="24" presetID="22" presetClass="entr" presetSubtype="8" fill="hold" grpId="0" nodeType="after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wipe(left)">
                                      <p:cBhvr>
                                        <p:cTn id="26" dur="500"/>
                                        <p:tgtEl>
                                          <p:spTgt spid="67"/>
                                        </p:tgtEl>
                                      </p:cBhvr>
                                    </p:animEffect>
                                  </p:childTnLst>
                                </p:cTn>
                              </p:par>
                            </p:childTnLst>
                          </p:cTn>
                        </p:par>
                        <p:par>
                          <p:cTn id="27" fill="hold" nodeType="afterGroup">
                            <p:stCondLst>
                              <p:cond delay="2250"/>
                            </p:stCondLst>
                            <p:childTnLst>
                              <p:par>
                                <p:cTn id="28" presetID="22" presetClass="entr" presetSubtype="1" fill="hold" nodeType="after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wipe(up)">
                                      <p:cBhvr>
                                        <p:cTn id="30" dur="500"/>
                                        <p:tgtEl>
                                          <p:spTgt spid="68"/>
                                        </p:tgtEl>
                                      </p:cBhvr>
                                    </p:animEffect>
                                  </p:childTnLst>
                                </p:cTn>
                              </p:par>
                            </p:childTnLst>
                          </p:cTn>
                        </p:par>
                        <p:par>
                          <p:cTn id="31" fill="hold" nodeType="afterGroup">
                            <p:stCondLst>
                              <p:cond delay="2750"/>
                            </p:stCondLst>
                            <p:childTnLst>
                              <p:par>
                                <p:cTn id="32" presetID="17" presetClass="entr" presetSubtype="1" fill="hold" grpId="0" nodeType="afterEffect">
                                  <p:stCondLst>
                                    <p:cond delay="0"/>
                                  </p:stCondLst>
                                  <p:iterate type="lt">
                                    <p:tmPct val="40000"/>
                                  </p:iterate>
                                  <p:childTnLst>
                                    <p:set>
                                      <p:cBhvr>
                                        <p:cTn id="33" dur="1" fill="hold">
                                          <p:stCondLst>
                                            <p:cond delay="0"/>
                                          </p:stCondLst>
                                        </p:cTn>
                                        <p:tgtEl>
                                          <p:spTgt spid="82"/>
                                        </p:tgtEl>
                                        <p:attrNameLst>
                                          <p:attrName>style.visibility</p:attrName>
                                        </p:attrNameLst>
                                      </p:cBhvr>
                                      <p:to>
                                        <p:strVal val="visible"/>
                                      </p:to>
                                    </p:set>
                                    <p:anim calcmode="lin" valueType="num">
                                      <p:cBhvr>
                                        <p:cTn id="34" dur="250" fill="hold"/>
                                        <p:tgtEl>
                                          <p:spTgt spid="82"/>
                                        </p:tgtEl>
                                        <p:attrNameLst>
                                          <p:attrName>ppt_x</p:attrName>
                                        </p:attrNameLst>
                                      </p:cBhvr>
                                      <p:tavLst>
                                        <p:tav tm="0">
                                          <p:val>
                                            <p:strVal val="#ppt_x"/>
                                          </p:val>
                                        </p:tav>
                                        <p:tav tm="100000">
                                          <p:val>
                                            <p:strVal val="#ppt_x"/>
                                          </p:val>
                                        </p:tav>
                                      </p:tavLst>
                                    </p:anim>
                                    <p:anim calcmode="lin" valueType="num">
                                      <p:cBhvr>
                                        <p:cTn id="35" dur="250" fill="hold"/>
                                        <p:tgtEl>
                                          <p:spTgt spid="82"/>
                                        </p:tgtEl>
                                        <p:attrNameLst>
                                          <p:attrName>ppt_y</p:attrName>
                                        </p:attrNameLst>
                                      </p:cBhvr>
                                      <p:tavLst>
                                        <p:tav tm="0">
                                          <p:val>
                                            <p:strVal val="#ppt_y-#ppt_h/2"/>
                                          </p:val>
                                        </p:tav>
                                        <p:tav tm="100000">
                                          <p:val>
                                            <p:strVal val="#ppt_y"/>
                                          </p:val>
                                        </p:tav>
                                      </p:tavLst>
                                    </p:anim>
                                    <p:anim calcmode="lin" valueType="num">
                                      <p:cBhvr>
                                        <p:cTn id="36" dur="250" fill="hold"/>
                                        <p:tgtEl>
                                          <p:spTgt spid="82"/>
                                        </p:tgtEl>
                                        <p:attrNameLst>
                                          <p:attrName>ppt_w</p:attrName>
                                        </p:attrNameLst>
                                      </p:cBhvr>
                                      <p:tavLst>
                                        <p:tav tm="0">
                                          <p:val>
                                            <p:strVal val="#ppt_w"/>
                                          </p:val>
                                        </p:tav>
                                        <p:tav tm="100000">
                                          <p:val>
                                            <p:strVal val="#ppt_w"/>
                                          </p:val>
                                        </p:tav>
                                      </p:tavLst>
                                    </p:anim>
                                    <p:anim calcmode="lin" valueType="num">
                                      <p:cBhvr>
                                        <p:cTn id="37" dur="250" fill="hold"/>
                                        <p:tgtEl>
                                          <p:spTgt spid="82"/>
                                        </p:tgtEl>
                                        <p:attrNameLst>
                                          <p:attrName>ppt_h</p:attrName>
                                        </p:attrNameLst>
                                      </p:cBhvr>
                                      <p:tavLst>
                                        <p:tav tm="0">
                                          <p:val>
                                            <p:fltVal val="0"/>
                                          </p:val>
                                        </p:tav>
                                        <p:tav tm="100000">
                                          <p:val>
                                            <p:strVal val="#ppt_h"/>
                                          </p:val>
                                        </p:tav>
                                      </p:tavLst>
                                    </p:anim>
                                  </p:childTnLst>
                                </p:cTn>
                              </p:par>
                            </p:childTnLst>
                          </p:cTn>
                        </p:par>
                        <p:par>
                          <p:cTn id="38" fill="hold" nodeType="afterGroup">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wipe(left)">
                                      <p:cBhvr>
                                        <p:cTn id="41" dur="500"/>
                                        <p:tgtEl>
                                          <p:spTgt spid="81"/>
                                        </p:tgtEl>
                                      </p:cBhvr>
                                    </p:animEffect>
                                  </p:childTnLst>
                                </p:cTn>
                              </p:par>
                            </p:childTnLst>
                          </p:cTn>
                        </p:par>
                        <p:par>
                          <p:cTn id="42" fill="hold" nodeType="afterGroup">
                            <p:stCondLst>
                              <p:cond delay="3500"/>
                            </p:stCondLst>
                            <p:childTnLst>
                              <p:par>
                                <p:cTn id="43" presetID="22" presetClass="entr" presetSubtype="2" fill="hold" grpId="0" nodeType="after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wipe(right)">
                                      <p:cBhvr>
                                        <p:cTn id="45" dur="500"/>
                                        <p:tgtEl>
                                          <p:spTgt spid="75"/>
                                        </p:tgtEl>
                                      </p:cBhvr>
                                    </p:animEffect>
                                  </p:childTnLst>
                                </p:cTn>
                              </p:par>
                            </p:childTnLst>
                          </p:cTn>
                        </p:par>
                        <p:par>
                          <p:cTn id="46" fill="hold" nodeType="afterGroup">
                            <p:stCondLst>
                              <p:cond delay="4000"/>
                            </p:stCondLst>
                            <p:childTnLst>
                              <p:par>
                                <p:cTn id="47" presetID="22" presetClass="entr" presetSubtype="1" fill="hold"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nodeType="afterGroup">
                            <p:stCondLst>
                              <p:cond delay="4500"/>
                            </p:stCondLst>
                            <p:childTnLst>
                              <p:par>
                                <p:cTn id="51" presetID="17" presetClass="entr" presetSubtype="1" fill="hold" grpId="0" nodeType="afterEffect">
                                  <p:stCondLst>
                                    <p:cond delay="0"/>
                                  </p:stCondLst>
                                  <p:iterate type="lt">
                                    <p:tmPct val="40000"/>
                                  </p:iterate>
                                  <p:childTnLst>
                                    <p:set>
                                      <p:cBhvr>
                                        <p:cTn id="52" dur="1" fill="hold">
                                          <p:stCondLst>
                                            <p:cond delay="0"/>
                                          </p:stCondLst>
                                        </p:cTn>
                                        <p:tgtEl>
                                          <p:spTgt spid="84"/>
                                        </p:tgtEl>
                                        <p:attrNameLst>
                                          <p:attrName>style.visibility</p:attrName>
                                        </p:attrNameLst>
                                      </p:cBhvr>
                                      <p:to>
                                        <p:strVal val="visible"/>
                                      </p:to>
                                    </p:set>
                                    <p:anim calcmode="lin" valueType="num">
                                      <p:cBhvr>
                                        <p:cTn id="53" dur="250" fill="hold"/>
                                        <p:tgtEl>
                                          <p:spTgt spid="84"/>
                                        </p:tgtEl>
                                        <p:attrNameLst>
                                          <p:attrName>ppt_x</p:attrName>
                                        </p:attrNameLst>
                                      </p:cBhvr>
                                      <p:tavLst>
                                        <p:tav tm="0">
                                          <p:val>
                                            <p:strVal val="#ppt_x"/>
                                          </p:val>
                                        </p:tav>
                                        <p:tav tm="100000">
                                          <p:val>
                                            <p:strVal val="#ppt_x"/>
                                          </p:val>
                                        </p:tav>
                                      </p:tavLst>
                                    </p:anim>
                                    <p:anim calcmode="lin" valueType="num">
                                      <p:cBhvr>
                                        <p:cTn id="54" dur="250" fill="hold"/>
                                        <p:tgtEl>
                                          <p:spTgt spid="84"/>
                                        </p:tgtEl>
                                        <p:attrNameLst>
                                          <p:attrName>ppt_y</p:attrName>
                                        </p:attrNameLst>
                                      </p:cBhvr>
                                      <p:tavLst>
                                        <p:tav tm="0">
                                          <p:val>
                                            <p:strVal val="#ppt_y-#ppt_h/2"/>
                                          </p:val>
                                        </p:tav>
                                        <p:tav tm="100000">
                                          <p:val>
                                            <p:strVal val="#ppt_y"/>
                                          </p:val>
                                        </p:tav>
                                      </p:tavLst>
                                    </p:anim>
                                    <p:anim calcmode="lin" valueType="num">
                                      <p:cBhvr>
                                        <p:cTn id="55" dur="250" fill="hold"/>
                                        <p:tgtEl>
                                          <p:spTgt spid="84"/>
                                        </p:tgtEl>
                                        <p:attrNameLst>
                                          <p:attrName>ppt_w</p:attrName>
                                        </p:attrNameLst>
                                      </p:cBhvr>
                                      <p:tavLst>
                                        <p:tav tm="0">
                                          <p:val>
                                            <p:strVal val="#ppt_w"/>
                                          </p:val>
                                        </p:tav>
                                        <p:tav tm="100000">
                                          <p:val>
                                            <p:strVal val="#ppt_w"/>
                                          </p:val>
                                        </p:tav>
                                      </p:tavLst>
                                    </p:anim>
                                    <p:anim calcmode="lin" valueType="num">
                                      <p:cBhvr>
                                        <p:cTn id="56" dur="250" fill="hold"/>
                                        <p:tgtEl>
                                          <p:spTgt spid="84"/>
                                        </p:tgtEl>
                                        <p:attrNameLst>
                                          <p:attrName>ppt_h</p:attrName>
                                        </p:attrNameLst>
                                      </p:cBhvr>
                                      <p:tavLst>
                                        <p:tav tm="0">
                                          <p:val>
                                            <p:fltVal val="0"/>
                                          </p:val>
                                        </p:tav>
                                        <p:tav tm="100000">
                                          <p:val>
                                            <p:strVal val="#ppt_h"/>
                                          </p:val>
                                        </p:tav>
                                      </p:tavLst>
                                    </p:anim>
                                  </p:childTnLst>
                                </p:cTn>
                              </p:par>
                            </p:childTnLst>
                          </p:cTn>
                        </p:par>
                        <p:par>
                          <p:cTn id="57" fill="hold" nodeType="afterGroup">
                            <p:stCondLst>
                              <p:cond delay="4750"/>
                            </p:stCondLst>
                            <p:childTnLst>
                              <p:par>
                                <p:cTn id="58" presetID="22" presetClass="entr" presetSubtype="8" fill="hold" grpId="0" nodeType="after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wipe(left)">
                                      <p:cBhvr>
                                        <p:cTn id="60"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71" grpId="0" animBg="1"/>
      <p:bldP spid="75" grpId="0" animBg="1"/>
      <p:bldP spid="79" grpId="0"/>
      <p:bldP spid="80" grpId="0"/>
      <p:bldP spid="81" grpId="0"/>
      <p:bldP spid="82" grpId="0"/>
      <p:bldP spid="83" grpId="0"/>
      <p:bldP spid="8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2" name="组合 61"/>
          <p:cNvGrpSpPr/>
          <p:nvPr/>
        </p:nvGrpSpPr>
        <p:grpSpPr>
          <a:xfrm>
            <a:off x="3535272" y="3925693"/>
            <a:ext cx="3674568" cy="1652631"/>
            <a:chOff x="2651454" y="2944269"/>
            <a:chExt cx="2755926" cy="1239473"/>
          </a:xfrm>
        </p:grpSpPr>
        <p:grpSp>
          <p:nvGrpSpPr>
            <p:cNvPr id="6" name="组合 5"/>
            <p:cNvGrpSpPr/>
            <p:nvPr/>
          </p:nvGrpSpPr>
          <p:grpSpPr>
            <a:xfrm>
              <a:off x="4584586" y="2944269"/>
              <a:ext cx="822794" cy="1028493"/>
              <a:chOff x="1361326" y="1123950"/>
              <a:chExt cx="1219200" cy="1524000"/>
            </a:xfrm>
            <a:solidFill>
              <a:schemeClr val="accent2"/>
            </a:solidFill>
          </p:grpSpPr>
          <p:sp>
            <p:nvSpPr>
              <p:cNvPr id="51" name="平行四边形 50"/>
              <p:cNvSpPr/>
              <p:nvPr/>
            </p:nvSpPr>
            <p:spPr>
              <a:xfrm>
                <a:off x="1361326" y="1123950"/>
                <a:ext cx="1219200" cy="1524000"/>
              </a:xfrm>
              <a:prstGeom prst="parallelogram">
                <a:avLst>
                  <a:gd name="adj" fmla="val 43141"/>
                </a:avLst>
              </a:prstGeom>
              <a:solidFill>
                <a:srgbClr val="0B12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4924863" y="3040980"/>
              <a:ext cx="310262" cy="3102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ar-SA" sz="1867" b="1">
                  <a:solidFill>
                    <a:schemeClr val="bg1">
                      <a:lumMod val="50000"/>
                    </a:schemeClr>
                  </a:solidFill>
                  <a:latin typeface="微软雅黑" panose="020b0503020204020204" pitchFamily="34" charset="-122"/>
                  <a:ea typeface="微软雅黑" panose="020b0503020204020204" pitchFamily="34" charset="-122"/>
                </a:rPr>
                <a:t>2</a:t>
              </a:r>
              <a:endParaRPr lang="ar-SA" sz="1867" b="1">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任意多边形 11"/>
            <p:cNvSpPr/>
            <p:nvPr/>
          </p:nvSpPr>
          <p:spPr bwMode="auto">
            <a:xfrm>
              <a:off x="4778094" y="3598397"/>
              <a:ext cx="232178" cy="257123"/>
            </a:xfrm>
            <a:custGeom>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651454" y="3499515"/>
              <a:ext cx="1719573" cy="684227"/>
              <a:chOff x="3088854" y="4101568"/>
              <a:chExt cx="2292764" cy="912303"/>
            </a:xfrm>
          </p:grpSpPr>
          <p:sp>
            <p:nvSpPr>
              <p:cNvPr id="42" name="文本框 25"/>
              <p:cNvSpPr txBox="1"/>
              <p:nvPr/>
            </p:nvSpPr>
            <p:spPr bwMode="auto">
              <a:xfrm>
                <a:off x="4122642" y="4101568"/>
                <a:ext cx="1258976" cy="309958"/>
              </a:xfrm>
              <a:prstGeom prst="rect">
                <a:avLst/>
              </a:prstGeom>
              <a:noFill/>
            </p:spPr>
            <p:txBody>
              <a:bodyPr wrap="none" lIns="120000" tIns="62400" rIns="120000" bIns="62400">
                <a:normAutofit fontScale="77500" lnSpcReduction="20000"/>
              </a:bodyPr>
              <a:lstStyle/>
              <a:p>
                <a:pPr algn="r"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43" name="文本框 26"/>
              <p:cNvSpPr txBox="1"/>
              <p:nvPr/>
            </p:nvSpPr>
            <p:spPr bwMode="auto">
              <a:xfrm>
                <a:off x="3088854" y="4411526"/>
                <a:ext cx="2292764" cy="602345"/>
              </a:xfrm>
              <a:prstGeom prst="rect">
                <a:avLst/>
              </a:prstGeom>
              <a:noFill/>
            </p:spPr>
            <p:txBody>
              <a:bodyPr wrap="square" lIns="120000" tIns="62400" rIns="120000" bIns="62400">
                <a:normAutofit fontScale="70000" lnSpcReduction="20000"/>
              </a:bodyPr>
              <a:lstStyle/>
              <a:p>
                <a:pPr algn="r" latinLnBrk="0">
                  <a:lnSpc>
                    <a:spcPct val="120000"/>
                  </a:lnSpc>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grpSp>
      </p:grpSp>
      <p:grpSp>
        <p:nvGrpSpPr>
          <p:cNvPr id="57" name="组合 56"/>
          <p:cNvGrpSpPr/>
          <p:nvPr/>
        </p:nvGrpSpPr>
        <p:grpSpPr>
          <a:xfrm>
            <a:off x="2876203" y="2553292"/>
            <a:ext cx="3567543" cy="1685400"/>
            <a:chOff x="2157152" y="1914969"/>
            <a:chExt cx="2675657" cy="1264050"/>
          </a:xfrm>
        </p:grpSpPr>
        <p:grpSp>
          <p:nvGrpSpPr>
            <p:cNvPr id="12" name="组合 11"/>
            <p:cNvGrpSpPr/>
            <p:nvPr/>
          </p:nvGrpSpPr>
          <p:grpSpPr>
            <a:xfrm>
              <a:off x="4010015" y="1914969"/>
              <a:ext cx="822794" cy="1028493"/>
              <a:chOff x="4786701" y="2312876"/>
              <a:chExt cx="1097059" cy="1371324"/>
            </a:xfrm>
          </p:grpSpPr>
          <p:grpSp>
            <p:nvGrpSpPr>
              <p:cNvPr id="44" name="组合 43"/>
              <p:cNvGrpSpPr/>
              <p:nvPr/>
            </p:nvGrpSpPr>
            <p:grpSpPr>
              <a:xfrm>
                <a:off x="4786701" y="2312876"/>
                <a:ext cx="1097059" cy="1371324"/>
                <a:chOff x="1371600" y="1123950"/>
                <a:chExt cx="1219200" cy="1524000"/>
              </a:xfrm>
              <a:solidFill>
                <a:schemeClr val="accent4"/>
              </a:solidFill>
            </p:grpSpPr>
            <p:sp>
              <p:nvSpPr>
                <p:cNvPr id="47" name="平行四边形 46"/>
                <p:cNvSpPr/>
                <p:nvPr/>
              </p:nvSpPr>
              <p:spPr>
                <a:xfrm>
                  <a:off x="1371600" y="1123950"/>
                  <a:ext cx="1219200" cy="1524000"/>
                </a:xfrm>
                <a:prstGeom prst="parallelogram">
                  <a:avLst>
                    <a:gd name="adj" fmla="val 43141"/>
                  </a:avLst>
                </a:prstGeom>
                <a:solidFill>
                  <a:srgbClr val="A340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5" name="椭圆 44"/>
              <p:cNvSpPr/>
              <p:nvPr/>
            </p:nvSpPr>
            <p:spPr>
              <a:xfrm>
                <a:off x="5238974" y="2453462"/>
                <a:ext cx="413682" cy="413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sz="1867" b="1">
                    <a:solidFill>
                      <a:schemeClr val="bg1">
                        <a:lumMod val="50000"/>
                      </a:schemeClr>
                    </a:solidFill>
                    <a:latin typeface="微软雅黑" panose="020b0503020204020204" pitchFamily="34" charset="-122"/>
                    <a:ea typeface="微软雅黑" panose="020b0503020204020204" pitchFamily="34" charset="-122"/>
                  </a:rPr>
                  <a:t>4</a:t>
                </a:r>
              </a:p>
            </p:txBody>
          </p:sp>
          <p:sp>
            <p:nvSpPr>
              <p:cNvPr id="46" name="任意多边形 13"/>
              <p:cNvSpPr/>
              <p:nvPr/>
            </p:nvSpPr>
            <p:spPr bwMode="auto">
              <a:xfrm>
                <a:off x="5002949" y="3162760"/>
                <a:ext cx="376838" cy="379365"/>
              </a:xfrm>
              <a:custGeom>
                <a:cxnLst>
                  <a:cxn ang="0">
                    <a:pos x="31" y="67"/>
                  </a:cxn>
                  <a:cxn ang="0">
                    <a:pos x="23" y="67"/>
                  </a:cxn>
                  <a:cxn ang="0">
                    <a:pos x="18" y="62"/>
                  </a:cxn>
                  <a:cxn ang="0">
                    <a:pos x="18" y="51"/>
                  </a:cxn>
                  <a:cxn ang="0">
                    <a:pos x="7" y="51"/>
                  </a:cxn>
                  <a:cxn ang="0">
                    <a:pos x="2" y="46"/>
                  </a:cxn>
                  <a:cxn ang="0">
                    <a:pos x="2" y="38"/>
                  </a:cxn>
                  <a:cxn ang="0">
                    <a:pos x="39" y="2"/>
                  </a:cxn>
                  <a:cxn ang="0">
                    <a:pos x="46" y="2"/>
                  </a:cxn>
                  <a:cxn ang="0">
                    <a:pos x="51" y="7"/>
                  </a:cxn>
                  <a:cxn ang="0">
                    <a:pos x="51" y="18"/>
                  </a:cxn>
                  <a:cxn ang="0">
                    <a:pos x="62" y="18"/>
                  </a:cxn>
                  <a:cxn ang="0">
                    <a:pos x="67" y="23"/>
                  </a:cxn>
                  <a:cxn ang="0">
                    <a:pos x="67" y="30"/>
                  </a:cxn>
                  <a:cxn ang="0">
                    <a:pos x="31" y="67"/>
                  </a:cxn>
                  <a:cxn ang="0">
                    <a:pos x="56" y="31"/>
                  </a:cxn>
                  <a:cxn ang="0">
                    <a:pos x="56" y="27"/>
                  </a:cxn>
                  <a:cxn ang="0">
                    <a:pos x="42" y="13"/>
                  </a:cxn>
                  <a:cxn ang="0">
                    <a:pos x="38" y="13"/>
                  </a:cxn>
                  <a:cxn ang="0">
                    <a:pos x="13" y="38"/>
                  </a:cxn>
                  <a:cxn ang="0">
                    <a:pos x="13" y="41"/>
                  </a:cxn>
                  <a:cxn ang="0">
                    <a:pos x="28" y="56"/>
                  </a:cxn>
                  <a:cxn ang="0">
                    <a:pos x="30" y="57"/>
                  </a:cxn>
                  <a:cxn ang="0">
                    <a:pos x="31" y="56"/>
                  </a:cxn>
                  <a:cxn ang="0">
                    <a:pos x="56" y="31"/>
                  </a:cxn>
                  <a:cxn ang="0">
                    <a:pos x="53" y="29"/>
                  </a:cxn>
                  <a:cxn ang="0">
                    <a:pos x="30" y="52"/>
                  </a:cxn>
                  <a:cxn ang="0">
                    <a:pos x="17" y="39"/>
                  </a:cxn>
                  <a:cxn ang="0">
                    <a:pos x="40" y="16"/>
                  </a:cxn>
                  <a:cxn ang="0">
                    <a:pos x="53" y="29"/>
                  </a:cxn>
                </a:cxnLst>
                <a:rect l="0" t="0" r="r" b="b"/>
                <a:pathLst>
                  <a:path w="69" h="69">
                    <a:moveTo>
                      <a:pt x="31" y="67"/>
                    </a:moveTo>
                    <a:cubicBezTo>
                      <a:pt x="29" y="69"/>
                      <a:pt x="25" y="69"/>
                      <a:pt x="23" y="67"/>
                    </a:cubicBezTo>
                    <a:cubicBezTo>
                      <a:pt x="18" y="62"/>
                      <a:pt x="18" y="62"/>
                      <a:pt x="18" y="62"/>
                    </a:cubicBezTo>
                    <a:cubicBezTo>
                      <a:pt x="21" y="59"/>
                      <a:pt x="21" y="54"/>
                      <a:pt x="18" y="51"/>
                    </a:cubicBezTo>
                    <a:cubicBezTo>
                      <a:pt x="15" y="48"/>
                      <a:pt x="10" y="48"/>
                      <a:pt x="7" y="51"/>
                    </a:cubicBezTo>
                    <a:cubicBezTo>
                      <a:pt x="2" y="46"/>
                      <a:pt x="2" y="46"/>
                      <a:pt x="2" y="46"/>
                    </a:cubicBezTo>
                    <a:cubicBezTo>
                      <a:pt x="0" y="44"/>
                      <a:pt x="0" y="40"/>
                      <a:pt x="2" y="38"/>
                    </a:cubicBezTo>
                    <a:cubicBezTo>
                      <a:pt x="39" y="2"/>
                      <a:pt x="39" y="2"/>
                      <a:pt x="39" y="2"/>
                    </a:cubicBezTo>
                    <a:cubicBezTo>
                      <a:pt x="41" y="0"/>
                      <a:pt x="44" y="0"/>
                      <a:pt x="46" y="2"/>
                    </a:cubicBezTo>
                    <a:cubicBezTo>
                      <a:pt x="51" y="7"/>
                      <a:pt x="51" y="7"/>
                      <a:pt x="51" y="7"/>
                    </a:cubicBezTo>
                    <a:cubicBezTo>
                      <a:pt x="48" y="10"/>
                      <a:pt x="48" y="15"/>
                      <a:pt x="51" y="18"/>
                    </a:cubicBezTo>
                    <a:cubicBezTo>
                      <a:pt x="54" y="21"/>
                      <a:pt x="59" y="21"/>
                      <a:pt x="62" y="18"/>
                    </a:cubicBezTo>
                    <a:cubicBezTo>
                      <a:pt x="67" y="23"/>
                      <a:pt x="67" y="23"/>
                      <a:pt x="67" y="23"/>
                    </a:cubicBezTo>
                    <a:cubicBezTo>
                      <a:pt x="69" y="25"/>
                      <a:pt x="69" y="28"/>
                      <a:pt x="67" y="30"/>
                    </a:cubicBezTo>
                    <a:lnTo>
                      <a:pt x="31" y="67"/>
                    </a:lnTo>
                    <a:close/>
                    <a:moveTo>
                      <a:pt x="56" y="31"/>
                    </a:moveTo>
                    <a:cubicBezTo>
                      <a:pt x="57" y="30"/>
                      <a:pt x="57" y="28"/>
                      <a:pt x="56" y="27"/>
                    </a:cubicBezTo>
                    <a:cubicBezTo>
                      <a:pt x="42" y="13"/>
                      <a:pt x="42" y="13"/>
                      <a:pt x="42" y="13"/>
                    </a:cubicBezTo>
                    <a:cubicBezTo>
                      <a:pt x="41" y="12"/>
                      <a:pt x="39" y="12"/>
                      <a:pt x="38" y="13"/>
                    </a:cubicBezTo>
                    <a:cubicBezTo>
                      <a:pt x="13" y="38"/>
                      <a:pt x="13" y="38"/>
                      <a:pt x="13" y="38"/>
                    </a:cubicBezTo>
                    <a:cubicBezTo>
                      <a:pt x="12" y="39"/>
                      <a:pt x="12" y="40"/>
                      <a:pt x="13" y="41"/>
                    </a:cubicBezTo>
                    <a:cubicBezTo>
                      <a:pt x="28" y="56"/>
                      <a:pt x="28" y="56"/>
                      <a:pt x="28" y="56"/>
                    </a:cubicBezTo>
                    <a:cubicBezTo>
                      <a:pt x="28" y="56"/>
                      <a:pt x="29" y="57"/>
                      <a:pt x="30" y="57"/>
                    </a:cubicBezTo>
                    <a:cubicBezTo>
                      <a:pt x="30" y="57"/>
                      <a:pt x="31" y="56"/>
                      <a:pt x="31" y="56"/>
                    </a:cubicBezTo>
                    <a:lnTo>
                      <a:pt x="56" y="31"/>
                    </a:lnTo>
                    <a:close/>
                    <a:moveTo>
                      <a:pt x="53" y="29"/>
                    </a:moveTo>
                    <a:cubicBezTo>
                      <a:pt x="30" y="52"/>
                      <a:pt x="30" y="52"/>
                      <a:pt x="30" y="52"/>
                    </a:cubicBezTo>
                    <a:cubicBezTo>
                      <a:pt x="17" y="39"/>
                      <a:pt x="17" y="39"/>
                      <a:pt x="17" y="39"/>
                    </a:cubicBezTo>
                    <a:cubicBezTo>
                      <a:pt x="40" y="16"/>
                      <a:pt x="40" y="16"/>
                      <a:pt x="40" y="16"/>
                    </a:cubicBezTo>
                    <a:lnTo>
                      <a:pt x="53" y="29"/>
                    </a:lnTo>
                    <a:close/>
                  </a:path>
                </a:pathLst>
              </a:custGeom>
              <a:solidFill>
                <a:schemeClr val="bg1"/>
              </a:solidFill>
              <a:ln w="9525">
                <a:noFill/>
                <a:rou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157152" y="2494792"/>
              <a:ext cx="1719573" cy="684227"/>
              <a:chOff x="2301284" y="2233150"/>
              <a:chExt cx="2292764" cy="912303"/>
            </a:xfrm>
          </p:grpSpPr>
          <p:sp>
            <p:nvSpPr>
              <p:cNvPr id="40" name="文本框 23"/>
              <p:cNvSpPr txBox="1"/>
              <p:nvPr/>
            </p:nvSpPr>
            <p:spPr bwMode="auto">
              <a:xfrm>
                <a:off x="3335072" y="2233150"/>
                <a:ext cx="1258976" cy="309958"/>
              </a:xfrm>
              <a:prstGeom prst="rect">
                <a:avLst/>
              </a:prstGeom>
              <a:noFill/>
            </p:spPr>
            <p:txBody>
              <a:bodyPr wrap="none" lIns="120000" tIns="62400" rIns="120000" bIns="62400">
                <a:normAutofit fontScale="77500" lnSpcReduction="20000"/>
              </a:bodyPr>
              <a:lstStyle/>
              <a:p>
                <a:pPr algn="r"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文本框 24"/>
              <p:cNvSpPr txBox="1"/>
              <p:nvPr/>
            </p:nvSpPr>
            <p:spPr bwMode="auto">
              <a:xfrm>
                <a:off x="2301284" y="2543108"/>
                <a:ext cx="2292764" cy="602345"/>
              </a:xfrm>
              <a:prstGeom prst="rect">
                <a:avLst/>
              </a:prstGeom>
              <a:noFill/>
            </p:spPr>
            <p:txBody>
              <a:bodyPr wrap="square" lIns="120000" tIns="62400" rIns="120000" bIns="62400">
                <a:normAutofit fontScale="70000" lnSpcReduction="20000"/>
              </a:bodyPr>
              <a:lstStyle/>
              <a:p>
                <a:pPr algn="r" latinLnBrk="0">
                  <a:lnSpc>
                    <a:spcPct val="120000"/>
                  </a:lnSpc>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grpSp>
      </p:grpSp>
      <p:grpSp>
        <p:nvGrpSpPr>
          <p:cNvPr id="64" name="组合 63"/>
          <p:cNvGrpSpPr/>
          <p:nvPr/>
        </p:nvGrpSpPr>
        <p:grpSpPr>
          <a:xfrm>
            <a:off x="6486324" y="4611899"/>
            <a:ext cx="3469677" cy="1371324"/>
            <a:chOff x="4864743" y="3458924"/>
            <a:chExt cx="2602258" cy="1028493"/>
          </a:xfrm>
        </p:grpSpPr>
        <p:grpSp>
          <p:nvGrpSpPr>
            <p:cNvPr id="63" name="组合 62"/>
            <p:cNvGrpSpPr/>
            <p:nvPr/>
          </p:nvGrpSpPr>
          <p:grpSpPr>
            <a:xfrm>
              <a:off x="4864743" y="3458924"/>
              <a:ext cx="822794" cy="1028493"/>
              <a:chOff x="4864743" y="3458924"/>
              <a:chExt cx="822794" cy="1028493"/>
            </a:xfrm>
          </p:grpSpPr>
          <p:grpSp>
            <p:nvGrpSpPr>
              <p:cNvPr id="4" name="组合 3"/>
              <p:cNvGrpSpPr/>
              <p:nvPr/>
            </p:nvGrpSpPr>
            <p:grpSpPr>
              <a:xfrm>
                <a:off x="4864743" y="3458924"/>
                <a:ext cx="822794" cy="1028493"/>
                <a:chOff x="1361326" y="1123950"/>
                <a:chExt cx="1219200" cy="1524000"/>
              </a:xfrm>
              <a:solidFill>
                <a:schemeClr val="accent1"/>
              </a:solidFill>
            </p:grpSpPr>
            <p:sp>
              <p:nvSpPr>
                <p:cNvPr id="53" name="平行四边形 52"/>
                <p:cNvSpPr/>
                <p:nvPr/>
              </p:nvSpPr>
              <p:spPr>
                <a:xfrm>
                  <a:off x="1361326" y="1123950"/>
                  <a:ext cx="1219200" cy="1524000"/>
                </a:xfrm>
                <a:prstGeom prst="parallelogram">
                  <a:avLst>
                    <a:gd name="adj" fmla="val 43141"/>
                  </a:avLst>
                </a:prstGeom>
                <a:solidFill>
                  <a:srgbClr val="A340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4" name="直接连接符 53"/>
                <p:cNvCxnSpPr/>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 name="椭圆 4"/>
              <p:cNvSpPr/>
              <p:nvPr/>
            </p:nvSpPr>
            <p:spPr>
              <a:xfrm>
                <a:off x="5215758" y="3560673"/>
                <a:ext cx="310262" cy="3102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ar-SA" sz="1867" b="1">
                    <a:solidFill>
                      <a:schemeClr val="bg1">
                        <a:lumMod val="50000"/>
                      </a:schemeClr>
                    </a:solidFill>
                    <a:latin typeface="微软雅黑" panose="020b0503020204020204" pitchFamily="34" charset="-122"/>
                    <a:ea typeface="微软雅黑" panose="020b0503020204020204" pitchFamily="34" charset="-122"/>
                  </a:rPr>
                  <a:t>1</a:t>
                </a:r>
                <a:endParaRPr lang="ar-SA" sz="1867" b="1">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任意多边形 12"/>
              <p:cNvSpPr>
                <a:spLocks noChangeAspect="1"/>
              </p:cNvSpPr>
              <p:nvPr/>
            </p:nvSpPr>
            <p:spPr bwMode="auto">
              <a:xfrm>
                <a:off x="5019967" y="4150027"/>
                <a:ext cx="293329" cy="236554"/>
              </a:xfrm>
              <a:custGeom>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747428" y="3705876"/>
              <a:ext cx="1719573" cy="684227"/>
              <a:chOff x="7276060" y="4376716"/>
              <a:chExt cx="2292764" cy="912303"/>
            </a:xfrm>
          </p:grpSpPr>
          <p:sp>
            <p:nvSpPr>
              <p:cNvPr id="38" name="文本框 21"/>
              <p:cNvSpPr txBox="1"/>
              <p:nvPr/>
            </p:nvSpPr>
            <p:spPr bwMode="auto">
              <a:xfrm>
                <a:off x="7276060" y="4376716"/>
                <a:ext cx="1258976" cy="309958"/>
              </a:xfrm>
              <a:prstGeom prst="rect">
                <a:avLst/>
              </a:prstGeom>
              <a:noFill/>
            </p:spPr>
            <p:txBody>
              <a:bodyPr wrap="none" lIns="120000" tIns="62400" rIns="120000" bIns="62400">
                <a:normAutofit fontScale="77500" lnSpcReduction="20000"/>
              </a:bodyPr>
              <a:lstStyle/>
              <a:p>
                <a:pPr algn="l"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文本框 22"/>
              <p:cNvSpPr txBox="1"/>
              <p:nvPr/>
            </p:nvSpPr>
            <p:spPr bwMode="auto">
              <a:xfrm>
                <a:off x="7276060" y="4686674"/>
                <a:ext cx="2292764" cy="602345"/>
              </a:xfrm>
              <a:prstGeom prst="rect">
                <a:avLst/>
              </a:prstGeom>
              <a:noFill/>
            </p:spPr>
            <p:txBody>
              <a:bodyPr wrap="square" lIns="120000" tIns="62400" rIns="120000" bIns="62400">
                <a:normAutofit fontScale="70000" lnSpcReduction="20000"/>
              </a:bodyPr>
              <a:lstStyle/>
              <a:p>
                <a:pPr algn="l" latinLnBrk="0">
                  <a:lnSpc>
                    <a:spcPct val="120000"/>
                  </a:lnSpc>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grpSp>
      </p:grpSp>
      <p:grpSp>
        <p:nvGrpSpPr>
          <p:cNvPr id="61" name="组合 60"/>
          <p:cNvGrpSpPr/>
          <p:nvPr/>
        </p:nvGrpSpPr>
        <p:grpSpPr>
          <a:xfrm>
            <a:off x="5731992" y="3072751"/>
            <a:ext cx="3595624" cy="1526303"/>
            <a:chOff x="4298994" y="2304563"/>
            <a:chExt cx="2696718" cy="1144727"/>
          </a:xfrm>
        </p:grpSpPr>
        <p:grpSp>
          <p:nvGrpSpPr>
            <p:cNvPr id="60" name="组合 59"/>
            <p:cNvGrpSpPr/>
            <p:nvPr/>
          </p:nvGrpSpPr>
          <p:grpSpPr>
            <a:xfrm>
              <a:off x="4298994" y="2420797"/>
              <a:ext cx="822794" cy="1028493"/>
              <a:chOff x="4298994" y="2420797"/>
              <a:chExt cx="822794" cy="1028493"/>
            </a:xfrm>
          </p:grpSpPr>
          <p:grpSp>
            <p:nvGrpSpPr>
              <p:cNvPr id="8" name="组合 7"/>
              <p:cNvGrpSpPr/>
              <p:nvPr/>
            </p:nvGrpSpPr>
            <p:grpSpPr>
              <a:xfrm>
                <a:off x="4298994" y="2420797"/>
                <a:ext cx="822794" cy="1028493"/>
                <a:chOff x="1361327" y="1123950"/>
                <a:chExt cx="1219200" cy="1524000"/>
              </a:xfrm>
              <a:solidFill>
                <a:schemeClr val="accent3"/>
              </a:solidFill>
            </p:grpSpPr>
            <p:sp>
              <p:nvSpPr>
                <p:cNvPr id="49" name="平行四边形 48"/>
                <p:cNvSpPr/>
                <p:nvPr/>
              </p:nvSpPr>
              <p:spPr>
                <a:xfrm>
                  <a:off x="1361327" y="1123950"/>
                  <a:ext cx="1219200" cy="1524000"/>
                </a:xfrm>
                <a:prstGeom prst="parallelogram">
                  <a:avLst>
                    <a:gd name="adj" fmla="val 43141"/>
                  </a:avLst>
                </a:prstGeom>
                <a:solidFill>
                  <a:srgbClr val="0B1227"/>
                </a:solidFill>
                <a:ln>
                  <a:solidFill>
                    <a:srgbClr val="A340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0" name="直接连接符 49"/>
                <p:cNvCxnSpPr/>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椭圆 8"/>
              <p:cNvSpPr/>
              <p:nvPr/>
            </p:nvSpPr>
            <p:spPr>
              <a:xfrm>
                <a:off x="4649340" y="2507527"/>
                <a:ext cx="310262" cy="3102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sz="1867" b="1">
                    <a:solidFill>
                      <a:schemeClr val="bg1">
                        <a:lumMod val="50000"/>
                      </a:schemeClr>
                    </a:solidFill>
                    <a:latin typeface="微软雅黑" panose="020b0503020204020204" pitchFamily="34" charset="-122"/>
                    <a:ea typeface="微软雅黑" panose="020b0503020204020204" pitchFamily="34" charset="-122"/>
                  </a:rPr>
                  <a:t>3</a:t>
                </a:r>
                <a:endParaRPr lang="en-US" sz="1867" b="1">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任意多边形 14"/>
              <p:cNvSpPr/>
              <p:nvPr/>
            </p:nvSpPr>
            <p:spPr bwMode="auto">
              <a:xfrm>
                <a:off x="4489666" y="3098152"/>
                <a:ext cx="247481" cy="247481"/>
              </a:xfrm>
              <a:custGeom>
                <a:cxnLst>
                  <a:cxn ang="0">
                    <a:pos x="72" y="68"/>
                  </a:cxn>
                  <a:cxn ang="0">
                    <a:pos x="68" y="72"/>
                  </a:cxn>
                  <a:cxn ang="0">
                    <a:pos x="29" y="72"/>
                  </a:cxn>
                  <a:cxn ang="0">
                    <a:pos x="25" y="68"/>
                  </a:cxn>
                  <a:cxn ang="0">
                    <a:pos x="25" y="62"/>
                  </a:cxn>
                  <a:cxn ang="0">
                    <a:pos x="4" y="62"/>
                  </a:cxn>
                  <a:cxn ang="0">
                    <a:pos x="0" y="58"/>
                  </a:cxn>
                  <a:cxn ang="0">
                    <a:pos x="0" y="4"/>
                  </a:cxn>
                  <a:cxn ang="0">
                    <a:pos x="4" y="0"/>
                  </a:cxn>
                  <a:cxn ang="0">
                    <a:pos x="47" y="0"/>
                  </a:cxn>
                  <a:cxn ang="0">
                    <a:pos x="51" y="4"/>
                  </a:cxn>
                  <a:cxn ang="0">
                    <a:pos x="51" y="17"/>
                  </a:cxn>
                  <a:cxn ang="0">
                    <a:pos x="53" y="18"/>
                  </a:cxn>
                  <a:cxn ang="0">
                    <a:pos x="69" y="35"/>
                  </a:cxn>
                  <a:cxn ang="0">
                    <a:pos x="72" y="41"/>
                  </a:cxn>
                  <a:cxn ang="0">
                    <a:pos x="72" y="68"/>
                  </a:cxn>
                  <a:cxn ang="0">
                    <a:pos x="41" y="7"/>
                  </a:cxn>
                  <a:cxn ang="0">
                    <a:pos x="40" y="5"/>
                  </a:cxn>
                  <a:cxn ang="0">
                    <a:pos x="11" y="5"/>
                  </a:cxn>
                  <a:cxn ang="0">
                    <a:pos x="10" y="7"/>
                  </a:cxn>
                  <a:cxn ang="0">
                    <a:pos x="10" y="9"/>
                  </a:cxn>
                  <a:cxn ang="0">
                    <a:pos x="11" y="11"/>
                  </a:cxn>
                  <a:cxn ang="0">
                    <a:pos x="40" y="11"/>
                  </a:cxn>
                  <a:cxn ang="0">
                    <a:pos x="41" y="9"/>
                  </a:cxn>
                  <a:cxn ang="0">
                    <a:pos x="41" y="7"/>
                  </a:cxn>
                  <a:cxn ang="0">
                    <a:pos x="67" y="67"/>
                  </a:cxn>
                  <a:cxn ang="0">
                    <a:pos x="67" y="41"/>
                  </a:cxn>
                  <a:cxn ang="0">
                    <a:pos x="50" y="41"/>
                  </a:cxn>
                  <a:cxn ang="0">
                    <a:pos x="46" y="38"/>
                  </a:cxn>
                  <a:cxn ang="0">
                    <a:pos x="46" y="21"/>
                  </a:cxn>
                  <a:cxn ang="0">
                    <a:pos x="31" y="21"/>
                  </a:cxn>
                  <a:cxn ang="0">
                    <a:pos x="31" y="67"/>
                  </a:cxn>
                  <a:cxn ang="0">
                    <a:pos x="67" y="67"/>
                  </a:cxn>
                  <a:cxn ang="0">
                    <a:pos x="63" y="36"/>
                  </a:cxn>
                  <a:cxn ang="0">
                    <a:pos x="51" y="24"/>
                  </a:cxn>
                  <a:cxn ang="0">
                    <a:pos x="51" y="36"/>
                  </a:cxn>
                  <a:cxn ang="0">
                    <a:pos x="63" y="36"/>
                  </a:cxn>
                </a:cxnLst>
                <a:rect l="0" t="0" r="r" b="b"/>
                <a:pathLst>
                  <a:path w="72" h="72">
                    <a:moveTo>
                      <a:pt x="72" y="68"/>
                    </a:moveTo>
                    <a:cubicBezTo>
                      <a:pt x="72" y="71"/>
                      <a:pt x="70" y="72"/>
                      <a:pt x="68" y="72"/>
                    </a:cubicBezTo>
                    <a:cubicBezTo>
                      <a:pt x="29" y="72"/>
                      <a:pt x="29" y="72"/>
                      <a:pt x="29" y="72"/>
                    </a:cubicBezTo>
                    <a:cubicBezTo>
                      <a:pt x="27" y="72"/>
                      <a:pt x="25" y="71"/>
                      <a:pt x="25" y="68"/>
                    </a:cubicBezTo>
                    <a:cubicBezTo>
                      <a:pt x="25" y="62"/>
                      <a:pt x="25" y="62"/>
                      <a:pt x="25" y="62"/>
                    </a:cubicBezTo>
                    <a:cubicBezTo>
                      <a:pt x="4" y="62"/>
                      <a:pt x="4" y="62"/>
                      <a:pt x="4" y="62"/>
                    </a:cubicBezTo>
                    <a:cubicBezTo>
                      <a:pt x="1" y="62"/>
                      <a:pt x="0" y="60"/>
                      <a:pt x="0" y="58"/>
                    </a:cubicBezTo>
                    <a:cubicBezTo>
                      <a:pt x="0" y="4"/>
                      <a:pt x="0" y="4"/>
                      <a:pt x="0" y="4"/>
                    </a:cubicBezTo>
                    <a:cubicBezTo>
                      <a:pt x="0" y="2"/>
                      <a:pt x="1" y="0"/>
                      <a:pt x="4" y="0"/>
                    </a:cubicBezTo>
                    <a:cubicBezTo>
                      <a:pt x="47" y="0"/>
                      <a:pt x="47" y="0"/>
                      <a:pt x="47" y="0"/>
                    </a:cubicBezTo>
                    <a:cubicBezTo>
                      <a:pt x="49" y="0"/>
                      <a:pt x="51" y="2"/>
                      <a:pt x="51" y="4"/>
                    </a:cubicBezTo>
                    <a:cubicBezTo>
                      <a:pt x="51" y="17"/>
                      <a:pt x="51" y="17"/>
                      <a:pt x="51" y="17"/>
                    </a:cubicBezTo>
                    <a:cubicBezTo>
                      <a:pt x="52" y="18"/>
                      <a:pt x="52" y="18"/>
                      <a:pt x="53" y="18"/>
                    </a:cubicBezTo>
                    <a:cubicBezTo>
                      <a:pt x="69" y="35"/>
                      <a:pt x="69" y="35"/>
                      <a:pt x="69" y="35"/>
                    </a:cubicBezTo>
                    <a:cubicBezTo>
                      <a:pt x="71" y="36"/>
                      <a:pt x="72" y="39"/>
                      <a:pt x="72" y="41"/>
                    </a:cubicBezTo>
                    <a:lnTo>
                      <a:pt x="72" y="68"/>
                    </a:lnTo>
                    <a:close/>
                    <a:moveTo>
                      <a:pt x="41" y="7"/>
                    </a:moveTo>
                    <a:cubicBezTo>
                      <a:pt x="41" y="6"/>
                      <a:pt x="40" y="5"/>
                      <a:pt x="40" y="5"/>
                    </a:cubicBezTo>
                    <a:cubicBezTo>
                      <a:pt x="11" y="5"/>
                      <a:pt x="11" y="5"/>
                      <a:pt x="11" y="5"/>
                    </a:cubicBezTo>
                    <a:cubicBezTo>
                      <a:pt x="11" y="5"/>
                      <a:pt x="10" y="6"/>
                      <a:pt x="10" y="7"/>
                    </a:cubicBezTo>
                    <a:cubicBezTo>
                      <a:pt x="10" y="9"/>
                      <a:pt x="10" y="9"/>
                      <a:pt x="10" y="9"/>
                    </a:cubicBezTo>
                    <a:cubicBezTo>
                      <a:pt x="10" y="10"/>
                      <a:pt x="11" y="11"/>
                      <a:pt x="11" y="11"/>
                    </a:cubicBezTo>
                    <a:cubicBezTo>
                      <a:pt x="40" y="11"/>
                      <a:pt x="40" y="11"/>
                      <a:pt x="40" y="11"/>
                    </a:cubicBezTo>
                    <a:cubicBezTo>
                      <a:pt x="40" y="11"/>
                      <a:pt x="41" y="10"/>
                      <a:pt x="41" y="9"/>
                    </a:cubicBezTo>
                    <a:lnTo>
                      <a:pt x="41" y="7"/>
                    </a:lnTo>
                    <a:close/>
                    <a:moveTo>
                      <a:pt x="67" y="67"/>
                    </a:moveTo>
                    <a:cubicBezTo>
                      <a:pt x="67" y="41"/>
                      <a:pt x="67" y="41"/>
                      <a:pt x="67" y="41"/>
                    </a:cubicBezTo>
                    <a:cubicBezTo>
                      <a:pt x="50" y="41"/>
                      <a:pt x="50" y="41"/>
                      <a:pt x="50" y="41"/>
                    </a:cubicBezTo>
                    <a:cubicBezTo>
                      <a:pt x="48" y="41"/>
                      <a:pt x="46" y="40"/>
                      <a:pt x="46" y="38"/>
                    </a:cubicBezTo>
                    <a:cubicBezTo>
                      <a:pt x="46" y="21"/>
                      <a:pt x="46" y="21"/>
                      <a:pt x="46" y="21"/>
                    </a:cubicBezTo>
                    <a:cubicBezTo>
                      <a:pt x="31" y="21"/>
                      <a:pt x="31" y="21"/>
                      <a:pt x="31" y="21"/>
                    </a:cubicBezTo>
                    <a:cubicBezTo>
                      <a:pt x="31" y="67"/>
                      <a:pt x="31" y="67"/>
                      <a:pt x="31" y="67"/>
                    </a:cubicBezTo>
                    <a:lnTo>
                      <a:pt x="67" y="67"/>
                    </a:lnTo>
                    <a:close/>
                    <a:moveTo>
                      <a:pt x="63" y="36"/>
                    </a:moveTo>
                    <a:cubicBezTo>
                      <a:pt x="51" y="24"/>
                      <a:pt x="51" y="24"/>
                      <a:pt x="51" y="24"/>
                    </a:cubicBezTo>
                    <a:cubicBezTo>
                      <a:pt x="51" y="36"/>
                      <a:pt x="51" y="36"/>
                      <a:pt x="51" y="36"/>
                    </a:cubicBezTo>
                    <a:lnTo>
                      <a:pt x="63" y="36"/>
                    </a:lnTo>
                    <a:close/>
                  </a:path>
                </a:pathLst>
              </a:custGeom>
              <a:solidFill>
                <a:schemeClr val="bg1"/>
              </a:solidFill>
              <a:ln w="9525">
                <a:noFill/>
                <a:rou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276139" y="2304563"/>
              <a:ext cx="1719573" cy="684227"/>
              <a:chOff x="6888200" y="2508298"/>
              <a:chExt cx="2292764" cy="912303"/>
            </a:xfrm>
          </p:grpSpPr>
          <p:sp>
            <p:nvSpPr>
              <p:cNvPr id="36" name="文本框 19"/>
              <p:cNvSpPr txBox="1"/>
              <p:nvPr/>
            </p:nvSpPr>
            <p:spPr bwMode="auto">
              <a:xfrm>
                <a:off x="6888200" y="2508298"/>
                <a:ext cx="1258976" cy="309958"/>
              </a:xfrm>
              <a:prstGeom prst="rect">
                <a:avLst/>
              </a:prstGeom>
              <a:noFill/>
            </p:spPr>
            <p:txBody>
              <a:bodyPr wrap="none" lIns="120000" tIns="62400" rIns="120000" bIns="62400">
                <a:normAutofit fontScale="77500" lnSpcReduction="20000"/>
              </a:bodyPr>
              <a:lstStyle/>
              <a:p>
                <a:pPr algn="l"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7" name="文本框 20"/>
              <p:cNvSpPr txBox="1"/>
              <p:nvPr/>
            </p:nvSpPr>
            <p:spPr bwMode="auto">
              <a:xfrm>
                <a:off x="6888200" y="2818256"/>
                <a:ext cx="2292764" cy="602345"/>
              </a:xfrm>
              <a:prstGeom prst="rect">
                <a:avLst/>
              </a:prstGeom>
              <a:noFill/>
            </p:spPr>
            <p:txBody>
              <a:bodyPr wrap="square" lIns="120000" tIns="62400" rIns="120000" bIns="62400">
                <a:normAutofit fontScale="70000" lnSpcReduction="20000"/>
              </a:bodyPr>
              <a:lstStyle/>
              <a:p>
                <a:pPr algn="l" latinLnBrk="0">
                  <a:lnSpc>
                    <a:spcPct val="120000"/>
                  </a:lnSpc>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 （建议使用主题字体）</a:t>
                </a:r>
                <a:endParaRPr lang="zh-CN" altLang="en-US" sz="1467">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56" name="组合 55"/>
          <p:cNvGrpSpPr/>
          <p:nvPr/>
        </p:nvGrpSpPr>
        <p:grpSpPr>
          <a:xfrm>
            <a:off x="4964677" y="1781575"/>
            <a:ext cx="3810884" cy="1449604"/>
            <a:chOff x="3723507" y="1336181"/>
            <a:chExt cx="2858163" cy="1087203"/>
          </a:xfrm>
        </p:grpSpPr>
        <p:grpSp>
          <p:nvGrpSpPr>
            <p:cNvPr id="18" name="组合 17"/>
            <p:cNvGrpSpPr/>
            <p:nvPr/>
          </p:nvGrpSpPr>
          <p:grpSpPr>
            <a:xfrm>
              <a:off x="3723507" y="1394891"/>
              <a:ext cx="822794" cy="1028493"/>
              <a:chOff x="4786701" y="2312876"/>
              <a:chExt cx="1097059" cy="1371324"/>
            </a:xfrm>
          </p:grpSpPr>
          <p:grpSp>
            <p:nvGrpSpPr>
              <p:cNvPr id="31" name="组合 30"/>
              <p:cNvGrpSpPr/>
              <p:nvPr/>
            </p:nvGrpSpPr>
            <p:grpSpPr>
              <a:xfrm>
                <a:off x="4786701" y="2312876"/>
                <a:ext cx="1097059" cy="1371324"/>
                <a:chOff x="1371600" y="1123950"/>
                <a:chExt cx="1219200" cy="1524000"/>
              </a:xfrm>
              <a:solidFill>
                <a:schemeClr val="accent4"/>
              </a:solidFill>
            </p:grpSpPr>
            <p:sp>
              <p:nvSpPr>
                <p:cNvPr id="34" name="平行四边形 33"/>
                <p:cNvSpPr/>
                <p:nvPr/>
              </p:nvSpPr>
              <p:spPr>
                <a:xfrm>
                  <a:off x="1371600" y="1123950"/>
                  <a:ext cx="1219200" cy="1524000"/>
                </a:xfrm>
                <a:prstGeom prst="parallelogram">
                  <a:avLst>
                    <a:gd name="adj" fmla="val 43141"/>
                  </a:avLst>
                </a:prstGeom>
                <a:solidFill>
                  <a:srgbClr val="0B12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2" name="椭圆 31"/>
              <p:cNvSpPr/>
              <p:nvPr/>
            </p:nvSpPr>
            <p:spPr>
              <a:xfrm>
                <a:off x="5238974" y="2453462"/>
                <a:ext cx="413682" cy="413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sz="1867" b="1">
                    <a:solidFill>
                      <a:schemeClr val="bg1">
                        <a:lumMod val="50000"/>
                      </a:schemeClr>
                    </a:solidFill>
                    <a:latin typeface="微软雅黑" panose="020b0503020204020204" pitchFamily="34" charset="-122"/>
                    <a:ea typeface="微软雅黑" panose="020b0503020204020204" pitchFamily="34" charset="-122"/>
                  </a:rPr>
                  <a:t>5</a:t>
                </a:r>
                <a:endParaRPr lang="en-US" sz="1867" b="1">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任意多边形 38"/>
              <p:cNvSpPr/>
              <p:nvPr/>
            </p:nvSpPr>
            <p:spPr bwMode="auto">
              <a:xfrm>
                <a:off x="5002949" y="3162760"/>
                <a:ext cx="376838" cy="379365"/>
              </a:xfrm>
              <a:custGeom>
                <a:cxnLst>
                  <a:cxn ang="0">
                    <a:pos x="31" y="67"/>
                  </a:cxn>
                  <a:cxn ang="0">
                    <a:pos x="23" y="67"/>
                  </a:cxn>
                  <a:cxn ang="0">
                    <a:pos x="18" y="62"/>
                  </a:cxn>
                  <a:cxn ang="0">
                    <a:pos x="18" y="51"/>
                  </a:cxn>
                  <a:cxn ang="0">
                    <a:pos x="7" y="51"/>
                  </a:cxn>
                  <a:cxn ang="0">
                    <a:pos x="2" y="46"/>
                  </a:cxn>
                  <a:cxn ang="0">
                    <a:pos x="2" y="38"/>
                  </a:cxn>
                  <a:cxn ang="0">
                    <a:pos x="39" y="2"/>
                  </a:cxn>
                  <a:cxn ang="0">
                    <a:pos x="46" y="2"/>
                  </a:cxn>
                  <a:cxn ang="0">
                    <a:pos x="51" y="7"/>
                  </a:cxn>
                  <a:cxn ang="0">
                    <a:pos x="51" y="18"/>
                  </a:cxn>
                  <a:cxn ang="0">
                    <a:pos x="62" y="18"/>
                  </a:cxn>
                  <a:cxn ang="0">
                    <a:pos x="67" y="23"/>
                  </a:cxn>
                  <a:cxn ang="0">
                    <a:pos x="67" y="30"/>
                  </a:cxn>
                  <a:cxn ang="0">
                    <a:pos x="31" y="67"/>
                  </a:cxn>
                  <a:cxn ang="0">
                    <a:pos x="56" y="31"/>
                  </a:cxn>
                  <a:cxn ang="0">
                    <a:pos x="56" y="27"/>
                  </a:cxn>
                  <a:cxn ang="0">
                    <a:pos x="42" y="13"/>
                  </a:cxn>
                  <a:cxn ang="0">
                    <a:pos x="38" y="13"/>
                  </a:cxn>
                  <a:cxn ang="0">
                    <a:pos x="13" y="38"/>
                  </a:cxn>
                  <a:cxn ang="0">
                    <a:pos x="13" y="41"/>
                  </a:cxn>
                  <a:cxn ang="0">
                    <a:pos x="28" y="56"/>
                  </a:cxn>
                  <a:cxn ang="0">
                    <a:pos x="30" y="57"/>
                  </a:cxn>
                  <a:cxn ang="0">
                    <a:pos x="31" y="56"/>
                  </a:cxn>
                  <a:cxn ang="0">
                    <a:pos x="56" y="31"/>
                  </a:cxn>
                  <a:cxn ang="0">
                    <a:pos x="53" y="29"/>
                  </a:cxn>
                  <a:cxn ang="0">
                    <a:pos x="30" y="52"/>
                  </a:cxn>
                  <a:cxn ang="0">
                    <a:pos x="17" y="39"/>
                  </a:cxn>
                  <a:cxn ang="0">
                    <a:pos x="40" y="16"/>
                  </a:cxn>
                  <a:cxn ang="0">
                    <a:pos x="53" y="29"/>
                  </a:cxn>
                </a:cxnLst>
                <a:rect l="0" t="0" r="r" b="b"/>
                <a:pathLst>
                  <a:path w="69" h="69">
                    <a:moveTo>
                      <a:pt x="31" y="67"/>
                    </a:moveTo>
                    <a:cubicBezTo>
                      <a:pt x="29" y="69"/>
                      <a:pt x="25" y="69"/>
                      <a:pt x="23" y="67"/>
                    </a:cubicBezTo>
                    <a:cubicBezTo>
                      <a:pt x="18" y="62"/>
                      <a:pt x="18" y="62"/>
                      <a:pt x="18" y="62"/>
                    </a:cubicBezTo>
                    <a:cubicBezTo>
                      <a:pt x="21" y="59"/>
                      <a:pt x="21" y="54"/>
                      <a:pt x="18" y="51"/>
                    </a:cubicBezTo>
                    <a:cubicBezTo>
                      <a:pt x="15" y="48"/>
                      <a:pt x="10" y="48"/>
                      <a:pt x="7" y="51"/>
                    </a:cubicBezTo>
                    <a:cubicBezTo>
                      <a:pt x="2" y="46"/>
                      <a:pt x="2" y="46"/>
                      <a:pt x="2" y="46"/>
                    </a:cubicBezTo>
                    <a:cubicBezTo>
                      <a:pt x="0" y="44"/>
                      <a:pt x="0" y="40"/>
                      <a:pt x="2" y="38"/>
                    </a:cubicBezTo>
                    <a:cubicBezTo>
                      <a:pt x="39" y="2"/>
                      <a:pt x="39" y="2"/>
                      <a:pt x="39" y="2"/>
                    </a:cubicBezTo>
                    <a:cubicBezTo>
                      <a:pt x="41" y="0"/>
                      <a:pt x="44" y="0"/>
                      <a:pt x="46" y="2"/>
                    </a:cubicBezTo>
                    <a:cubicBezTo>
                      <a:pt x="51" y="7"/>
                      <a:pt x="51" y="7"/>
                      <a:pt x="51" y="7"/>
                    </a:cubicBezTo>
                    <a:cubicBezTo>
                      <a:pt x="48" y="10"/>
                      <a:pt x="48" y="15"/>
                      <a:pt x="51" y="18"/>
                    </a:cubicBezTo>
                    <a:cubicBezTo>
                      <a:pt x="54" y="21"/>
                      <a:pt x="59" y="21"/>
                      <a:pt x="62" y="18"/>
                    </a:cubicBezTo>
                    <a:cubicBezTo>
                      <a:pt x="67" y="23"/>
                      <a:pt x="67" y="23"/>
                      <a:pt x="67" y="23"/>
                    </a:cubicBezTo>
                    <a:cubicBezTo>
                      <a:pt x="69" y="25"/>
                      <a:pt x="69" y="28"/>
                      <a:pt x="67" y="30"/>
                    </a:cubicBezTo>
                    <a:lnTo>
                      <a:pt x="31" y="67"/>
                    </a:lnTo>
                    <a:close/>
                    <a:moveTo>
                      <a:pt x="56" y="31"/>
                    </a:moveTo>
                    <a:cubicBezTo>
                      <a:pt x="57" y="30"/>
                      <a:pt x="57" y="28"/>
                      <a:pt x="56" y="27"/>
                    </a:cubicBezTo>
                    <a:cubicBezTo>
                      <a:pt x="42" y="13"/>
                      <a:pt x="42" y="13"/>
                      <a:pt x="42" y="13"/>
                    </a:cubicBezTo>
                    <a:cubicBezTo>
                      <a:pt x="41" y="12"/>
                      <a:pt x="39" y="12"/>
                      <a:pt x="38" y="13"/>
                    </a:cubicBezTo>
                    <a:cubicBezTo>
                      <a:pt x="13" y="38"/>
                      <a:pt x="13" y="38"/>
                      <a:pt x="13" y="38"/>
                    </a:cubicBezTo>
                    <a:cubicBezTo>
                      <a:pt x="12" y="39"/>
                      <a:pt x="12" y="40"/>
                      <a:pt x="13" y="41"/>
                    </a:cubicBezTo>
                    <a:cubicBezTo>
                      <a:pt x="28" y="56"/>
                      <a:pt x="28" y="56"/>
                      <a:pt x="28" y="56"/>
                    </a:cubicBezTo>
                    <a:cubicBezTo>
                      <a:pt x="28" y="56"/>
                      <a:pt x="29" y="57"/>
                      <a:pt x="30" y="57"/>
                    </a:cubicBezTo>
                    <a:cubicBezTo>
                      <a:pt x="30" y="57"/>
                      <a:pt x="31" y="56"/>
                      <a:pt x="31" y="56"/>
                    </a:cubicBezTo>
                    <a:lnTo>
                      <a:pt x="56" y="31"/>
                    </a:lnTo>
                    <a:close/>
                    <a:moveTo>
                      <a:pt x="53" y="29"/>
                    </a:moveTo>
                    <a:cubicBezTo>
                      <a:pt x="30" y="52"/>
                      <a:pt x="30" y="52"/>
                      <a:pt x="30" y="52"/>
                    </a:cubicBezTo>
                    <a:cubicBezTo>
                      <a:pt x="17" y="39"/>
                      <a:pt x="17" y="39"/>
                      <a:pt x="17" y="39"/>
                    </a:cubicBezTo>
                    <a:cubicBezTo>
                      <a:pt x="40" y="16"/>
                      <a:pt x="40" y="16"/>
                      <a:pt x="40" y="16"/>
                    </a:cubicBezTo>
                    <a:lnTo>
                      <a:pt x="53" y="29"/>
                    </a:lnTo>
                    <a:close/>
                  </a:path>
                </a:pathLst>
              </a:custGeom>
              <a:solidFill>
                <a:schemeClr val="bg1"/>
              </a:solidFill>
              <a:ln w="9525">
                <a:noFill/>
                <a:rou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862097" y="1336181"/>
              <a:ext cx="1719573" cy="684227"/>
              <a:chOff x="6888200" y="2508298"/>
              <a:chExt cx="2292764" cy="912303"/>
            </a:xfrm>
          </p:grpSpPr>
          <p:sp>
            <p:nvSpPr>
              <p:cNvPr id="29" name="文本框 42"/>
              <p:cNvSpPr txBox="1"/>
              <p:nvPr/>
            </p:nvSpPr>
            <p:spPr bwMode="auto">
              <a:xfrm>
                <a:off x="6888200" y="2508298"/>
                <a:ext cx="1258976" cy="309958"/>
              </a:xfrm>
              <a:prstGeom prst="rect">
                <a:avLst/>
              </a:prstGeom>
              <a:noFill/>
            </p:spPr>
            <p:txBody>
              <a:bodyPr wrap="none" lIns="120000" tIns="62400" rIns="120000" bIns="62400">
                <a:normAutofit fontScale="77500" lnSpcReduction="20000"/>
              </a:bodyPr>
              <a:lstStyle/>
              <a:p>
                <a:pPr algn="l"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文本框 43"/>
              <p:cNvSpPr txBox="1"/>
              <p:nvPr/>
            </p:nvSpPr>
            <p:spPr bwMode="auto">
              <a:xfrm>
                <a:off x="6888200" y="2818256"/>
                <a:ext cx="2292764" cy="602345"/>
              </a:xfrm>
              <a:prstGeom prst="rect">
                <a:avLst/>
              </a:prstGeom>
              <a:noFill/>
            </p:spPr>
            <p:txBody>
              <a:bodyPr wrap="square" lIns="120000" tIns="62400" rIns="120000" bIns="62400">
                <a:normAutofit fontScale="70000" lnSpcReduction="20000"/>
              </a:bodyPr>
              <a:lstStyle/>
              <a:p>
                <a:pPr algn="l" latinLnBrk="0">
                  <a:lnSpc>
                    <a:spcPct val="120000"/>
                  </a:lnSpc>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 （建议使用主题字体）</a:t>
                </a:r>
                <a:endParaRPr lang="zh-CN" altLang="en-US" sz="1467">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2235998" y="1180893"/>
            <a:ext cx="3433877" cy="1512985"/>
            <a:chOff x="1676998" y="885669"/>
            <a:chExt cx="2575408" cy="1134739"/>
          </a:xfrm>
        </p:grpSpPr>
        <p:grpSp>
          <p:nvGrpSpPr>
            <p:cNvPr id="20" name="组合 19"/>
            <p:cNvGrpSpPr/>
            <p:nvPr/>
          </p:nvGrpSpPr>
          <p:grpSpPr>
            <a:xfrm>
              <a:off x="3429612" y="885669"/>
              <a:ext cx="822794" cy="1028493"/>
              <a:chOff x="4786701" y="2312876"/>
              <a:chExt cx="1097059" cy="1371324"/>
            </a:xfrm>
          </p:grpSpPr>
          <p:grpSp>
            <p:nvGrpSpPr>
              <p:cNvPr id="24" name="组合 23"/>
              <p:cNvGrpSpPr/>
              <p:nvPr/>
            </p:nvGrpSpPr>
            <p:grpSpPr>
              <a:xfrm>
                <a:off x="4786701" y="2312876"/>
                <a:ext cx="1097059" cy="1371324"/>
                <a:chOff x="1371600" y="1123950"/>
                <a:chExt cx="1219200" cy="1524000"/>
              </a:xfrm>
              <a:solidFill>
                <a:schemeClr val="accent4"/>
              </a:solidFill>
            </p:grpSpPr>
            <p:sp>
              <p:nvSpPr>
                <p:cNvPr id="27" name="平行四边形 26"/>
                <p:cNvSpPr/>
                <p:nvPr/>
              </p:nvSpPr>
              <p:spPr>
                <a:xfrm>
                  <a:off x="1371600" y="1123950"/>
                  <a:ext cx="1219200" cy="1524000"/>
                </a:xfrm>
                <a:prstGeom prst="parallelogram">
                  <a:avLst>
                    <a:gd name="adj" fmla="val 43141"/>
                  </a:avLst>
                </a:prstGeom>
                <a:solidFill>
                  <a:srgbClr val="A340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nvSpPr>
            <p:spPr>
              <a:xfrm>
                <a:off x="5238974" y="2453462"/>
                <a:ext cx="413682" cy="4136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sz="1867" b="1">
                    <a:solidFill>
                      <a:schemeClr val="bg1">
                        <a:lumMod val="50000"/>
                      </a:schemeClr>
                    </a:solidFill>
                    <a:latin typeface="微软雅黑" panose="020b0503020204020204" pitchFamily="34" charset="-122"/>
                    <a:ea typeface="微软雅黑" panose="020b0503020204020204" pitchFamily="34" charset="-122"/>
                  </a:rPr>
                  <a:t>6</a:t>
                </a:r>
                <a:endParaRPr lang="en-US" sz="1867" b="1">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任意多边形 48"/>
              <p:cNvSpPr/>
              <p:nvPr/>
            </p:nvSpPr>
            <p:spPr bwMode="auto">
              <a:xfrm>
                <a:off x="5002949" y="3162760"/>
                <a:ext cx="376838" cy="379365"/>
              </a:xfrm>
              <a:custGeom>
                <a:cxnLst>
                  <a:cxn ang="0">
                    <a:pos x="31" y="67"/>
                  </a:cxn>
                  <a:cxn ang="0">
                    <a:pos x="23" y="67"/>
                  </a:cxn>
                  <a:cxn ang="0">
                    <a:pos x="18" y="62"/>
                  </a:cxn>
                  <a:cxn ang="0">
                    <a:pos x="18" y="51"/>
                  </a:cxn>
                  <a:cxn ang="0">
                    <a:pos x="7" y="51"/>
                  </a:cxn>
                  <a:cxn ang="0">
                    <a:pos x="2" y="46"/>
                  </a:cxn>
                  <a:cxn ang="0">
                    <a:pos x="2" y="38"/>
                  </a:cxn>
                  <a:cxn ang="0">
                    <a:pos x="39" y="2"/>
                  </a:cxn>
                  <a:cxn ang="0">
                    <a:pos x="46" y="2"/>
                  </a:cxn>
                  <a:cxn ang="0">
                    <a:pos x="51" y="7"/>
                  </a:cxn>
                  <a:cxn ang="0">
                    <a:pos x="51" y="18"/>
                  </a:cxn>
                  <a:cxn ang="0">
                    <a:pos x="62" y="18"/>
                  </a:cxn>
                  <a:cxn ang="0">
                    <a:pos x="67" y="23"/>
                  </a:cxn>
                  <a:cxn ang="0">
                    <a:pos x="67" y="30"/>
                  </a:cxn>
                  <a:cxn ang="0">
                    <a:pos x="31" y="67"/>
                  </a:cxn>
                  <a:cxn ang="0">
                    <a:pos x="56" y="31"/>
                  </a:cxn>
                  <a:cxn ang="0">
                    <a:pos x="56" y="27"/>
                  </a:cxn>
                  <a:cxn ang="0">
                    <a:pos x="42" y="13"/>
                  </a:cxn>
                  <a:cxn ang="0">
                    <a:pos x="38" y="13"/>
                  </a:cxn>
                  <a:cxn ang="0">
                    <a:pos x="13" y="38"/>
                  </a:cxn>
                  <a:cxn ang="0">
                    <a:pos x="13" y="41"/>
                  </a:cxn>
                  <a:cxn ang="0">
                    <a:pos x="28" y="56"/>
                  </a:cxn>
                  <a:cxn ang="0">
                    <a:pos x="30" y="57"/>
                  </a:cxn>
                  <a:cxn ang="0">
                    <a:pos x="31" y="56"/>
                  </a:cxn>
                  <a:cxn ang="0">
                    <a:pos x="56" y="31"/>
                  </a:cxn>
                  <a:cxn ang="0">
                    <a:pos x="53" y="29"/>
                  </a:cxn>
                  <a:cxn ang="0">
                    <a:pos x="30" y="52"/>
                  </a:cxn>
                  <a:cxn ang="0">
                    <a:pos x="17" y="39"/>
                  </a:cxn>
                  <a:cxn ang="0">
                    <a:pos x="40" y="16"/>
                  </a:cxn>
                  <a:cxn ang="0">
                    <a:pos x="53" y="29"/>
                  </a:cxn>
                </a:cxnLst>
                <a:rect l="0" t="0" r="r" b="b"/>
                <a:pathLst>
                  <a:path w="69" h="69">
                    <a:moveTo>
                      <a:pt x="31" y="67"/>
                    </a:moveTo>
                    <a:cubicBezTo>
                      <a:pt x="29" y="69"/>
                      <a:pt x="25" y="69"/>
                      <a:pt x="23" y="67"/>
                    </a:cubicBezTo>
                    <a:cubicBezTo>
                      <a:pt x="18" y="62"/>
                      <a:pt x="18" y="62"/>
                      <a:pt x="18" y="62"/>
                    </a:cubicBezTo>
                    <a:cubicBezTo>
                      <a:pt x="21" y="59"/>
                      <a:pt x="21" y="54"/>
                      <a:pt x="18" y="51"/>
                    </a:cubicBezTo>
                    <a:cubicBezTo>
                      <a:pt x="15" y="48"/>
                      <a:pt x="10" y="48"/>
                      <a:pt x="7" y="51"/>
                    </a:cubicBezTo>
                    <a:cubicBezTo>
                      <a:pt x="2" y="46"/>
                      <a:pt x="2" y="46"/>
                      <a:pt x="2" y="46"/>
                    </a:cubicBezTo>
                    <a:cubicBezTo>
                      <a:pt x="0" y="44"/>
                      <a:pt x="0" y="40"/>
                      <a:pt x="2" y="38"/>
                    </a:cubicBezTo>
                    <a:cubicBezTo>
                      <a:pt x="39" y="2"/>
                      <a:pt x="39" y="2"/>
                      <a:pt x="39" y="2"/>
                    </a:cubicBezTo>
                    <a:cubicBezTo>
                      <a:pt x="41" y="0"/>
                      <a:pt x="44" y="0"/>
                      <a:pt x="46" y="2"/>
                    </a:cubicBezTo>
                    <a:cubicBezTo>
                      <a:pt x="51" y="7"/>
                      <a:pt x="51" y="7"/>
                      <a:pt x="51" y="7"/>
                    </a:cubicBezTo>
                    <a:cubicBezTo>
                      <a:pt x="48" y="10"/>
                      <a:pt x="48" y="15"/>
                      <a:pt x="51" y="18"/>
                    </a:cubicBezTo>
                    <a:cubicBezTo>
                      <a:pt x="54" y="21"/>
                      <a:pt x="59" y="21"/>
                      <a:pt x="62" y="18"/>
                    </a:cubicBezTo>
                    <a:cubicBezTo>
                      <a:pt x="67" y="23"/>
                      <a:pt x="67" y="23"/>
                      <a:pt x="67" y="23"/>
                    </a:cubicBezTo>
                    <a:cubicBezTo>
                      <a:pt x="69" y="25"/>
                      <a:pt x="69" y="28"/>
                      <a:pt x="67" y="30"/>
                    </a:cubicBezTo>
                    <a:lnTo>
                      <a:pt x="31" y="67"/>
                    </a:lnTo>
                    <a:close/>
                    <a:moveTo>
                      <a:pt x="56" y="31"/>
                    </a:moveTo>
                    <a:cubicBezTo>
                      <a:pt x="57" y="30"/>
                      <a:pt x="57" y="28"/>
                      <a:pt x="56" y="27"/>
                    </a:cubicBezTo>
                    <a:cubicBezTo>
                      <a:pt x="42" y="13"/>
                      <a:pt x="42" y="13"/>
                      <a:pt x="42" y="13"/>
                    </a:cubicBezTo>
                    <a:cubicBezTo>
                      <a:pt x="41" y="12"/>
                      <a:pt x="39" y="12"/>
                      <a:pt x="38" y="13"/>
                    </a:cubicBezTo>
                    <a:cubicBezTo>
                      <a:pt x="13" y="38"/>
                      <a:pt x="13" y="38"/>
                      <a:pt x="13" y="38"/>
                    </a:cubicBezTo>
                    <a:cubicBezTo>
                      <a:pt x="12" y="39"/>
                      <a:pt x="12" y="40"/>
                      <a:pt x="13" y="41"/>
                    </a:cubicBezTo>
                    <a:cubicBezTo>
                      <a:pt x="28" y="56"/>
                      <a:pt x="28" y="56"/>
                      <a:pt x="28" y="56"/>
                    </a:cubicBezTo>
                    <a:cubicBezTo>
                      <a:pt x="28" y="56"/>
                      <a:pt x="29" y="57"/>
                      <a:pt x="30" y="57"/>
                    </a:cubicBezTo>
                    <a:cubicBezTo>
                      <a:pt x="30" y="57"/>
                      <a:pt x="31" y="56"/>
                      <a:pt x="31" y="56"/>
                    </a:cubicBezTo>
                    <a:lnTo>
                      <a:pt x="56" y="31"/>
                    </a:lnTo>
                    <a:close/>
                    <a:moveTo>
                      <a:pt x="53" y="29"/>
                    </a:moveTo>
                    <a:cubicBezTo>
                      <a:pt x="30" y="52"/>
                      <a:pt x="30" y="52"/>
                      <a:pt x="30" y="52"/>
                    </a:cubicBezTo>
                    <a:cubicBezTo>
                      <a:pt x="17" y="39"/>
                      <a:pt x="17" y="39"/>
                      <a:pt x="17" y="39"/>
                    </a:cubicBezTo>
                    <a:cubicBezTo>
                      <a:pt x="40" y="16"/>
                      <a:pt x="40" y="16"/>
                      <a:pt x="40" y="16"/>
                    </a:cubicBezTo>
                    <a:lnTo>
                      <a:pt x="53" y="29"/>
                    </a:lnTo>
                    <a:close/>
                  </a:path>
                </a:pathLst>
              </a:custGeom>
              <a:solidFill>
                <a:schemeClr val="bg1"/>
              </a:solidFill>
              <a:ln w="9525">
                <a:noFill/>
                <a:round/>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676998" y="1336181"/>
              <a:ext cx="1719573" cy="684227"/>
              <a:chOff x="2301284" y="2233150"/>
              <a:chExt cx="2292764" cy="912303"/>
            </a:xfrm>
          </p:grpSpPr>
          <p:sp>
            <p:nvSpPr>
              <p:cNvPr id="22" name="文本框 52"/>
              <p:cNvSpPr txBox="1"/>
              <p:nvPr/>
            </p:nvSpPr>
            <p:spPr bwMode="auto">
              <a:xfrm>
                <a:off x="3335072" y="2233150"/>
                <a:ext cx="1258976" cy="309958"/>
              </a:xfrm>
              <a:prstGeom prst="rect">
                <a:avLst/>
              </a:prstGeom>
              <a:noFill/>
            </p:spPr>
            <p:txBody>
              <a:bodyPr wrap="none" lIns="120000" tIns="62400" rIns="120000" bIns="62400">
                <a:normAutofit fontScale="77500" lnSpcReduction="20000"/>
              </a:bodyPr>
              <a:lstStyle/>
              <a:p>
                <a:pPr algn="r" latinLnBrk="0"/>
                <a:r>
                  <a:rPr lang="zh-CN" altLang="en-US" sz="1867">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53"/>
              <p:cNvSpPr txBox="1"/>
              <p:nvPr/>
            </p:nvSpPr>
            <p:spPr bwMode="auto">
              <a:xfrm>
                <a:off x="2301284" y="2543108"/>
                <a:ext cx="2292764" cy="602345"/>
              </a:xfrm>
              <a:prstGeom prst="rect">
                <a:avLst/>
              </a:prstGeom>
              <a:noFill/>
            </p:spPr>
            <p:txBody>
              <a:bodyPr wrap="square" lIns="120000" tIns="62400" rIns="120000" bIns="62400">
                <a:normAutofit fontScale="70000" lnSpcReduction="20000"/>
              </a:bodyPr>
              <a:lstStyle/>
              <a:p>
                <a:pPr algn="r" latinLnBrk="0">
                  <a:lnSpc>
                    <a:spcPct val="120000"/>
                  </a:lnSpc>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 （建议使用主题字体）</a:t>
                </a:r>
                <a:endParaRPr lang="zh-CN" altLang="en-US" sz="1467">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5" name="组合 64"/>
          <p:cNvGrpSpPr/>
          <p:nvPr/>
        </p:nvGrpSpPr>
        <p:grpSpPr>
          <a:xfrm>
            <a:off x="0" y="130519"/>
            <a:ext cx="2514600" cy="461666"/>
            <a:chOff x="0" y="130519"/>
            <a:chExt cx="2514600" cy="461666"/>
          </a:xfrm>
        </p:grpSpPr>
        <p:pic>
          <p:nvPicPr>
            <p:cNvPr id="68" name="图片 67"/>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69"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grpSp>
        <p:nvGrpSpPr>
          <p:cNvPr id="70" name="组合 69"/>
          <p:cNvGrpSpPr/>
          <p:nvPr/>
        </p:nvGrpSpPr>
        <p:grpSpPr>
          <a:xfrm>
            <a:off x="-17429" y="5540692"/>
            <a:ext cx="12209429" cy="1323975"/>
            <a:chOff x="-17429" y="5540692"/>
            <a:chExt cx="12209429" cy="1323975"/>
          </a:xfrm>
        </p:grpSpPr>
        <p:grpSp>
          <p:nvGrpSpPr>
            <p:cNvPr id="71" name="组合 70"/>
            <p:cNvGrpSpPr/>
            <p:nvPr/>
          </p:nvGrpSpPr>
          <p:grpSpPr>
            <a:xfrm>
              <a:off x="-17429" y="5540692"/>
              <a:ext cx="8347833" cy="1323975"/>
              <a:chOff x="-17429" y="5540692"/>
              <a:chExt cx="8347833" cy="1323975"/>
            </a:xfrm>
          </p:grpSpPr>
          <p:pic>
            <p:nvPicPr>
              <p:cNvPr id="73" name="图片 72"/>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74" name="图片 73"/>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75" name="图片 74"/>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72" name="图片 71"/>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367262032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000"/>
                                        <p:tgtEl>
                                          <p:spTgt spid="56"/>
                                        </p:tgtEl>
                                      </p:cBhvr>
                                    </p:animEffect>
                                    <p:anim calcmode="lin" valueType="num">
                                      <p:cBhvr>
                                        <p:cTn id="14" dur="1000" fill="hold"/>
                                        <p:tgtEl>
                                          <p:spTgt spid="56"/>
                                        </p:tgtEl>
                                        <p:attrNameLst>
                                          <p:attrName>ppt_x</p:attrName>
                                        </p:attrNameLst>
                                      </p:cBhvr>
                                      <p:tavLst>
                                        <p:tav tm="0">
                                          <p:val>
                                            <p:strVal val="#ppt_x"/>
                                          </p:val>
                                        </p:tav>
                                        <p:tav tm="100000">
                                          <p:val>
                                            <p:strVal val="#ppt_x"/>
                                          </p:val>
                                        </p:tav>
                                      </p:tavLst>
                                    </p:anim>
                                    <p:anim calcmode="lin" valueType="num">
                                      <p:cBhvr>
                                        <p:cTn id="15" dur="1000" fill="hold"/>
                                        <p:tgtEl>
                                          <p:spTgt spid="56"/>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1000"/>
                                        <p:tgtEl>
                                          <p:spTgt spid="57"/>
                                        </p:tgtEl>
                                      </p:cBhvr>
                                    </p:animEffect>
                                    <p:anim calcmode="lin" valueType="num">
                                      <p:cBhvr>
                                        <p:cTn id="20" dur="1000" fill="hold"/>
                                        <p:tgtEl>
                                          <p:spTgt spid="57"/>
                                        </p:tgtEl>
                                        <p:attrNameLst>
                                          <p:attrName>ppt_x</p:attrName>
                                        </p:attrNameLst>
                                      </p:cBhvr>
                                      <p:tavLst>
                                        <p:tav tm="0">
                                          <p:val>
                                            <p:strVal val="#ppt_x"/>
                                          </p:val>
                                        </p:tav>
                                        <p:tav tm="100000">
                                          <p:val>
                                            <p:strVal val="#ppt_x"/>
                                          </p:val>
                                        </p:tav>
                                      </p:tavLst>
                                    </p:anim>
                                    <p:anim calcmode="lin" valueType="num">
                                      <p:cBhvr>
                                        <p:cTn id="21" dur="1000" fill="hold"/>
                                        <p:tgtEl>
                                          <p:spTgt spid="57"/>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1000"/>
                                        <p:tgtEl>
                                          <p:spTgt spid="61"/>
                                        </p:tgtEl>
                                      </p:cBhvr>
                                    </p:animEffect>
                                    <p:anim calcmode="lin" valueType="num">
                                      <p:cBhvr>
                                        <p:cTn id="26" dur="1000" fill="hold"/>
                                        <p:tgtEl>
                                          <p:spTgt spid="61"/>
                                        </p:tgtEl>
                                        <p:attrNameLst>
                                          <p:attrName>ppt_x</p:attrName>
                                        </p:attrNameLst>
                                      </p:cBhvr>
                                      <p:tavLst>
                                        <p:tav tm="0">
                                          <p:val>
                                            <p:strVal val="#ppt_x"/>
                                          </p:val>
                                        </p:tav>
                                        <p:tav tm="100000">
                                          <p:val>
                                            <p:strVal val="#ppt_x"/>
                                          </p:val>
                                        </p:tav>
                                      </p:tavLst>
                                    </p:anim>
                                    <p:anim calcmode="lin" valueType="num">
                                      <p:cBhvr>
                                        <p:cTn id="27" dur="1000" fill="hold"/>
                                        <p:tgtEl>
                                          <p:spTgt spid="61"/>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000"/>
                            </p:stCondLst>
                            <p:childTnLst>
                              <p:par>
                                <p:cTn id="29" presetID="42" presetClass="entr" presetSubtype="0"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1000"/>
                                        <p:tgtEl>
                                          <p:spTgt spid="62"/>
                                        </p:tgtEl>
                                      </p:cBhvr>
                                    </p:animEffect>
                                    <p:anim calcmode="lin" valueType="num">
                                      <p:cBhvr>
                                        <p:cTn id="32" dur="1000" fill="hold"/>
                                        <p:tgtEl>
                                          <p:spTgt spid="62"/>
                                        </p:tgtEl>
                                        <p:attrNameLst>
                                          <p:attrName>ppt_x</p:attrName>
                                        </p:attrNameLst>
                                      </p:cBhvr>
                                      <p:tavLst>
                                        <p:tav tm="0">
                                          <p:val>
                                            <p:strVal val="#ppt_x"/>
                                          </p:val>
                                        </p:tav>
                                        <p:tav tm="100000">
                                          <p:val>
                                            <p:strVal val="#ppt_x"/>
                                          </p:val>
                                        </p:tav>
                                      </p:tavLst>
                                    </p:anim>
                                    <p:anim calcmode="lin" valueType="num">
                                      <p:cBhvr>
                                        <p:cTn id="33" dur="1000" fill="hold"/>
                                        <p:tgtEl>
                                          <p:spTgt spid="62"/>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5000"/>
                            </p:stCondLst>
                            <p:childTnLst>
                              <p:par>
                                <p:cTn id="35" presetID="42" presetClass="entr" presetSubtype="0"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1000"/>
                                        <p:tgtEl>
                                          <p:spTgt spid="64"/>
                                        </p:tgtEl>
                                      </p:cBhvr>
                                    </p:animEffect>
                                    <p:anim calcmode="lin" valueType="num">
                                      <p:cBhvr>
                                        <p:cTn id="38" dur="1000" fill="hold"/>
                                        <p:tgtEl>
                                          <p:spTgt spid="64"/>
                                        </p:tgtEl>
                                        <p:attrNameLst>
                                          <p:attrName>ppt_x</p:attrName>
                                        </p:attrNameLst>
                                      </p:cBhvr>
                                      <p:tavLst>
                                        <p:tav tm="0">
                                          <p:val>
                                            <p:strVal val="#ppt_x"/>
                                          </p:val>
                                        </p:tav>
                                        <p:tav tm="100000">
                                          <p:val>
                                            <p:strVal val="#ppt_x"/>
                                          </p:val>
                                        </p:tav>
                                      </p:tavLst>
                                    </p:anim>
                                    <p:anim calcmode="lin" valueType="num">
                                      <p:cBhvr>
                                        <p:cTn id="3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3899756" y="1232756"/>
            <a:ext cx="4392488" cy="4392488"/>
            <a:chOff x="3899756" y="1232756"/>
            <a:chExt cx="4392488" cy="4392488"/>
          </a:xfrm>
        </p:grpSpPr>
        <p:grpSp>
          <p:nvGrpSpPr>
            <p:cNvPr id="17" name="组合 16"/>
            <p:cNvGrpSpPr/>
            <p:nvPr/>
          </p:nvGrpSpPr>
          <p:grpSpPr>
            <a:xfrm>
              <a:off x="4631098" y="2243650"/>
              <a:ext cx="2929803" cy="2929803"/>
              <a:chOff x="3724300" y="1840235"/>
              <a:chExt cx="3847864" cy="3847864"/>
            </a:xfrm>
          </p:grpSpPr>
          <p:sp>
            <p:nvSpPr>
              <p:cNvPr id="27" name="任意多边形: 形状 26"/>
              <p:cNvSpPr/>
              <p:nvPr/>
            </p:nvSpPr>
            <p:spPr bwMode="auto">
              <a:xfrm>
                <a:off x="3724300" y="2003548"/>
                <a:ext cx="3847864" cy="1354983"/>
              </a:xfrm>
              <a:custGeom>
                <a:gdLst>
                  <a:gd name="connsiteX0" fmla="*/ 576064 w 3271800"/>
                  <a:gd name="connsiteY0" fmla="*/ 0 h 1152128"/>
                  <a:gd name="connsiteX1" fmla="*/ 983402 w 3271800"/>
                  <a:gd name="connsiteY1" fmla="*/ 168726 h 1152128"/>
                  <a:gd name="connsiteX2" fmla="*/ 990533 w 3271800"/>
                  <a:gd name="connsiteY2" fmla="*/ 177368 h 1152128"/>
                  <a:gd name="connsiteX3" fmla="*/ 1031995 w 3271800"/>
                  <a:gd name="connsiteY3" fmla="*/ 211577 h 1152128"/>
                  <a:gd name="connsiteX4" fmla="*/ 1635900 w 3271800"/>
                  <a:gd name="connsiteY4" fmla="*/ 396044 h 1152128"/>
                  <a:gd name="connsiteX5" fmla="*/ 2239806 w 3271800"/>
                  <a:gd name="connsiteY5" fmla="*/ 211577 h 1152128"/>
                  <a:gd name="connsiteX6" fmla="*/ 2281266 w 3271800"/>
                  <a:gd name="connsiteY6" fmla="*/ 177369 h 1152128"/>
                  <a:gd name="connsiteX7" fmla="*/ 2288398 w 3271800"/>
                  <a:gd name="connsiteY7" fmla="*/ 168726 h 1152128"/>
                  <a:gd name="connsiteX8" fmla="*/ 2695736 w 3271800"/>
                  <a:gd name="connsiteY8" fmla="*/ 0 h 1152128"/>
                  <a:gd name="connsiteX9" fmla="*/ 3271800 w 3271800"/>
                  <a:gd name="connsiteY9" fmla="*/ 576064 h 1152128"/>
                  <a:gd name="connsiteX10" fmla="*/ 2695736 w 3271800"/>
                  <a:gd name="connsiteY10" fmla="*/ 1152128 h 1152128"/>
                  <a:gd name="connsiteX11" fmla="*/ 2288398 w 3271800"/>
                  <a:gd name="connsiteY11" fmla="*/ 983403 h 1152128"/>
                  <a:gd name="connsiteX12" fmla="*/ 2281267 w 3271800"/>
                  <a:gd name="connsiteY12" fmla="*/ 974760 h 1152128"/>
                  <a:gd name="connsiteX13" fmla="*/ 2239806 w 3271800"/>
                  <a:gd name="connsiteY13" fmla="*/ 940552 h 1152128"/>
                  <a:gd name="connsiteX14" fmla="*/ 1635900 w 3271800"/>
                  <a:gd name="connsiteY14" fmla="*/ 756084 h 1152128"/>
                  <a:gd name="connsiteX15" fmla="*/ 1031995 w 3271800"/>
                  <a:gd name="connsiteY15" fmla="*/ 940552 h 1152128"/>
                  <a:gd name="connsiteX16" fmla="*/ 990533 w 3271800"/>
                  <a:gd name="connsiteY16" fmla="*/ 974761 h 1152128"/>
                  <a:gd name="connsiteX17" fmla="*/ 983402 w 3271800"/>
                  <a:gd name="connsiteY17" fmla="*/ 983403 h 1152128"/>
                  <a:gd name="connsiteX18" fmla="*/ 576064 w 3271800"/>
                  <a:gd name="connsiteY18" fmla="*/ 1152128 h 1152128"/>
                  <a:gd name="connsiteX19" fmla="*/ 0 w 3271800"/>
                  <a:gd name="connsiteY19" fmla="*/ 576064 h 1152128"/>
                  <a:gd name="connsiteX20" fmla="*/ 576064 w 3271800"/>
                  <a:gd name="connsiteY20" fmla="*/ 0 h 11521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71799" h="1152128">
                    <a:moveTo>
                      <a:pt x="576064" y="0"/>
                    </a:moveTo>
                    <a:cubicBezTo>
                      <a:pt x="735139" y="0"/>
                      <a:pt x="879155" y="64478"/>
                      <a:pt x="983402" y="168726"/>
                    </a:cubicBezTo>
                    <a:lnTo>
                      <a:pt x="990533" y="177368"/>
                    </a:lnTo>
                    <a:lnTo>
                      <a:pt x="1031995" y="211577"/>
                    </a:lnTo>
                    <a:cubicBezTo>
                      <a:pt x="1204383" y="328040"/>
                      <a:pt x="1412200" y="396044"/>
                      <a:pt x="1635900" y="396044"/>
                    </a:cubicBezTo>
                    <a:cubicBezTo>
                      <a:pt x="1859601" y="396044"/>
                      <a:pt x="2067417" y="328040"/>
                      <a:pt x="2239806" y="211577"/>
                    </a:cubicBezTo>
                    <a:lnTo>
                      <a:pt x="2281266" y="177369"/>
                    </a:lnTo>
                    <a:lnTo>
                      <a:pt x="2288398" y="168726"/>
                    </a:lnTo>
                    <a:cubicBezTo>
                      <a:pt x="2392645" y="64478"/>
                      <a:pt x="2536661" y="0"/>
                      <a:pt x="2695736" y="0"/>
                    </a:cubicBezTo>
                    <a:cubicBezTo>
                      <a:pt x="3013887" y="0"/>
                      <a:pt x="3271800" y="257913"/>
                      <a:pt x="3271800" y="576064"/>
                    </a:cubicBezTo>
                    <a:cubicBezTo>
                      <a:pt x="3271800" y="894215"/>
                      <a:pt x="3013887" y="1152128"/>
                      <a:pt x="2695736" y="1152128"/>
                    </a:cubicBezTo>
                    <a:cubicBezTo>
                      <a:pt x="2536661" y="1152128"/>
                      <a:pt x="2392645" y="1087650"/>
                      <a:pt x="2288398" y="983403"/>
                    </a:cubicBezTo>
                    <a:lnTo>
                      <a:pt x="2281267" y="974760"/>
                    </a:lnTo>
                    <a:lnTo>
                      <a:pt x="2239806" y="940552"/>
                    </a:lnTo>
                    <a:cubicBezTo>
                      <a:pt x="2067417" y="824088"/>
                      <a:pt x="1859601" y="756084"/>
                      <a:pt x="1635900" y="756084"/>
                    </a:cubicBezTo>
                    <a:cubicBezTo>
                      <a:pt x="1412200" y="756084"/>
                      <a:pt x="1204383" y="824088"/>
                      <a:pt x="1031995" y="940552"/>
                    </a:cubicBezTo>
                    <a:lnTo>
                      <a:pt x="990533" y="974761"/>
                    </a:lnTo>
                    <a:lnTo>
                      <a:pt x="983402" y="983403"/>
                    </a:lnTo>
                    <a:cubicBezTo>
                      <a:pt x="879155" y="1087650"/>
                      <a:pt x="735139" y="1152128"/>
                      <a:pt x="576064" y="1152128"/>
                    </a:cubicBezTo>
                    <a:cubicBezTo>
                      <a:pt x="257913" y="1152128"/>
                      <a:pt x="0" y="894215"/>
                      <a:pt x="0" y="576064"/>
                    </a:cubicBezTo>
                    <a:cubicBezTo>
                      <a:pt x="0" y="257913"/>
                      <a:pt x="257913" y="0"/>
                      <a:pt x="576064" y="0"/>
                    </a:cubicBezTo>
                    <a:close/>
                  </a:path>
                </a:pathLst>
              </a:custGeom>
              <a:solidFill>
                <a:srgbClr val="A34042"/>
              </a:solidFill>
              <a:ln w="19050">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任意多边形: 形状 27"/>
              <p:cNvSpPr/>
              <p:nvPr/>
            </p:nvSpPr>
            <p:spPr bwMode="auto">
              <a:xfrm rot="7200000">
                <a:off x="4340371" y="3086675"/>
                <a:ext cx="3847864" cy="1354983"/>
              </a:xfrm>
              <a:custGeom>
                <a:gdLst>
                  <a:gd name="connsiteX0" fmla="*/ 576064 w 3271800"/>
                  <a:gd name="connsiteY0" fmla="*/ 0 h 1152128"/>
                  <a:gd name="connsiteX1" fmla="*/ 983402 w 3271800"/>
                  <a:gd name="connsiteY1" fmla="*/ 168726 h 1152128"/>
                  <a:gd name="connsiteX2" fmla="*/ 990533 w 3271800"/>
                  <a:gd name="connsiteY2" fmla="*/ 177368 h 1152128"/>
                  <a:gd name="connsiteX3" fmla="*/ 1031995 w 3271800"/>
                  <a:gd name="connsiteY3" fmla="*/ 211577 h 1152128"/>
                  <a:gd name="connsiteX4" fmla="*/ 1635900 w 3271800"/>
                  <a:gd name="connsiteY4" fmla="*/ 396044 h 1152128"/>
                  <a:gd name="connsiteX5" fmla="*/ 2239806 w 3271800"/>
                  <a:gd name="connsiteY5" fmla="*/ 211577 h 1152128"/>
                  <a:gd name="connsiteX6" fmla="*/ 2281266 w 3271800"/>
                  <a:gd name="connsiteY6" fmla="*/ 177369 h 1152128"/>
                  <a:gd name="connsiteX7" fmla="*/ 2288398 w 3271800"/>
                  <a:gd name="connsiteY7" fmla="*/ 168726 h 1152128"/>
                  <a:gd name="connsiteX8" fmla="*/ 2695736 w 3271800"/>
                  <a:gd name="connsiteY8" fmla="*/ 0 h 1152128"/>
                  <a:gd name="connsiteX9" fmla="*/ 3271800 w 3271800"/>
                  <a:gd name="connsiteY9" fmla="*/ 576064 h 1152128"/>
                  <a:gd name="connsiteX10" fmla="*/ 2695736 w 3271800"/>
                  <a:gd name="connsiteY10" fmla="*/ 1152128 h 1152128"/>
                  <a:gd name="connsiteX11" fmla="*/ 2288398 w 3271800"/>
                  <a:gd name="connsiteY11" fmla="*/ 983403 h 1152128"/>
                  <a:gd name="connsiteX12" fmla="*/ 2281267 w 3271800"/>
                  <a:gd name="connsiteY12" fmla="*/ 974760 h 1152128"/>
                  <a:gd name="connsiteX13" fmla="*/ 2239806 w 3271800"/>
                  <a:gd name="connsiteY13" fmla="*/ 940552 h 1152128"/>
                  <a:gd name="connsiteX14" fmla="*/ 1635900 w 3271800"/>
                  <a:gd name="connsiteY14" fmla="*/ 756084 h 1152128"/>
                  <a:gd name="connsiteX15" fmla="*/ 1031995 w 3271800"/>
                  <a:gd name="connsiteY15" fmla="*/ 940552 h 1152128"/>
                  <a:gd name="connsiteX16" fmla="*/ 990533 w 3271800"/>
                  <a:gd name="connsiteY16" fmla="*/ 974761 h 1152128"/>
                  <a:gd name="connsiteX17" fmla="*/ 983402 w 3271800"/>
                  <a:gd name="connsiteY17" fmla="*/ 983403 h 1152128"/>
                  <a:gd name="connsiteX18" fmla="*/ 576064 w 3271800"/>
                  <a:gd name="connsiteY18" fmla="*/ 1152128 h 1152128"/>
                  <a:gd name="connsiteX19" fmla="*/ 0 w 3271800"/>
                  <a:gd name="connsiteY19" fmla="*/ 576064 h 1152128"/>
                  <a:gd name="connsiteX20" fmla="*/ 576064 w 3271800"/>
                  <a:gd name="connsiteY20" fmla="*/ 0 h 11521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71799" h="1152128">
                    <a:moveTo>
                      <a:pt x="576064" y="0"/>
                    </a:moveTo>
                    <a:cubicBezTo>
                      <a:pt x="735139" y="0"/>
                      <a:pt x="879155" y="64478"/>
                      <a:pt x="983402" y="168726"/>
                    </a:cubicBezTo>
                    <a:lnTo>
                      <a:pt x="990533" y="177368"/>
                    </a:lnTo>
                    <a:lnTo>
                      <a:pt x="1031995" y="211577"/>
                    </a:lnTo>
                    <a:cubicBezTo>
                      <a:pt x="1204383" y="328040"/>
                      <a:pt x="1412200" y="396044"/>
                      <a:pt x="1635900" y="396044"/>
                    </a:cubicBezTo>
                    <a:cubicBezTo>
                      <a:pt x="1859601" y="396044"/>
                      <a:pt x="2067417" y="328040"/>
                      <a:pt x="2239806" y="211577"/>
                    </a:cubicBezTo>
                    <a:lnTo>
                      <a:pt x="2281266" y="177369"/>
                    </a:lnTo>
                    <a:lnTo>
                      <a:pt x="2288398" y="168726"/>
                    </a:lnTo>
                    <a:cubicBezTo>
                      <a:pt x="2392645" y="64478"/>
                      <a:pt x="2536661" y="0"/>
                      <a:pt x="2695736" y="0"/>
                    </a:cubicBezTo>
                    <a:cubicBezTo>
                      <a:pt x="3013887" y="0"/>
                      <a:pt x="3271800" y="257913"/>
                      <a:pt x="3271800" y="576064"/>
                    </a:cubicBezTo>
                    <a:cubicBezTo>
                      <a:pt x="3271800" y="894215"/>
                      <a:pt x="3013887" y="1152128"/>
                      <a:pt x="2695736" y="1152128"/>
                    </a:cubicBezTo>
                    <a:cubicBezTo>
                      <a:pt x="2536661" y="1152128"/>
                      <a:pt x="2392645" y="1087650"/>
                      <a:pt x="2288398" y="983403"/>
                    </a:cubicBezTo>
                    <a:lnTo>
                      <a:pt x="2281267" y="974760"/>
                    </a:lnTo>
                    <a:lnTo>
                      <a:pt x="2239806" y="940552"/>
                    </a:lnTo>
                    <a:cubicBezTo>
                      <a:pt x="2067417" y="824088"/>
                      <a:pt x="1859601" y="756084"/>
                      <a:pt x="1635900" y="756084"/>
                    </a:cubicBezTo>
                    <a:cubicBezTo>
                      <a:pt x="1412200" y="756084"/>
                      <a:pt x="1204383" y="824088"/>
                      <a:pt x="1031995" y="940552"/>
                    </a:cubicBezTo>
                    <a:lnTo>
                      <a:pt x="990533" y="974761"/>
                    </a:lnTo>
                    <a:lnTo>
                      <a:pt x="983402" y="983403"/>
                    </a:lnTo>
                    <a:cubicBezTo>
                      <a:pt x="879155" y="1087650"/>
                      <a:pt x="735139" y="1152128"/>
                      <a:pt x="576064" y="1152128"/>
                    </a:cubicBezTo>
                    <a:cubicBezTo>
                      <a:pt x="257913" y="1152128"/>
                      <a:pt x="0" y="894215"/>
                      <a:pt x="0" y="576064"/>
                    </a:cubicBezTo>
                    <a:cubicBezTo>
                      <a:pt x="0" y="257913"/>
                      <a:pt x="257913" y="0"/>
                      <a:pt x="576064" y="0"/>
                    </a:cubicBezTo>
                    <a:close/>
                  </a:path>
                </a:pathLst>
              </a:custGeom>
              <a:solidFill>
                <a:srgbClr val="0B1227"/>
              </a:solidFill>
              <a:ln w="19050">
                <a:solidFill>
                  <a:schemeClr val="bg1"/>
                </a:solid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任意多边形: 形状 28"/>
              <p:cNvSpPr/>
              <p:nvPr/>
            </p:nvSpPr>
            <p:spPr bwMode="auto">
              <a:xfrm rot="14400000">
                <a:off x="3100894" y="3086675"/>
                <a:ext cx="3847864" cy="1354983"/>
              </a:xfrm>
              <a:custGeom>
                <a:gdLst>
                  <a:gd name="connsiteX0" fmla="*/ 576064 w 3271800"/>
                  <a:gd name="connsiteY0" fmla="*/ 0 h 1152128"/>
                  <a:gd name="connsiteX1" fmla="*/ 983402 w 3271800"/>
                  <a:gd name="connsiteY1" fmla="*/ 168726 h 1152128"/>
                  <a:gd name="connsiteX2" fmla="*/ 990533 w 3271800"/>
                  <a:gd name="connsiteY2" fmla="*/ 177368 h 1152128"/>
                  <a:gd name="connsiteX3" fmla="*/ 1031995 w 3271800"/>
                  <a:gd name="connsiteY3" fmla="*/ 211577 h 1152128"/>
                  <a:gd name="connsiteX4" fmla="*/ 1635900 w 3271800"/>
                  <a:gd name="connsiteY4" fmla="*/ 396044 h 1152128"/>
                  <a:gd name="connsiteX5" fmla="*/ 2239806 w 3271800"/>
                  <a:gd name="connsiteY5" fmla="*/ 211577 h 1152128"/>
                  <a:gd name="connsiteX6" fmla="*/ 2281266 w 3271800"/>
                  <a:gd name="connsiteY6" fmla="*/ 177369 h 1152128"/>
                  <a:gd name="connsiteX7" fmla="*/ 2288398 w 3271800"/>
                  <a:gd name="connsiteY7" fmla="*/ 168726 h 1152128"/>
                  <a:gd name="connsiteX8" fmla="*/ 2695736 w 3271800"/>
                  <a:gd name="connsiteY8" fmla="*/ 0 h 1152128"/>
                  <a:gd name="connsiteX9" fmla="*/ 3271800 w 3271800"/>
                  <a:gd name="connsiteY9" fmla="*/ 576064 h 1152128"/>
                  <a:gd name="connsiteX10" fmla="*/ 2695736 w 3271800"/>
                  <a:gd name="connsiteY10" fmla="*/ 1152128 h 1152128"/>
                  <a:gd name="connsiteX11" fmla="*/ 2288398 w 3271800"/>
                  <a:gd name="connsiteY11" fmla="*/ 983403 h 1152128"/>
                  <a:gd name="connsiteX12" fmla="*/ 2281267 w 3271800"/>
                  <a:gd name="connsiteY12" fmla="*/ 974760 h 1152128"/>
                  <a:gd name="connsiteX13" fmla="*/ 2239806 w 3271800"/>
                  <a:gd name="connsiteY13" fmla="*/ 940552 h 1152128"/>
                  <a:gd name="connsiteX14" fmla="*/ 1635900 w 3271800"/>
                  <a:gd name="connsiteY14" fmla="*/ 756084 h 1152128"/>
                  <a:gd name="connsiteX15" fmla="*/ 1031995 w 3271800"/>
                  <a:gd name="connsiteY15" fmla="*/ 940552 h 1152128"/>
                  <a:gd name="connsiteX16" fmla="*/ 990533 w 3271800"/>
                  <a:gd name="connsiteY16" fmla="*/ 974761 h 1152128"/>
                  <a:gd name="connsiteX17" fmla="*/ 983402 w 3271800"/>
                  <a:gd name="connsiteY17" fmla="*/ 983403 h 1152128"/>
                  <a:gd name="connsiteX18" fmla="*/ 576064 w 3271800"/>
                  <a:gd name="connsiteY18" fmla="*/ 1152128 h 1152128"/>
                  <a:gd name="connsiteX19" fmla="*/ 0 w 3271800"/>
                  <a:gd name="connsiteY19" fmla="*/ 576064 h 1152128"/>
                  <a:gd name="connsiteX20" fmla="*/ 576064 w 3271800"/>
                  <a:gd name="connsiteY20" fmla="*/ 0 h 11521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71799" h="1152128">
                    <a:moveTo>
                      <a:pt x="576064" y="0"/>
                    </a:moveTo>
                    <a:cubicBezTo>
                      <a:pt x="735139" y="0"/>
                      <a:pt x="879155" y="64478"/>
                      <a:pt x="983402" y="168726"/>
                    </a:cubicBezTo>
                    <a:lnTo>
                      <a:pt x="990533" y="177368"/>
                    </a:lnTo>
                    <a:lnTo>
                      <a:pt x="1031995" y="211577"/>
                    </a:lnTo>
                    <a:cubicBezTo>
                      <a:pt x="1204383" y="328040"/>
                      <a:pt x="1412200" y="396044"/>
                      <a:pt x="1635900" y="396044"/>
                    </a:cubicBezTo>
                    <a:cubicBezTo>
                      <a:pt x="1859601" y="396044"/>
                      <a:pt x="2067417" y="328040"/>
                      <a:pt x="2239806" y="211577"/>
                    </a:cubicBezTo>
                    <a:lnTo>
                      <a:pt x="2281266" y="177369"/>
                    </a:lnTo>
                    <a:lnTo>
                      <a:pt x="2288398" y="168726"/>
                    </a:lnTo>
                    <a:cubicBezTo>
                      <a:pt x="2392645" y="64478"/>
                      <a:pt x="2536661" y="0"/>
                      <a:pt x="2695736" y="0"/>
                    </a:cubicBezTo>
                    <a:cubicBezTo>
                      <a:pt x="3013887" y="0"/>
                      <a:pt x="3271800" y="257913"/>
                      <a:pt x="3271800" y="576064"/>
                    </a:cubicBezTo>
                    <a:cubicBezTo>
                      <a:pt x="3271800" y="894215"/>
                      <a:pt x="3013887" y="1152128"/>
                      <a:pt x="2695736" y="1152128"/>
                    </a:cubicBezTo>
                    <a:cubicBezTo>
                      <a:pt x="2536661" y="1152128"/>
                      <a:pt x="2392645" y="1087650"/>
                      <a:pt x="2288398" y="983403"/>
                    </a:cubicBezTo>
                    <a:lnTo>
                      <a:pt x="2281267" y="974760"/>
                    </a:lnTo>
                    <a:lnTo>
                      <a:pt x="2239806" y="940552"/>
                    </a:lnTo>
                    <a:cubicBezTo>
                      <a:pt x="2067417" y="824088"/>
                      <a:pt x="1859601" y="756084"/>
                      <a:pt x="1635900" y="756084"/>
                    </a:cubicBezTo>
                    <a:cubicBezTo>
                      <a:pt x="1412200" y="756084"/>
                      <a:pt x="1204383" y="824088"/>
                      <a:pt x="1031995" y="940552"/>
                    </a:cubicBezTo>
                    <a:lnTo>
                      <a:pt x="990533" y="974761"/>
                    </a:lnTo>
                    <a:lnTo>
                      <a:pt x="983402" y="983403"/>
                    </a:lnTo>
                    <a:cubicBezTo>
                      <a:pt x="879155" y="1087650"/>
                      <a:pt x="735139" y="1152128"/>
                      <a:pt x="576064" y="1152128"/>
                    </a:cubicBezTo>
                    <a:cubicBezTo>
                      <a:pt x="257913" y="1152128"/>
                      <a:pt x="0" y="894215"/>
                      <a:pt x="0" y="576064"/>
                    </a:cubicBezTo>
                    <a:cubicBezTo>
                      <a:pt x="0" y="257913"/>
                      <a:pt x="257913" y="0"/>
                      <a:pt x="576064" y="0"/>
                    </a:cubicBezTo>
                    <a:close/>
                  </a:path>
                </a:pathLst>
              </a:custGeom>
              <a:solidFill>
                <a:srgbClr val="0B1227"/>
              </a:solidFill>
              <a:ln w="19050">
                <a:solidFill>
                  <a:schemeClr val="bg1"/>
                </a:solid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任意多边形: 形状 29"/>
              <p:cNvSpPr/>
              <p:nvPr/>
            </p:nvSpPr>
            <p:spPr bwMode="auto">
              <a:xfrm>
                <a:off x="3724300" y="2003548"/>
                <a:ext cx="1911333" cy="1354983"/>
              </a:xfrm>
              <a:custGeom>
                <a:gdLst>
                  <a:gd name="connsiteX0" fmla="*/ 740195 w 2088232"/>
                  <a:gd name="connsiteY0" fmla="*/ 0 h 1480390"/>
                  <a:gd name="connsiteX1" fmla="*/ 1263591 w 2088232"/>
                  <a:gd name="connsiteY1" fmla="*/ 216799 h 1480390"/>
                  <a:gd name="connsiteX2" fmla="*/ 1272754 w 2088232"/>
                  <a:gd name="connsiteY2" fmla="*/ 227903 h 1480390"/>
                  <a:gd name="connsiteX3" fmla="*/ 1326029 w 2088232"/>
                  <a:gd name="connsiteY3" fmla="*/ 271859 h 1480390"/>
                  <a:gd name="connsiteX4" fmla="*/ 1995214 w 2088232"/>
                  <a:gd name="connsiteY4" fmla="*/ 504837 h 1480390"/>
                  <a:gd name="connsiteX5" fmla="*/ 2088232 w 2088232"/>
                  <a:gd name="connsiteY5" fmla="*/ 508362 h 1480390"/>
                  <a:gd name="connsiteX6" fmla="*/ 2088232 w 2088232"/>
                  <a:gd name="connsiteY6" fmla="*/ 972028 h 1480390"/>
                  <a:gd name="connsiteX7" fmla="*/ 1995214 w 2088232"/>
                  <a:gd name="connsiteY7" fmla="*/ 975553 h 1480390"/>
                  <a:gd name="connsiteX8" fmla="*/ 1326029 w 2088232"/>
                  <a:gd name="connsiteY8" fmla="*/ 1208532 h 1480390"/>
                  <a:gd name="connsiteX9" fmla="*/ 1272754 w 2088232"/>
                  <a:gd name="connsiteY9" fmla="*/ 1252488 h 1480390"/>
                  <a:gd name="connsiteX10" fmla="*/ 1263591 w 2088232"/>
                  <a:gd name="connsiteY10" fmla="*/ 1263592 h 1480390"/>
                  <a:gd name="connsiteX11" fmla="*/ 740195 w 2088232"/>
                  <a:gd name="connsiteY11" fmla="*/ 1480390 h 1480390"/>
                  <a:gd name="connsiteX12" fmla="*/ 0 w 2088232"/>
                  <a:gd name="connsiteY12" fmla="*/ 740195 h 1480390"/>
                  <a:gd name="connsiteX13" fmla="*/ 740195 w 2088232"/>
                  <a:gd name="connsiteY13" fmla="*/ 0 h 148039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8232" h="1480390">
                    <a:moveTo>
                      <a:pt x="740195" y="0"/>
                    </a:moveTo>
                    <a:cubicBezTo>
                      <a:pt x="944593" y="0"/>
                      <a:pt x="1129642" y="82849"/>
                      <a:pt x="1263591" y="216799"/>
                    </a:cubicBezTo>
                    <a:lnTo>
                      <a:pt x="1272754" y="227903"/>
                    </a:lnTo>
                    <a:lnTo>
                      <a:pt x="1326029" y="271859"/>
                    </a:lnTo>
                    <a:cubicBezTo>
                      <a:pt x="1519845" y="402799"/>
                      <a:pt x="1748515" y="486066"/>
                      <a:pt x="1995214" y="504837"/>
                    </a:cubicBezTo>
                    <a:lnTo>
                      <a:pt x="2088232" y="508362"/>
                    </a:lnTo>
                    <a:lnTo>
                      <a:pt x="2088232" y="972028"/>
                    </a:lnTo>
                    <a:lnTo>
                      <a:pt x="1995214" y="975553"/>
                    </a:lnTo>
                    <a:cubicBezTo>
                      <a:pt x="1748515" y="994324"/>
                      <a:pt x="1519845" y="1077592"/>
                      <a:pt x="1326029" y="1208532"/>
                    </a:cubicBezTo>
                    <a:lnTo>
                      <a:pt x="1272754" y="1252488"/>
                    </a:lnTo>
                    <a:lnTo>
                      <a:pt x="1263591" y="1263592"/>
                    </a:lnTo>
                    <a:cubicBezTo>
                      <a:pt x="1129642" y="1397541"/>
                      <a:pt x="944593" y="1480390"/>
                      <a:pt x="740195" y="1480390"/>
                    </a:cubicBezTo>
                    <a:cubicBezTo>
                      <a:pt x="331397" y="1480390"/>
                      <a:pt x="0" y="1148993"/>
                      <a:pt x="0" y="740195"/>
                    </a:cubicBezTo>
                    <a:cubicBezTo>
                      <a:pt x="0" y="331397"/>
                      <a:pt x="331397" y="0"/>
                      <a:pt x="740195" y="0"/>
                    </a:cubicBezTo>
                    <a:close/>
                  </a:path>
                </a:pathLst>
              </a:custGeom>
              <a:solidFill>
                <a:srgbClr val="A34042"/>
              </a:solidFill>
              <a:ln w="19050">
                <a:solidFill>
                  <a:schemeClr val="bg1"/>
                </a:solid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椭圆 30"/>
              <p:cNvSpPr/>
              <p:nvPr/>
            </p:nvSpPr>
            <p:spPr bwMode="auto">
              <a:xfrm>
                <a:off x="3935760" y="2212987"/>
                <a:ext cx="936104" cy="936104"/>
              </a:xfrm>
              <a:prstGeom prst="ellipse">
                <a:avLst/>
              </a:prstGeom>
              <a:solidFill>
                <a:schemeClr val="bg1"/>
              </a:solidFill>
              <a:ln w="19050">
                <a:noFill/>
                <a:round/>
              </a:ln>
            </p:spPr>
            <p:txBody>
              <a:bodyPr vert="horz" wrap="none" lIns="121920" tIns="60960" rIns="121920" bIns="60960" anchor="ctr" anchorCtr="1" compatLnSpc="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关键词</a:t>
                </a:r>
              </a:p>
            </p:txBody>
          </p:sp>
          <p:sp>
            <p:nvSpPr>
              <p:cNvPr id="32" name="椭圆 31"/>
              <p:cNvSpPr/>
              <p:nvPr/>
            </p:nvSpPr>
            <p:spPr bwMode="auto">
              <a:xfrm>
                <a:off x="6417265" y="2212987"/>
                <a:ext cx="936104" cy="936104"/>
              </a:xfrm>
              <a:prstGeom prst="ellipse">
                <a:avLst/>
              </a:prstGeom>
              <a:solidFill>
                <a:schemeClr val="bg1"/>
              </a:solidFill>
              <a:ln w="19050">
                <a:noFill/>
                <a:round/>
              </a:ln>
            </p:spPr>
            <p:txBody>
              <a:bodyPr vert="horz" wrap="none" lIns="121920" tIns="60960" rIns="121920" bIns="60960" anchor="ctr" anchorCtr="1" compatLnSpc="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关键词</a:t>
                </a:r>
              </a:p>
            </p:txBody>
          </p:sp>
          <p:sp>
            <p:nvSpPr>
              <p:cNvPr id="33" name="椭圆 32"/>
              <p:cNvSpPr/>
              <p:nvPr/>
            </p:nvSpPr>
            <p:spPr bwMode="auto">
              <a:xfrm>
                <a:off x="5180180" y="4437112"/>
                <a:ext cx="936104" cy="936104"/>
              </a:xfrm>
              <a:prstGeom prst="ellipse">
                <a:avLst/>
              </a:prstGeom>
              <a:solidFill>
                <a:schemeClr val="bg1"/>
              </a:solidFill>
              <a:ln w="19050">
                <a:noFill/>
                <a:round/>
              </a:ln>
            </p:spPr>
            <p:txBody>
              <a:bodyPr vert="horz" wrap="none" lIns="121920" tIns="60960" rIns="121920" bIns="60960" anchor="ctr" anchorCtr="1" compatLnSpc="1">
                <a:normAutofit/>
              </a:bodyPr>
              <a:lstStyle/>
              <a:p>
                <a:pPr algn="ctr"/>
                <a:r>
                  <a:rPr lang="zh-CN" altLang="en-US" sz="1400" b="1">
                    <a:solidFill>
                      <a:schemeClr val="bg1">
                        <a:lumMod val="50000"/>
                      </a:schemeClr>
                    </a:solidFill>
                    <a:latin typeface="微软雅黑" panose="020b0503020204020204" pitchFamily="34" charset="-122"/>
                    <a:ea typeface="微软雅黑" panose="020b0503020204020204" pitchFamily="34" charset="-122"/>
                  </a:rPr>
                  <a:t>关键词</a:t>
                </a:r>
              </a:p>
            </p:txBody>
          </p:sp>
        </p:grpSp>
        <p:sp>
          <p:nvSpPr>
            <p:cNvPr id="18" name="椭圆 17"/>
            <p:cNvSpPr/>
            <p:nvPr/>
          </p:nvSpPr>
          <p:spPr bwMode="auto">
            <a:xfrm>
              <a:off x="3899756" y="1232756"/>
              <a:ext cx="4392488" cy="4392488"/>
            </a:xfrm>
            <a:prstGeom prst="ellipse">
              <a:avLst/>
            </a:prstGeom>
            <a:noFill/>
            <a:ln w="12700">
              <a:solidFill>
                <a:schemeClr val="tx2"/>
              </a:solid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椭圆 18"/>
            <p:cNvSpPr/>
            <p:nvPr/>
          </p:nvSpPr>
          <p:spPr bwMode="auto">
            <a:xfrm>
              <a:off x="4116093" y="1527064"/>
              <a:ext cx="731930" cy="731930"/>
            </a:xfrm>
            <a:prstGeom prst="ellipse">
              <a:avLst/>
            </a:prstGeom>
            <a:solidFill>
              <a:schemeClr val="bg1"/>
            </a:solidFill>
            <a:ln w="9525">
              <a:solidFill>
                <a:schemeClr val="tx2"/>
              </a:solid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椭圆 19"/>
            <p:cNvSpPr/>
            <p:nvPr/>
          </p:nvSpPr>
          <p:spPr bwMode="auto">
            <a:xfrm>
              <a:off x="7337652" y="1527064"/>
              <a:ext cx="731930" cy="731930"/>
            </a:xfrm>
            <a:prstGeom prst="ellipse">
              <a:avLst/>
            </a:prstGeom>
            <a:solidFill>
              <a:schemeClr val="bg1"/>
            </a:solidFill>
            <a:ln w="9525">
              <a:solidFill>
                <a:schemeClr val="tx2"/>
              </a:solid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椭圆 20"/>
            <p:cNvSpPr/>
            <p:nvPr/>
          </p:nvSpPr>
          <p:spPr bwMode="auto">
            <a:xfrm>
              <a:off x="4116093" y="4579843"/>
              <a:ext cx="731930" cy="731930"/>
            </a:xfrm>
            <a:prstGeom prst="ellipse">
              <a:avLst/>
            </a:prstGeom>
            <a:solidFill>
              <a:schemeClr val="bg1"/>
            </a:solidFill>
            <a:ln w="9525">
              <a:solidFill>
                <a:schemeClr val="tx2"/>
              </a:solid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椭圆 21"/>
            <p:cNvSpPr/>
            <p:nvPr/>
          </p:nvSpPr>
          <p:spPr bwMode="auto">
            <a:xfrm>
              <a:off x="7337652" y="4579843"/>
              <a:ext cx="731930" cy="731930"/>
            </a:xfrm>
            <a:prstGeom prst="ellipse">
              <a:avLst/>
            </a:prstGeom>
            <a:solidFill>
              <a:schemeClr val="bg1"/>
            </a:solidFill>
            <a:ln w="9525">
              <a:solidFill>
                <a:schemeClr val="tx2"/>
              </a:solid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任意多边形: 形状 22"/>
            <p:cNvSpPr>
              <a:spLocks noChangeAspect="1"/>
            </p:cNvSpPr>
            <p:nvPr/>
          </p:nvSpPr>
          <p:spPr bwMode="auto">
            <a:xfrm>
              <a:off x="4291320" y="1671305"/>
              <a:ext cx="381476" cy="443446"/>
            </a:xfrm>
            <a:custGeom>
              <a:gdLst>
                <a:gd name="connsiteX0" fmla="*/ 144647 w 290884"/>
                <a:gd name="connsiteY0" fmla="*/ 246063 h 338138"/>
                <a:gd name="connsiteX1" fmla="*/ 110656 w 290884"/>
                <a:gd name="connsiteY1" fmla="*/ 261816 h 338138"/>
                <a:gd name="connsiteX2" fmla="*/ 144647 w 290884"/>
                <a:gd name="connsiteY2" fmla="*/ 314326 h 338138"/>
                <a:gd name="connsiteX3" fmla="*/ 177331 w 290884"/>
                <a:gd name="connsiteY3" fmla="*/ 261816 h 338138"/>
                <a:gd name="connsiteX4" fmla="*/ 144647 w 290884"/>
                <a:gd name="connsiteY4" fmla="*/ 246063 h 338138"/>
                <a:gd name="connsiteX5" fmla="*/ 186856 w 290884"/>
                <a:gd name="connsiteY5" fmla="*/ 222250 h 338138"/>
                <a:gd name="connsiteX6" fmla="*/ 181776 w 290884"/>
                <a:gd name="connsiteY6" fmla="*/ 224790 h 338138"/>
                <a:gd name="connsiteX7" fmla="*/ 167806 w 290884"/>
                <a:gd name="connsiteY7" fmla="*/ 233680 h 338138"/>
                <a:gd name="connsiteX8" fmla="*/ 183046 w 290884"/>
                <a:gd name="connsiteY8" fmla="*/ 241300 h 338138"/>
                <a:gd name="connsiteX9" fmla="*/ 186856 w 290884"/>
                <a:gd name="connsiteY9" fmla="*/ 222250 h 338138"/>
                <a:gd name="connsiteX10" fmla="*/ 102719 w 290884"/>
                <a:gd name="connsiteY10" fmla="*/ 222250 h 338138"/>
                <a:gd name="connsiteX11" fmla="*/ 105470 w 290884"/>
                <a:gd name="connsiteY11" fmla="*/ 241300 h 338138"/>
                <a:gd name="connsiteX12" fmla="*/ 123357 w 290884"/>
                <a:gd name="connsiteY12" fmla="*/ 233680 h 338138"/>
                <a:gd name="connsiteX13" fmla="*/ 106846 w 290884"/>
                <a:gd name="connsiteY13" fmla="*/ 224790 h 338138"/>
                <a:gd name="connsiteX14" fmla="*/ 102719 w 290884"/>
                <a:gd name="connsiteY14" fmla="*/ 222250 h 338138"/>
                <a:gd name="connsiteX15" fmla="*/ 233044 w 290884"/>
                <a:gd name="connsiteY15" fmla="*/ 184150 h 338138"/>
                <a:gd name="connsiteX16" fmla="*/ 209321 w 290884"/>
                <a:gd name="connsiteY16" fmla="*/ 203710 h 338138"/>
                <a:gd name="connsiteX17" fmla="*/ 202731 w 290884"/>
                <a:gd name="connsiteY17" fmla="*/ 249351 h 338138"/>
                <a:gd name="connsiteX18" fmla="*/ 246223 w 290884"/>
                <a:gd name="connsiteY18" fmla="*/ 257175 h 338138"/>
                <a:gd name="connsiteX19" fmla="*/ 265992 w 290884"/>
                <a:gd name="connsiteY19" fmla="*/ 250655 h 338138"/>
                <a:gd name="connsiteX20" fmla="*/ 233044 w 290884"/>
                <a:gd name="connsiteY20" fmla="*/ 184150 h 338138"/>
                <a:gd name="connsiteX21" fmla="*/ 56261 w 290884"/>
                <a:gd name="connsiteY21" fmla="*/ 184150 h 338138"/>
                <a:gd name="connsiteX22" fmla="*/ 21995 w 290884"/>
                <a:gd name="connsiteY22" fmla="*/ 250655 h 338138"/>
                <a:gd name="connsiteX23" fmla="*/ 43082 w 290884"/>
                <a:gd name="connsiteY23" fmla="*/ 257175 h 338138"/>
                <a:gd name="connsiteX24" fmla="*/ 85256 w 290884"/>
                <a:gd name="connsiteY24" fmla="*/ 249351 h 338138"/>
                <a:gd name="connsiteX25" fmla="*/ 78666 w 290884"/>
                <a:gd name="connsiteY25" fmla="*/ 203710 h 338138"/>
                <a:gd name="connsiteX26" fmla="*/ 56261 w 290884"/>
                <a:gd name="connsiteY26" fmla="*/ 184150 h 338138"/>
                <a:gd name="connsiteX27" fmla="*/ 210669 w 290884"/>
                <a:gd name="connsiteY27" fmla="*/ 163513 h 338138"/>
                <a:gd name="connsiteX28" fmla="*/ 210669 w 290884"/>
                <a:gd name="connsiteY28" fmla="*/ 169070 h 338138"/>
                <a:gd name="connsiteX29" fmla="*/ 210669 w 290884"/>
                <a:gd name="connsiteY29" fmla="*/ 174626 h 338138"/>
                <a:gd name="connsiteX30" fmla="*/ 217019 w 290884"/>
                <a:gd name="connsiteY30" fmla="*/ 169070 h 338138"/>
                <a:gd name="connsiteX31" fmla="*/ 210669 w 290884"/>
                <a:gd name="connsiteY31" fmla="*/ 163513 h 338138"/>
                <a:gd name="connsiteX32" fmla="*/ 77319 w 290884"/>
                <a:gd name="connsiteY32" fmla="*/ 163513 h 338138"/>
                <a:gd name="connsiteX33" fmla="*/ 70969 w 290884"/>
                <a:gd name="connsiteY33" fmla="*/ 169070 h 338138"/>
                <a:gd name="connsiteX34" fmla="*/ 77319 w 290884"/>
                <a:gd name="connsiteY34" fmla="*/ 174626 h 338138"/>
                <a:gd name="connsiteX35" fmla="*/ 77319 w 290884"/>
                <a:gd name="connsiteY35" fmla="*/ 169070 h 338138"/>
                <a:gd name="connsiteX36" fmla="*/ 77319 w 290884"/>
                <a:gd name="connsiteY36" fmla="*/ 163513 h 338138"/>
                <a:gd name="connsiteX37" fmla="*/ 144788 w 290884"/>
                <a:gd name="connsiteY37" fmla="*/ 150813 h 338138"/>
                <a:gd name="connsiteX38" fmla="*/ 163045 w 290884"/>
                <a:gd name="connsiteY38" fmla="*/ 169070 h 338138"/>
                <a:gd name="connsiteX39" fmla="*/ 144788 w 290884"/>
                <a:gd name="connsiteY39" fmla="*/ 187327 h 338138"/>
                <a:gd name="connsiteX40" fmla="*/ 126531 w 290884"/>
                <a:gd name="connsiteY40" fmla="*/ 169070 h 338138"/>
                <a:gd name="connsiteX41" fmla="*/ 144788 w 290884"/>
                <a:gd name="connsiteY41" fmla="*/ 150813 h 338138"/>
                <a:gd name="connsiteX42" fmla="*/ 145444 w 290884"/>
                <a:gd name="connsiteY42" fmla="*/ 114300 h 338138"/>
                <a:gd name="connsiteX43" fmla="*/ 119215 w 290884"/>
                <a:gd name="connsiteY43" fmla="*/ 130293 h 338138"/>
                <a:gd name="connsiteX44" fmla="*/ 100855 w 290884"/>
                <a:gd name="connsiteY44" fmla="*/ 144952 h 338138"/>
                <a:gd name="connsiteX45" fmla="*/ 99544 w 290884"/>
                <a:gd name="connsiteY45" fmla="*/ 168941 h 338138"/>
                <a:gd name="connsiteX46" fmla="*/ 100855 w 290884"/>
                <a:gd name="connsiteY46" fmla="*/ 192930 h 338138"/>
                <a:gd name="connsiteX47" fmla="*/ 119215 w 290884"/>
                <a:gd name="connsiteY47" fmla="*/ 206257 h 338138"/>
                <a:gd name="connsiteX48" fmla="*/ 145444 w 290884"/>
                <a:gd name="connsiteY48" fmla="*/ 222250 h 338138"/>
                <a:gd name="connsiteX49" fmla="*/ 170361 w 290884"/>
                <a:gd name="connsiteY49" fmla="*/ 206257 h 338138"/>
                <a:gd name="connsiteX50" fmla="*/ 190032 w 290884"/>
                <a:gd name="connsiteY50" fmla="*/ 192930 h 338138"/>
                <a:gd name="connsiteX51" fmla="*/ 190032 w 290884"/>
                <a:gd name="connsiteY51" fmla="*/ 168941 h 338138"/>
                <a:gd name="connsiteX52" fmla="*/ 190032 w 290884"/>
                <a:gd name="connsiteY52" fmla="*/ 144952 h 338138"/>
                <a:gd name="connsiteX53" fmla="*/ 170361 w 290884"/>
                <a:gd name="connsiteY53" fmla="*/ 130293 h 338138"/>
                <a:gd name="connsiteX54" fmla="*/ 145444 w 290884"/>
                <a:gd name="connsiteY54" fmla="*/ 114300 h 338138"/>
                <a:gd name="connsiteX55" fmla="*/ 183046 w 290884"/>
                <a:gd name="connsiteY55" fmla="*/ 96838 h 338138"/>
                <a:gd name="connsiteX56" fmla="*/ 167806 w 290884"/>
                <a:gd name="connsiteY56" fmla="*/ 103188 h 338138"/>
                <a:gd name="connsiteX57" fmla="*/ 181776 w 290884"/>
                <a:gd name="connsiteY57" fmla="*/ 113348 h 338138"/>
                <a:gd name="connsiteX58" fmla="*/ 186856 w 290884"/>
                <a:gd name="connsiteY58" fmla="*/ 115888 h 338138"/>
                <a:gd name="connsiteX59" fmla="*/ 183046 w 290884"/>
                <a:gd name="connsiteY59" fmla="*/ 96838 h 338138"/>
                <a:gd name="connsiteX60" fmla="*/ 105470 w 290884"/>
                <a:gd name="connsiteY60" fmla="*/ 96838 h 338138"/>
                <a:gd name="connsiteX61" fmla="*/ 102719 w 290884"/>
                <a:gd name="connsiteY61" fmla="*/ 115888 h 338138"/>
                <a:gd name="connsiteX62" fmla="*/ 106846 w 290884"/>
                <a:gd name="connsiteY62" fmla="*/ 113348 h 338138"/>
                <a:gd name="connsiteX63" fmla="*/ 123357 w 290884"/>
                <a:gd name="connsiteY63" fmla="*/ 103188 h 338138"/>
                <a:gd name="connsiteX64" fmla="*/ 105470 w 290884"/>
                <a:gd name="connsiteY64" fmla="*/ 96838 h 338138"/>
                <a:gd name="connsiteX65" fmla="*/ 246901 w 290884"/>
                <a:gd name="connsiteY65" fmla="*/ 79375 h 338138"/>
                <a:gd name="connsiteX66" fmla="*/ 202731 w 290884"/>
                <a:gd name="connsiteY66" fmla="*/ 88503 h 338138"/>
                <a:gd name="connsiteX67" fmla="*/ 209424 w 290884"/>
                <a:gd name="connsiteY67" fmla="*/ 134144 h 338138"/>
                <a:gd name="connsiteX68" fmla="*/ 233517 w 290884"/>
                <a:gd name="connsiteY68" fmla="*/ 152400 h 338138"/>
                <a:gd name="connsiteX69" fmla="*/ 250917 w 290884"/>
                <a:gd name="connsiteY69" fmla="*/ 132840 h 338138"/>
                <a:gd name="connsiteX70" fmla="*/ 266979 w 290884"/>
                <a:gd name="connsiteY70" fmla="*/ 85895 h 338138"/>
                <a:gd name="connsiteX71" fmla="*/ 246901 w 290884"/>
                <a:gd name="connsiteY71" fmla="*/ 79375 h 338138"/>
                <a:gd name="connsiteX72" fmla="*/ 43420 w 290884"/>
                <a:gd name="connsiteY72" fmla="*/ 79375 h 338138"/>
                <a:gd name="connsiteX73" fmla="*/ 22503 w 290884"/>
                <a:gd name="connsiteY73" fmla="*/ 85895 h 338138"/>
                <a:gd name="connsiteX74" fmla="*/ 38191 w 290884"/>
                <a:gd name="connsiteY74" fmla="*/ 132840 h 338138"/>
                <a:gd name="connsiteX75" fmla="*/ 56494 w 290884"/>
                <a:gd name="connsiteY75" fmla="*/ 152400 h 338138"/>
                <a:gd name="connsiteX76" fmla="*/ 78719 w 290884"/>
                <a:gd name="connsiteY76" fmla="*/ 134144 h 338138"/>
                <a:gd name="connsiteX77" fmla="*/ 85256 w 290884"/>
                <a:gd name="connsiteY77" fmla="*/ 88503 h 338138"/>
                <a:gd name="connsiteX78" fmla="*/ 43420 w 290884"/>
                <a:gd name="connsiteY78" fmla="*/ 79375 h 338138"/>
                <a:gd name="connsiteX79" fmla="*/ 144647 w 290884"/>
                <a:gd name="connsiteY79" fmla="*/ 22225 h 338138"/>
                <a:gd name="connsiteX80" fmla="*/ 110656 w 290884"/>
                <a:gd name="connsiteY80" fmla="*/ 74942 h 338138"/>
                <a:gd name="connsiteX81" fmla="*/ 144647 w 290884"/>
                <a:gd name="connsiteY81" fmla="*/ 92075 h 338138"/>
                <a:gd name="connsiteX82" fmla="*/ 177331 w 290884"/>
                <a:gd name="connsiteY82" fmla="*/ 74942 h 338138"/>
                <a:gd name="connsiteX83" fmla="*/ 144647 w 290884"/>
                <a:gd name="connsiteY83" fmla="*/ 22225 h 338138"/>
                <a:gd name="connsiteX84" fmla="*/ 145581 w 290884"/>
                <a:gd name="connsiteY84" fmla="*/ 0 h 338138"/>
                <a:gd name="connsiteX85" fmla="*/ 199637 w 290884"/>
                <a:gd name="connsiteY85" fmla="*/ 67363 h 338138"/>
                <a:gd name="connsiteX86" fmla="*/ 247101 w 290884"/>
                <a:gd name="connsiteY86" fmla="*/ 58117 h 338138"/>
                <a:gd name="connsiteX87" fmla="*/ 285335 w 290884"/>
                <a:gd name="connsiteY87" fmla="*/ 73968 h 338138"/>
                <a:gd name="connsiteX88" fmla="*/ 268195 w 290884"/>
                <a:gd name="connsiteY88" fmla="*/ 145294 h 338138"/>
                <a:gd name="connsiteX89" fmla="*/ 248419 w 290884"/>
                <a:gd name="connsiteY89" fmla="*/ 169069 h 338138"/>
                <a:gd name="connsiteX90" fmla="*/ 285335 w 290884"/>
                <a:gd name="connsiteY90" fmla="*/ 264170 h 338138"/>
                <a:gd name="connsiteX91" fmla="*/ 247101 w 290884"/>
                <a:gd name="connsiteY91" fmla="*/ 280021 h 338138"/>
                <a:gd name="connsiteX92" fmla="*/ 199637 w 290884"/>
                <a:gd name="connsiteY92" fmla="*/ 270775 h 338138"/>
                <a:gd name="connsiteX93" fmla="*/ 145581 w 290884"/>
                <a:gd name="connsiteY93" fmla="*/ 338138 h 338138"/>
                <a:gd name="connsiteX94" fmla="*/ 91525 w 290884"/>
                <a:gd name="connsiteY94" fmla="*/ 270775 h 338138"/>
                <a:gd name="connsiteX95" fmla="*/ 44061 w 290884"/>
                <a:gd name="connsiteY95" fmla="*/ 280021 h 338138"/>
                <a:gd name="connsiteX96" fmla="*/ 5827 w 290884"/>
                <a:gd name="connsiteY96" fmla="*/ 264170 h 338138"/>
                <a:gd name="connsiteX97" fmla="*/ 41425 w 290884"/>
                <a:gd name="connsiteY97" fmla="*/ 169069 h 338138"/>
                <a:gd name="connsiteX98" fmla="*/ 21648 w 290884"/>
                <a:gd name="connsiteY98" fmla="*/ 145294 h 338138"/>
                <a:gd name="connsiteX99" fmla="*/ 5827 w 290884"/>
                <a:gd name="connsiteY99" fmla="*/ 73968 h 338138"/>
                <a:gd name="connsiteX100" fmla="*/ 44061 w 290884"/>
                <a:gd name="connsiteY100" fmla="*/ 58117 h 338138"/>
                <a:gd name="connsiteX101" fmla="*/ 91525 w 290884"/>
                <a:gd name="connsiteY101" fmla="*/ 67363 h 338138"/>
                <a:gd name="connsiteX102" fmla="*/ 145581 w 290884"/>
                <a:gd name="connsiteY102"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0884" h="338138">
                  <a:moveTo>
                    <a:pt x="144647" y="246063"/>
                  </a:moveTo>
                  <a:cubicBezTo>
                    <a:pt x="132881" y="252627"/>
                    <a:pt x="121115" y="257878"/>
                    <a:pt x="110656" y="261816"/>
                  </a:cubicBezTo>
                  <a:cubicBezTo>
                    <a:pt x="119807" y="295948"/>
                    <a:pt x="132881" y="314326"/>
                    <a:pt x="144647" y="314326"/>
                  </a:cubicBezTo>
                  <a:cubicBezTo>
                    <a:pt x="155106" y="314326"/>
                    <a:pt x="168180" y="295948"/>
                    <a:pt x="177331" y="261816"/>
                  </a:cubicBezTo>
                  <a:cubicBezTo>
                    <a:pt x="166872" y="257878"/>
                    <a:pt x="155106" y="252627"/>
                    <a:pt x="144647" y="246063"/>
                  </a:cubicBezTo>
                  <a:close/>
                  <a:moveTo>
                    <a:pt x="186856" y="222250"/>
                  </a:moveTo>
                  <a:cubicBezTo>
                    <a:pt x="184316" y="222250"/>
                    <a:pt x="183046" y="223520"/>
                    <a:pt x="181776" y="224790"/>
                  </a:cubicBezTo>
                  <a:cubicBezTo>
                    <a:pt x="176696" y="228600"/>
                    <a:pt x="171616" y="231140"/>
                    <a:pt x="167806" y="233680"/>
                  </a:cubicBezTo>
                  <a:cubicBezTo>
                    <a:pt x="172886" y="237490"/>
                    <a:pt x="177966" y="238760"/>
                    <a:pt x="183046" y="241300"/>
                  </a:cubicBezTo>
                  <a:cubicBezTo>
                    <a:pt x="184316" y="234950"/>
                    <a:pt x="185586" y="228600"/>
                    <a:pt x="186856" y="222250"/>
                  </a:cubicBezTo>
                  <a:close/>
                  <a:moveTo>
                    <a:pt x="102719" y="222250"/>
                  </a:moveTo>
                  <a:cubicBezTo>
                    <a:pt x="102719" y="228600"/>
                    <a:pt x="104095" y="234950"/>
                    <a:pt x="105470" y="241300"/>
                  </a:cubicBezTo>
                  <a:cubicBezTo>
                    <a:pt x="110974" y="238760"/>
                    <a:pt x="117853" y="237490"/>
                    <a:pt x="123357" y="233680"/>
                  </a:cubicBezTo>
                  <a:cubicBezTo>
                    <a:pt x="117853" y="231140"/>
                    <a:pt x="112350" y="228600"/>
                    <a:pt x="106846" y="224790"/>
                  </a:cubicBezTo>
                  <a:cubicBezTo>
                    <a:pt x="105470" y="223520"/>
                    <a:pt x="104095" y="222250"/>
                    <a:pt x="102719" y="222250"/>
                  </a:cubicBezTo>
                  <a:close/>
                  <a:moveTo>
                    <a:pt x="233044" y="184150"/>
                  </a:moveTo>
                  <a:cubicBezTo>
                    <a:pt x="225136" y="190670"/>
                    <a:pt x="218546" y="197190"/>
                    <a:pt x="209321" y="203710"/>
                  </a:cubicBezTo>
                  <a:cubicBezTo>
                    <a:pt x="208003" y="219359"/>
                    <a:pt x="206685" y="235007"/>
                    <a:pt x="202731" y="249351"/>
                  </a:cubicBezTo>
                  <a:cubicBezTo>
                    <a:pt x="219864" y="254567"/>
                    <a:pt x="234361" y="257175"/>
                    <a:pt x="246223" y="257175"/>
                  </a:cubicBezTo>
                  <a:cubicBezTo>
                    <a:pt x="251494" y="257175"/>
                    <a:pt x="262038" y="257175"/>
                    <a:pt x="265992" y="250655"/>
                  </a:cubicBezTo>
                  <a:cubicBezTo>
                    <a:pt x="272581" y="241527"/>
                    <a:pt x="262038" y="215446"/>
                    <a:pt x="233044" y="184150"/>
                  </a:cubicBezTo>
                  <a:close/>
                  <a:moveTo>
                    <a:pt x="56261" y="184150"/>
                  </a:moveTo>
                  <a:cubicBezTo>
                    <a:pt x="25949" y="215446"/>
                    <a:pt x="15406" y="241527"/>
                    <a:pt x="21995" y="250655"/>
                  </a:cubicBezTo>
                  <a:cubicBezTo>
                    <a:pt x="25949" y="257175"/>
                    <a:pt x="36493" y="257175"/>
                    <a:pt x="43082" y="257175"/>
                  </a:cubicBezTo>
                  <a:cubicBezTo>
                    <a:pt x="54943" y="257175"/>
                    <a:pt x="69441" y="254567"/>
                    <a:pt x="85256" y="249351"/>
                  </a:cubicBezTo>
                  <a:cubicBezTo>
                    <a:pt x="82620" y="235007"/>
                    <a:pt x="79984" y="219359"/>
                    <a:pt x="78666" y="203710"/>
                  </a:cubicBezTo>
                  <a:cubicBezTo>
                    <a:pt x="70759" y="197190"/>
                    <a:pt x="62851" y="190670"/>
                    <a:pt x="56261" y="184150"/>
                  </a:cubicBezTo>
                  <a:close/>
                  <a:moveTo>
                    <a:pt x="210669" y="163513"/>
                  </a:moveTo>
                  <a:cubicBezTo>
                    <a:pt x="210669" y="164902"/>
                    <a:pt x="210669" y="166291"/>
                    <a:pt x="210669" y="169070"/>
                  </a:cubicBezTo>
                  <a:cubicBezTo>
                    <a:pt x="210669" y="170459"/>
                    <a:pt x="210669" y="173237"/>
                    <a:pt x="210669" y="174626"/>
                  </a:cubicBezTo>
                  <a:cubicBezTo>
                    <a:pt x="213209" y="173237"/>
                    <a:pt x="215749" y="170459"/>
                    <a:pt x="217019" y="169070"/>
                  </a:cubicBezTo>
                  <a:cubicBezTo>
                    <a:pt x="215749" y="166291"/>
                    <a:pt x="213209" y="164902"/>
                    <a:pt x="210669" y="163513"/>
                  </a:cubicBezTo>
                  <a:close/>
                  <a:moveTo>
                    <a:pt x="77319" y="163513"/>
                  </a:moveTo>
                  <a:cubicBezTo>
                    <a:pt x="74779" y="164902"/>
                    <a:pt x="73509" y="166291"/>
                    <a:pt x="70969" y="169070"/>
                  </a:cubicBezTo>
                  <a:cubicBezTo>
                    <a:pt x="73509" y="170459"/>
                    <a:pt x="74779" y="173237"/>
                    <a:pt x="77319" y="174626"/>
                  </a:cubicBezTo>
                  <a:cubicBezTo>
                    <a:pt x="77319" y="173237"/>
                    <a:pt x="77319" y="170459"/>
                    <a:pt x="77319" y="169070"/>
                  </a:cubicBezTo>
                  <a:cubicBezTo>
                    <a:pt x="77319" y="166291"/>
                    <a:pt x="77319" y="164902"/>
                    <a:pt x="77319" y="163513"/>
                  </a:cubicBezTo>
                  <a:close/>
                  <a:moveTo>
                    <a:pt x="144788" y="150813"/>
                  </a:moveTo>
                  <a:cubicBezTo>
                    <a:pt x="154871" y="150813"/>
                    <a:pt x="163045" y="158987"/>
                    <a:pt x="163045" y="169070"/>
                  </a:cubicBezTo>
                  <a:cubicBezTo>
                    <a:pt x="163045" y="179153"/>
                    <a:pt x="154871" y="187327"/>
                    <a:pt x="144788" y="187327"/>
                  </a:cubicBezTo>
                  <a:cubicBezTo>
                    <a:pt x="134705" y="187327"/>
                    <a:pt x="126531" y="179153"/>
                    <a:pt x="126531" y="169070"/>
                  </a:cubicBezTo>
                  <a:cubicBezTo>
                    <a:pt x="126531" y="158987"/>
                    <a:pt x="134705" y="150813"/>
                    <a:pt x="144788" y="150813"/>
                  </a:cubicBezTo>
                  <a:close/>
                  <a:moveTo>
                    <a:pt x="145444" y="114300"/>
                  </a:moveTo>
                  <a:cubicBezTo>
                    <a:pt x="136264" y="119631"/>
                    <a:pt x="128395" y="124962"/>
                    <a:pt x="119215" y="130293"/>
                  </a:cubicBezTo>
                  <a:cubicBezTo>
                    <a:pt x="112658" y="135623"/>
                    <a:pt x="106101" y="139622"/>
                    <a:pt x="100855" y="144952"/>
                  </a:cubicBezTo>
                  <a:cubicBezTo>
                    <a:pt x="100855" y="152949"/>
                    <a:pt x="99544" y="160945"/>
                    <a:pt x="99544" y="168941"/>
                  </a:cubicBezTo>
                  <a:cubicBezTo>
                    <a:pt x="99544" y="176938"/>
                    <a:pt x="100855" y="184934"/>
                    <a:pt x="100855" y="192930"/>
                  </a:cubicBezTo>
                  <a:cubicBezTo>
                    <a:pt x="107412" y="196928"/>
                    <a:pt x="112658" y="202259"/>
                    <a:pt x="119215" y="206257"/>
                  </a:cubicBezTo>
                  <a:cubicBezTo>
                    <a:pt x="128395" y="212921"/>
                    <a:pt x="136264" y="218252"/>
                    <a:pt x="145444" y="222250"/>
                  </a:cubicBezTo>
                  <a:cubicBezTo>
                    <a:pt x="153312" y="218252"/>
                    <a:pt x="162492" y="212921"/>
                    <a:pt x="170361" y="206257"/>
                  </a:cubicBezTo>
                  <a:cubicBezTo>
                    <a:pt x="176918" y="202259"/>
                    <a:pt x="183475" y="196928"/>
                    <a:pt x="190032" y="192930"/>
                  </a:cubicBezTo>
                  <a:cubicBezTo>
                    <a:pt x="190032" y="184934"/>
                    <a:pt x="190032" y="176938"/>
                    <a:pt x="190032" y="168941"/>
                  </a:cubicBezTo>
                  <a:cubicBezTo>
                    <a:pt x="190032" y="160945"/>
                    <a:pt x="190032" y="152949"/>
                    <a:pt x="190032" y="144952"/>
                  </a:cubicBezTo>
                  <a:cubicBezTo>
                    <a:pt x="183475" y="139622"/>
                    <a:pt x="176918" y="135623"/>
                    <a:pt x="170361" y="130293"/>
                  </a:cubicBezTo>
                  <a:cubicBezTo>
                    <a:pt x="162492" y="124962"/>
                    <a:pt x="153312" y="119631"/>
                    <a:pt x="145444" y="114300"/>
                  </a:cubicBezTo>
                  <a:close/>
                  <a:moveTo>
                    <a:pt x="183046" y="96838"/>
                  </a:moveTo>
                  <a:cubicBezTo>
                    <a:pt x="177966" y="98108"/>
                    <a:pt x="172886" y="100648"/>
                    <a:pt x="167806" y="103188"/>
                  </a:cubicBezTo>
                  <a:cubicBezTo>
                    <a:pt x="171616" y="106998"/>
                    <a:pt x="176696" y="109538"/>
                    <a:pt x="181776" y="113348"/>
                  </a:cubicBezTo>
                  <a:cubicBezTo>
                    <a:pt x="183046" y="114618"/>
                    <a:pt x="184316" y="115888"/>
                    <a:pt x="186856" y="115888"/>
                  </a:cubicBezTo>
                  <a:cubicBezTo>
                    <a:pt x="185586" y="109538"/>
                    <a:pt x="184316" y="103188"/>
                    <a:pt x="183046" y="96838"/>
                  </a:cubicBezTo>
                  <a:close/>
                  <a:moveTo>
                    <a:pt x="105470" y="96838"/>
                  </a:moveTo>
                  <a:cubicBezTo>
                    <a:pt x="104095" y="103188"/>
                    <a:pt x="102719" y="109538"/>
                    <a:pt x="102719" y="115888"/>
                  </a:cubicBezTo>
                  <a:cubicBezTo>
                    <a:pt x="104095" y="115888"/>
                    <a:pt x="105470" y="114618"/>
                    <a:pt x="106846" y="113348"/>
                  </a:cubicBezTo>
                  <a:cubicBezTo>
                    <a:pt x="112350" y="109538"/>
                    <a:pt x="117853" y="106998"/>
                    <a:pt x="123357" y="103188"/>
                  </a:cubicBezTo>
                  <a:cubicBezTo>
                    <a:pt x="117853" y="100648"/>
                    <a:pt x="110974" y="98108"/>
                    <a:pt x="105470" y="96838"/>
                  </a:cubicBezTo>
                  <a:close/>
                  <a:moveTo>
                    <a:pt x="246901" y="79375"/>
                  </a:moveTo>
                  <a:cubicBezTo>
                    <a:pt x="234855" y="79375"/>
                    <a:pt x="220132" y="83287"/>
                    <a:pt x="202731" y="88503"/>
                  </a:cubicBezTo>
                  <a:cubicBezTo>
                    <a:pt x="206747" y="102847"/>
                    <a:pt x="208085" y="118496"/>
                    <a:pt x="209424" y="134144"/>
                  </a:cubicBezTo>
                  <a:cubicBezTo>
                    <a:pt x="217455" y="139360"/>
                    <a:pt x="225486" y="145880"/>
                    <a:pt x="233517" y="152400"/>
                  </a:cubicBezTo>
                  <a:cubicBezTo>
                    <a:pt x="240209" y="145880"/>
                    <a:pt x="245563" y="139360"/>
                    <a:pt x="250917" y="132840"/>
                  </a:cubicBezTo>
                  <a:cubicBezTo>
                    <a:pt x="269656" y="108063"/>
                    <a:pt x="270994" y="92415"/>
                    <a:pt x="266979" y="85895"/>
                  </a:cubicBezTo>
                  <a:cubicBezTo>
                    <a:pt x="262963" y="80679"/>
                    <a:pt x="252255" y="79375"/>
                    <a:pt x="246901" y="79375"/>
                  </a:cubicBezTo>
                  <a:close/>
                  <a:moveTo>
                    <a:pt x="43420" y="79375"/>
                  </a:moveTo>
                  <a:cubicBezTo>
                    <a:pt x="36884" y="79375"/>
                    <a:pt x="26425" y="80679"/>
                    <a:pt x="22503" y="85895"/>
                  </a:cubicBezTo>
                  <a:cubicBezTo>
                    <a:pt x="18581" y="92415"/>
                    <a:pt x="21195" y="108063"/>
                    <a:pt x="38191" y="132840"/>
                  </a:cubicBezTo>
                  <a:cubicBezTo>
                    <a:pt x="43420" y="139360"/>
                    <a:pt x="49957" y="145880"/>
                    <a:pt x="56494" y="152400"/>
                  </a:cubicBezTo>
                  <a:cubicBezTo>
                    <a:pt x="63031" y="145880"/>
                    <a:pt x="70875" y="139360"/>
                    <a:pt x="78719" y="134144"/>
                  </a:cubicBezTo>
                  <a:cubicBezTo>
                    <a:pt x="80026" y="118496"/>
                    <a:pt x="82641" y="102847"/>
                    <a:pt x="85256" y="88503"/>
                  </a:cubicBezTo>
                  <a:cubicBezTo>
                    <a:pt x="69568" y="83287"/>
                    <a:pt x="55187" y="79375"/>
                    <a:pt x="43420" y="79375"/>
                  </a:cubicBezTo>
                  <a:close/>
                  <a:moveTo>
                    <a:pt x="144647" y="22225"/>
                  </a:moveTo>
                  <a:cubicBezTo>
                    <a:pt x="132881" y="22225"/>
                    <a:pt x="119807" y="41994"/>
                    <a:pt x="110656" y="74942"/>
                  </a:cubicBezTo>
                  <a:cubicBezTo>
                    <a:pt x="121115" y="80214"/>
                    <a:pt x="132881" y="85485"/>
                    <a:pt x="144647" y="92075"/>
                  </a:cubicBezTo>
                  <a:cubicBezTo>
                    <a:pt x="155106" y="85485"/>
                    <a:pt x="166872" y="80214"/>
                    <a:pt x="177331" y="74942"/>
                  </a:cubicBezTo>
                  <a:cubicBezTo>
                    <a:pt x="168180" y="41994"/>
                    <a:pt x="155106" y="22225"/>
                    <a:pt x="144647" y="22225"/>
                  </a:cubicBezTo>
                  <a:close/>
                  <a:moveTo>
                    <a:pt x="145581" y="0"/>
                  </a:moveTo>
                  <a:cubicBezTo>
                    <a:pt x="169313" y="0"/>
                    <a:pt x="187771" y="27738"/>
                    <a:pt x="199637" y="67363"/>
                  </a:cubicBezTo>
                  <a:cubicBezTo>
                    <a:pt x="216777" y="60759"/>
                    <a:pt x="232598" y="58117"/>
                    <a:pt x="247101" y="58117"/>
                  </a:cubicBezTo>
                  <a:cubicBezTo>
                    <a:pt x="269514" y="58117"/>
                    <a:pt x="280061" y="67363"/>
                    <a:pt x="285335" y="73968"/>
                  </a:cubicBezTo>
                  <a:cubicBezTo>
                    <a:pt x="293246" y="85855"/>
                    <a:pt x="295883" y="108310"/>
                    <a:pt x="268195" y="145294"/>
                  </a:cubicBezTo>
                  <a:cubicBezTo>
                    <a:pt x="262922" y="153219"/>
                    <a:pt x="256330" y="161144"/>
                    <a:pt x="248419" y="169069"/>
                  </a:cubicBezTo>
                  <a:cubicBezTo>
                    <a:pt x="281380" y="204732"/>
                    <a:pt x="301156" y="240395"/>
                    <a:pt x="285335" y="264170"/>
                  </a:cubicBezTo>
                  <a:cubicBezTo>
                    <a:pt x="280061" y="270775"/>
                    <a:pt x="269514" y="280021"/>
                    <a:pt x="247101" y="280021"/>
                  </a:cubicBezTo>
                  <a:cubicBezTo>
                    <a:pt x="232598" y="280021"/>
                    <a:pt x="216777" y="276058"/>
                    <a:pt x="199637" y="270775"/>
                  </a:cubicBezTo>
                  <a:cubicBezTo>
                    <a:pt x="187771" y="310400"/>
                    <a:pt x="169313" y="338138"/>
                    <a:pt x="145581" y="338138"/>
                  </a:cubicBezTo>
                  <a:cubicBezTo>
                    <a:pt x="120531" y="338138"/>
                    <a:pt x="102072" y="310400"/>
                    <a:pt x="91525" y="270775"/>
                  </a:cubicBezTo>
                  <a:cubicBezTo>
                    <a:pt x="73067" y="276058"/>
                    <a:pt x="57246" y="280021"/>
                    <a:pt x="44061" y="280021"/>
                  </a:cubicBezTo>
                  <a:cubicBezTo>
                    <a:pt x="21648" y="280021"/>
                    <a:pt x="9782" y="270775"/>
                    <a:pt x="5827" y="264170"/>
                  </a:cubicBezTo>
                  <a:cubicBezTo>
                    <a:pt x="-9994" y="240395"/>
                    <a:pt x="8464" y="204732"/>
                    <a:pt x="41425" y="169069"/>
                  </a:cubicBezTo>
                  <a:cubicBezTo>
                    <a:pt x="33514" y="161144"/>
                    <a:pt x="26922" y="153219"/>
                    <a:pt x="21648" y="145294"/>
                  </a:cubicBezTo>
                  <a:cubicBezTo>
                    <a:pt x="-6039" y="108310"/>
                    <a:pt x="-2084" y="85855"/>
                    <a:pt x="5827" y="73968"/>
                  </a:cubicBezTo>
                  <a:cubicBezTo>
                    <a:pt x="9782" y="67363"/>
                    <a:pt x="21648" y="58117"/>
                    <a:pt x="44061" y="58117"/>
                  </a:cubicBezTo>
                  <a:cubicBezTo>
                    <a:pt x="57246" y="58117"/>
                    <a:pt x="73067" y="60759"/>
                    <a:pt x="91525" y="67363"/>
                  </a:cubicBezTo>
                  <a:cubicBezTo>
                    <a:pt x="102072" y="27738"/>
                    <a:pt x="120531" y="0"/>
                    <a:pt x="145581" y="0"/>
                  </a:cubicBezTo>
                  <a:close/>
                </a:path>
              </a:pathLst>
            </a:custGeom>
            <a:solidFill>
              <a:srgbClr val="C00000"/>
            </a:solidFill>
            <a:ln>
              <a:noFill/>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任意多边形: 形状 23"/>
            <p:cNvSpPr>
              <a:spLocks noChangeAspect="1"/>
            </p:cNvSpPr>
            <p:nvPr/>
          </p:nvSpPr>
          <p:spPr bwMode="auto">
            <a:xfrm>
              <a:off x="7482013" y="1671305"/>
              <a:ext cx="443209" cy="443446"/>
            </a:xfrm>
            <a:custGeom>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rgbClr val="0B1227"/>
            </a:solidFill>
            <a:ln>
              <a:noFill/>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任意多边形: 形状 24"/>
            <p:cNvSpPr>
              <a:spLocks noChangeAspect="1"/>
            </p:cNvSpPr>
            <p:nvPr/>
          </p:nvSpPr>
          <p:spPr bwMode="auto">
            <a:xfrm>
              <a:off x="4259684" y="4724084"/>
              <a:ext cx="444749" cy="443446"/>
            </a:xfrm>
            <a:custGeom>
              <a:gdLst>
                <a:gd name="connsiteX0" fmla="*/ 101959 w 337539"/>
                <a:gd name="connsiteY0" fmla="*/ 249238 h 336550"/>
                <a:gd name="connsiteX1" fmla="*/ 78262 w 337539"/>
                <a:gd name="connsiteY1" fmla="*/ 259629 h 336550"/>
                <a:gd name="connsiteX2" fmla="*/ 74313 w 337539"/>
                <a:gd name="connsiteY2" fmla="*/ 276514 h 336550"/>
                <a:gd name="connsiteX3" fmla="*/ 111174 w 337539"/>
                <a:gd name="connsiteY3" fmla="*/ 299894 h 336550"/>
                <a:gd name="connsiteX4" fmla="*/ 128288 w 337539"/>
                <a:gd name="connsiteY4" fmla="*/ 306388 h 336550"/>
                <a:gd name="connsiteX5" fmla="*/ 101959 w 337539"/>
                <a:gd name="connsiteY5" fmla="*/ 249238 h 336550"/>
                <a:gd name="connsiteX6" fmla="*/ 126700 w 337539"/>
                <a:gd name="connsiteY6" fmla="*/ 247650 h 336550"/>
                <a:gd name="connsiteX7" fmla="*/ 163530 w 337539"/>
                <a:gd name="connsiteY7" fmla="*/ 311436 h 336550"/>
                <a:gd name="connsiteX8" fmla="*/ 264813 w 337539"/>
                <a:gd name="connsiteY8" fmla="*/ 274987 h 336550"/>
                <a:gd name="connsiteX9" fmla="*/ 251660 w 337539"/>
                <a:gd name="connsiteY9" fmla="*/ 274987 h 336550"/>
                <a:gd name="connsiteX10" fmla="*/ 179315 w 337539"/>
                <a:gd name="connsiteY10" fmla="*/ 260668 h 336550"/>
                <a:gd name="connsiteX11" fmla="*/ 126700 w 337539"/>
                <a:gd name="connsiteY11" fmla="*/ 247650 h 336550"/>
                <a:gd name="connsiteX12" fmla="*/ 29863 w 337539"/>
                <a:gd name="connsiteY12" fmla="*/ 209550 h 336550"/>
                <a:gd name="connsiteX13" fmla="*/ 52444 w 337539"/>
                <a:gd name="connsiteY13" fmla="*/ 252413 h 336550"/>
                <a:gd name="connsiteX14" fmla="*/ 59086 w 337539"/>
                <a:gd name="connsiteY14" fmla="*/ 243321 h 336550"/>
                <a:gd name="connsiteX15" fmla="*/ 94951 w 337539"/>
                <a:gd name="connsiteY15" fmla="*/ 223838 h 336550"/>
                <a:gd name="connsiteX16" fmla="*/ 93623 w 337539"/>
                <a:gd name="connsiteY16" fmla="*/ 214746 h 336550"/>
                <a:gd name="connsiteX17" fmla="*/ 29863 w 337539"/>
                <a:gd name="connsiteY17" fmla="*/ 209550 h 336550"/>
                <a:gd name="connsiteX18" fmla="*/ 312707 w 337539"/>
                <a:gd name="connsiteY18" fmla="*/ 161925 h 336550"/>
                <a:gd name="connsiteX19" fmla="*/ 245420 w 337539"/>
                <a:gd name="connsiteY19" fmla="*/ 189789 h 336550"/>
                <a:gd name="connsiteX20" fmla="*/ 118763 w 337539"/>
                <a:gd name="connsiteY20" fmla="*/ 213673 h 336550"/>
                <a:gd name="connsiteX21" fmla="*/ 120082 w 337539"/>
                <a:gd name="connsiteY21" fmla="*/ 222961 h 336550"/>
                <a:gd name="connsiteX22" fmla="*/ 121402 w 337539"/>
                <a:gd name="connsiteY22" fmla="*/ 222961 h 336550"/>
                <a:gd name="connsiteX23" fmla="*/ 188688 w 337539"/>
                <a:gd name="connsiteY23" fmla="*/ 237556 h 336550"/>
                <a:gd name="connsiteX24" fmla="*/ 253336 w 337539"/>
                <a:gd name="connsiteY24" fmla="*/ 250825 h 336550"/>
                <a:gd name="connsiteX25" fmla="*/ 290278 w 337539"/>
                <a:gd name="connsiteY25" fmla="*/ 246845 h 336550"/>
                <a:gd name="connsiteX26" fmla="*/ 300833 w 337539"/>
                <a:gd name="connsiteY26" fmla="*/ 226942 h 336550"/>
                <a:gd name="connsiteX27" fmla="*/ 312707 w 337539"/>
                <a:gd name="connsiteY27" fmla="*/ 161925 h 336550"/>
                <a:gd name="connsiteX28" fmla="*/ 41891 w 337539"/>
                <a:gd name="connsiteY28" fmla="*/ 101600 h 336550"/>
                <a:gd name="connsiteX29" fmla="*/ 36640 w 337539"/>
                <a:gd name="connsiteY29" fmla="*/ 110888 h 336550"/>
                <a:gd name="connsiteX30" fmla="*/ 26138 w 337539"/>
                <a:gd name="connsiteY30" fmla="*/ 183866 h 336550"/>
                <a:gd name="connsiteX31" fmla="*/ 90463 w 337539"/>
                <a:gd name="connsiteY31" fmla="*/ 190500 h 336550"/>
                <a:gd name="connsiteX32" fmla="*/ 91776 w 337539"/>
                <a:gd name="connsiteY32" fmla="*/ 165290 h 336550"/>
                <a:gd name="connsiteX33" fmla="*/ 44517 w 337539"/>
                <a:gd name="connsiteY33" fmla="*/ 113542 h 336550"/>
                <a:gd name="connsiteX34" fmla="*/ 41891 w 337539"/>
                <a:gd name="connsiteY34" fmla="*/ 101600 h 336550"/>
                <a:gd name="connsiteX35" fmla="*/ 258855 w 337539"/>
                <a:gd name="connsiteY35" fmla="*/ 57150 h 336550"/>
                <a:gd name="connsiteX36" fmla="*/ 204466 w 337539"/>
                <a:gd name="connsiteY36" fmla="*/ 115243 h 336550"/>
                <a:gd name="connsiteX37" fmla="*/ 123547 w 337539"/>
                <a:gd name="connsiteY37" fmla="*/ 173336 h 336550"/>
                <a:gd name="connsiteX38" fmla="*/ 115588 w 337539"/>
                <a:gd name="connsiteY38" fmla="*/ 173336 h 336550"/>
                <a:gd name="connsiteX39" fmla="*/ 115588 w 337539"/>
                <a:gd name="connsiteY39" fmla="*/ 190500 h 336550"/>
                <a:gd name="connsiteX40" fmla="*/ 309263 w 337539"/>
                <a:gd name="connsiteY40" fmla="*/ 136368 h 336550"/>
                <a:gd name="connsiteX41" fmla="*/ 258855 w 337539"/>
                <a:gd name="connsiteY41" fmla="*/ 57150 h 336550"/>
                <a:gd name="connsiteX42" fmla="*/ 136226 w 337539"/>
                <a:gd name="connsiteY42" fmla="*/ 28575 h 336550"/>
                <a:gd name="connsiteX43" fmla="*/ 69863 w 337539"/>
                <a:gd name="connsiteY43" fmla="*/ 62888 h 336550"/>
                <a:gd name="connsiteX44" fmla="*/ 95081 w 337539"/>
                <a:gd name="connsiteY44" fmla="*/ 138113 h 336550"/>
                <a:gd name="connsiteX45" fmla="*/ 136226 w 337539"/>
                <a:gd name="connsiteY45" fmla="*/ 28575 h 336550"/>
                <a:gd name="connsiteX46" fmla="*/ 167601 w 337539"/>
                <a:gd name="connsiteY46" fmla="*/ 25400 h 336550"/>
                <a:gd name="connsiteX47" fmla="*/ 118763 w 337539"/>
                <a:gd name="connsiteY47" fmla="*/ 147638 h 336550"/>
                <a:gd name="connsiteX48" fmla="*/ 124043 w 337539"/>
                <a:gd name="connsiteY48" fmla="*/ 147638 h 336550"/>
                <a:gd name="connsiteX49" fmla="*/ 184760 w 337539"/>
                <a:gd name="connsiteY49" fmla="*/ 101634 h 336550"/>
                <a:gd name="connsiteX50" fmla="*/ 236238 w 337539"/>
                <a:gd name="connsiteY50" fmla="*/ 42487 h 336550"/>
                <a:gd name="connsiteX51" fmla="*/ 226999 w 337539"/>
                <a:gd name="connsiteY51" fmla="*/ 37229 h 336550"/>
                <a:gd name="connsiteX52" fmla="*/ 168921 w 337539"/>
                <a:gd name="connsiteY52" fmla="*/ 25400 h 336550"/>
                <a:gd name="connsiteX53" fmla="*/ 167601 w 337539"/>
                <a:gd name="connsiteY53" fmla="*/ 25400 h 336550"/>
                <a:gd name="connsiteX54" fmla="*/ 168770 w 337539"/>
                <a:gd name="connsiteY54" fmla="*/ 0 h 336550"/>
                <a:gd name="connsiteX55" fmla="*/ 237249 w 337539"/>
                <a:gd name="connsiteY55" fmla="*/ 14461 h 336550"/>
                <a:gd name="connsiteX56" fmla="*/ 325481 w 337539"/>
                <a:gd name="connsiteY56" fmla="*/ 107801 h 336550"/>
                <a:gd name="connsiteX57" fmla="*/ 322848 w 337539"/>
                <a:gd name="connsiteY57" fmla="*/ 236637 h 336550"/>
                <a:gd name="connsiteX58" fmla="*/ 308362 w 337539"/>
                <a:gd name="connsiteY58" fmla="*/ 261615 h 336550"/>
                <a:gd name="connsiteX59" fmla="*/ 305728 w 337539"/>
                <a:gd name="connsiteY59" fmla="*/ 266874 h 336550"/>
                <a:gd name="connsiteX60" fmla="*/ 168770 w 337539"/>
                <a:gd name="connsiteY60" fmla="*/ 336550 h 336550"/>
                <a:gd name="connsiteX61" fmla="*/ 100290 w 337539"/>
                <a:gd name="connsiteY61" fmla="*/ 322089 h 336550"/>
                <a:gd name="connsiteX62" fmla="*/ 12058 w 337539"/>
                <a:gd name="connsiteY62" fmla="*/ 228749 h 336550"/>
                <a:gd name="connsiteX63" fmla="*/ 14691 w 337539"/>
                <a:gd name="connsiteY63" fmla="*/ 99913 h 336550"/>
                <a:gd name="connsiteX64" fmla="*/ 168770 w 337539"/>
                <a:gd name="connsiteY64"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7539" h="336550">
                  <a:moveTo>
                    <a:pt x="101959" y="249238"/>
                  </a:moveTo>
                  <a:cubicBezTo>
                    <a:pt x="94060" y="250537"/>
                    <a:pt x="84845" y="253135"/>
                    <a:pt x="78262" y="259629"/>
                  </a:cubicBezTo>
                  <a:cubicBezTo>
                    <a:pt x="75629" y="263526"/>
                    <a:pt x="74313" y="270020"/>
                    <a:pt x="74313" y="276514"/>
                  </a:cubicBezTo>
                  <a:cubicBezTo>
                    <a:pt x="86161" y="285606"/>
                    <a:pt x="98009" y="293399"/>
                    <a:pt x="111174" y="299894"/>
                  </a:cubicBezTo>
                  <a:cubicBezTo>
                    <a:pt x="116440" y="302492"/>
                    <a:pt x="123022" y="303790"/>
                    <a:pt x="128288" y="306388"/>
                  </a:cubicBezTo>
                  <a:cubicBezTo>
                    <a:pt x="116440" y="288204"/>
                    <a:pt x="107224" y="268721"/>
                    <a:pt x="101959" y="249238"/>
                  </a:cubicBezTo>
                  <a:close/>
                  <a:moveTo>
                    <a:pt x="126700" y="247650"/>
                  </a:moveTo>
                  <a:cubicBezTo>
                    <a:pt x="134592" y="269780"/>
                    <a:pt x="147746" y="291910"/>
                    <a:pt x="163530" y="311436"/>
                  </a:cubicBezTo>
                  <a:cubicBezTo>
                    <a:pt x="201676" y="312738"/>
                    <a:pt x="237191" y="299721"/>
                    <a:pt x="264813" y="274987"/>
                  </a:cubicBezTo>
                  <a:cubicBezTo>
                    <a:pt x="260867" y="274987"/>
                    <a:pt x="256921" y="274987"/>
                    <a:pt x="251660" y="274987"/>
                  </a:cubicBezTo>
                  <a:cubicBezTo>
                    <a:pt x="224037" y="274987"/>
                    <a:pt x="201676" y="267177"/>
                    <a:pt x="179315" y="260668"/>
                  </a:cubicBezTo>
                  <a:cubicBezTo>
                    <a:pt x="162215" y="254159"/>
                    <a:pt x="146431" y="248952"/>
                    <a:pt x="126700" y="247650"/>
                  </a:cubicBezTo>
                  <a:close/>
                  <a:moveTo>
                    <a:pt x="29863" y="209550"/>
                  </a:moveTo>
                  <a:cubicBezTo>
                    <a:pt x="35176" y="225137"/>
                    <a:pt x="43146" y="239424"/>
                    <a:pt x="52444" y="252413"/>
                  </a:cubicBezTo>
                  <a:cubicBezTo>
                    <a:pt x="53773" y="249815"/>
                    <a:pt x="56429" y="245919"/>
                    <a:pt x="59086" y="243321"/>
                  </a:cubicBezTo>
                  <a:cubicBezTo>
                    <a:pt x="68384" y="231631"/>
                    <a:pt x="84324" y="226436"/>
                    <a:pt x="94951" y="223838"/>
                  </a:cubicBezTo>
                  <a:cubicBezTo>
                    <a:pt x="94951" y="221240"/>
                    <a:pt x="93623" y="217343"/>
                    <a:pt x="93623" y="214746"/>
                  </a:cubicBezTo>
                  <a:cubicBezTo>
                    <a:pt x="72369" y="214746"/>
                    <a:pt x="51116" y="212148"/>
                    <a:pt x="29863" y="209550"/>
                  </a:cubicBezTo>
                  <a:close/>
                  <a:moveTo>
                    <a:pt x="312707" y="161925"/>
                  </a:moveTo>
                  <a:cubicBezTo>
                    <a:pt x="298194" y="168559"/>
                    <a:pt x="274446" y="179174"/>
                    <a:pt x="245420" y="189789"/>
                  </a:cubicBezTo>
                  <a:cubicBezTo>
                    <a:pt x="203201" y="204385"/>
                    <a:pt x="159663" y="212346"/>
                    <a:pt x="118763" y="213673"/>
                  </a:cubicBezTo>
                  <a:cubicBezTo>
                    <a:pt x="118763" y="217653"/>
                    <a:pt x="120082" y="220307"/>
                    <a:pt x="120082" y="222961"/>
                  </a:cubicBezTo>
                  <a:cubicBezTo>
                    <a:pt x="120082" y="222961"/>
                    <a:pt x="121402" y="222961"/>
                    <a:pt x="121402" y="222961"/>
                  </a:cubicBezTo>
                  <a:cubicBezTo>
                    <a:pt x="146469" y="222961"/>
                    <a:pt x="167579" y="229595"/>
                    <a:pt x="188688" y="237556"/>
                  </a:cubicBezTo>
                  <a:cubicBezTo>
                    <a:pt x="207159" y="244191"/>
                    <a:pt x="228269" y="250825"/>
                    <a:pt x="253336" y="250825"/>
                  </a:cubicBezTo>
                  <a:cubicBezTo>
                    <a:pt x="265210" y="250825"/>
                    <a:pt x="277084" y="249498"/>
                    <a:pt x="290278" y="246845"/>
                  </a:cubicBezTo>
                  <a:cubicBezTo>
                    <a:pt x="294236" y="240210"/>
                    <a:pt x="296875" y="233576"/>
                    <a:pt x="300833" y="226942"/>
                  </a:cubicBezTo>
                  <a:cubicBezTo>
                    <a:pt x="310068" y="207039"/>
                    <a:pt x="314026" y="184482"/>
                    <a:pt x="312707" y="161925"/>
                  </a:cubicBezTo>
                  <a:close/>
                  <a:moveTo>
                    <a:pt x="41891" y="101600"/>
                  </a:moveTo>
                  <a:cubicBezTo>
                    <a:pt x="39266" y="104254"/>
                    <a:pt x="37953" y="108234"/>
                    <a:pt x="36640" y="110888"/>
                  </a:cubicBezTo>
                  <a:cubicBezTo>
                    <a:pt x="27451" y="133445"/>
                    <a:pt x="23513" y="158655"/>
                    <a:pt x="26138" y="183866"/>
                  </a:cubicBezTo>
                  <a:cubicBezTo>
                    <a:pt x="47142" y="187846"/>
                    <a:pt x="68146" y="190500"/>
                    <a:pt x="90463" y="190500"/>
                  </a:cubicBezTo>
                  <a:cubicBezTo>
                    <a:pt x="90463" y="182539"/>
                    <a:pt x="90463" y="174578"/>
                    <a:pt x="91776" y="165290"/>
                  </a:cubicBezTo>
                  <a:cubicBezTo>
                    <a:pt x="78648" y="158655"/>
                    <a:pt x="55019" y="141406"/>
                    <a:pt x="44517" y="113542"/>
                  </a:cubicBezTo>
                  <a:cubicBezTo>
                    <a:pt x="43204" y="109561"/>
                    <a:pt x="41891" y="105580"/>
                    <a:pt x="41891" y="101600"/>
                  </a:cubicBezTo>
                  <a:close/>
                  <a:moveTo>
                    <a:pt x="258855" y="57150"/>
                  </a:moveTo>
                  <a:cubicBezTo>
                    <a:pt x="234977" y="72993"/>
                    <a:pt x="219058" y="95438"/>
                    <a:pt x="204466" y="115243"/>
                  </a:cubicBezTo>
                  <a:cubicBezTo>
                    <a:pt x="184568" y="144289"/>
                    <a:pt x="164670" y="173336"/>
                    <a:pt x="123547" y="173336"/>
                  </a:cubicBezTo>
                  <a:cubicBezTo>
                    <a:pt x="120894" y="173336"/>
                    <a:pt x="118241" y="173336"/>
                    <a:pt x="115588" y="173336"/>
                  </a:cubicBezTo>
                  <a:cubicBezTo>
                    <a:pt x="115588" y="178617"/>
                    <a:pt x="115588" y="183899"/>
                    <a:pt x="115588" y="190500"/>
                  </a:cubicBezTo>
                  <a:cubicBezTo>
                    <a:pt x="211099" y="185219"/>
                    <a:pt x="286712" y="148250"/>
                    <a:pt x="309263" y="136368"/>
                  </a:cubicBezTo>
                  <a:cubicBezTo>
                    <a:pt x="301304" y="104681"/>
                    <a:pt x="284059" y="76954"/>
                    <a:pt x="258855" y="57150"/>
                  </a:cubicBezTo>
                  <a:close/>
                  <a:moveTo>
                    <a:pt x="136226" y="28575"/>
                  </a:moveTo>
                  <a:cubicBezTo>
                    <a:pt x="111008" y="35174"/>
                    <a:pt x="88444" y="47051"/>
                    <a:pt x="69863" y="62888"/>
                  </a:cubicBezTo>
                  <a:cubicBezTo>
                    <a:pt x="55263" y="99841"/>
                    <a:pt x="76499" y="123596"/>
                    <a:pt x="95081" y="138113"/>
                  </a:cubicBezTo>
                  <a:cubicBezTo>
                    <a:pt x="103044" y="91922"/>
                    <a:pt x="121626" y="52330"/>
                    <a:pt x="136226" y="28575"/>
                  </a:cubicBezTo>
                  <a:close/>
                  <a:moveTo>
                    <a:pt x="167601" y="25400"/>
                  </a:moveTo>
                  <a:cubicBezTo>
                    <a:pt x="158361" y="39858"/>
                    <a:pt x="128003" y="87176"/>
                    <a:pt x="118763" y="147638"/>
                  </a:cubicBezTo>
                  <a:cubicBezTo>
                    <a:pt x="120083" y="147638"/>
                    <a:pt x="122723" y="147638"/>
                    <a:pt x="124043" y="147638"/>
                  </a:cubicBezTo>
                  <a:cubicBezTo>
                    <a:pt x="151762" y="147638"/>
                    <a:pt x="164961" y="127922"/>
                    <a:pt x="184760" y="101634"/>
                  </a:cubicBezTo>
                  <a:cubicBezTo>
                    <a:pt x="197960" y="81919"/>
                    <a:pt x="212479" y="59574"/>
                    <a:pt x="236238" y="42487"/>
                  </a:cubicBezTo>
                  <a:cubicBezTo>
                    <a:pt x="233598" y="41173"/>
                    <a:pt x="230958" y="38544"/>
                    <a:pt x="226999" y="37229"/>
                  </a:cubicBezTo>
                  <a:cubicBezTo>
                    <a:pt x="208519" y="29343"/>
                    <a:pt x="188720" y="25400"/>
                    <a:pt x="168921" y="25400"/>
                  </a:cubicBezTo>
                  <a:cubicBezTo>
                    <a:pt x="168921" y="25400"/>
                    <a:pt x="167601" y="25400"/>
                    <a:pt x="167601" y="25400"/>
                  </a:cubicBezTo>
                  <a:close/>
                  <a:moveTo>
                    <a:pt x="168770" y="0"/>
                  </a:moveTo>
                  <a:cubicBezTo>
                    <a:pt x="192474" y="0"/>
                    <a:pt x="216178" y="5258"/>
                    <a:pt x="237249" y="14461"/>
                  </a:cubicBezTo>
                  <a:cubicBezTo>
                    <a:pt x="278073" y="32866"/>
                    <a:pt x="309679" y="65732"/>
                    <a:pt x="325481" y="107801"/>
                  </a:cubicBezTo>
                  <a:cubicBezTo>
                    <a:pt x="342601" y="149870"/>
                    <a:pt x="341284" y="195883"/>
                    <a:pt x="322848" y="236637"/>
                  </a:cubicBezTo>
                  <a:cubicBezTo>
                    <a:pt x="318897" y="245839"/>
                    <a:pt x="313629" y="253727"/>
                    <a:pt x="308362" y="261615"/>
                  </a:cubicBezTo>
                  <a:cubicBezTo>
                    <a:pt x="308362" y="261615"/>
                    <a:pt x="308362" y="261615"/>
                    <a:pt x="305728" y="266874"/>
                  </a:cubicBezTo>
                  <a:cubicBezTo>
                    <a:pt x="274122" y="310257"/>
                    <a:pt x="222763" y="336550"/>
                    <a:pt x="168770" y="336550"/>
                  </a:cubicBezTo>
                  <a:cubicBezTo>
                    <a:pt x="145065" y="336550"/>
                    <a:pt x="121361" y="331292"/>
                    <a:pt x="100290" y="322089"/>
                  </a:cubicBezTo>
                  <a:cubicBezTo>
                    <a:pt x="59466" y="303684"/>
                    <a:pt x="27861" y="270818"/>
                    <a:pt x="12058" y="228749"/>
                  </a:cubicBezTo>
                  <a:cubicBezTo>
                    <a:pt x="-5062" y="186680"/>
                    <a:pt x="-3745" y="140667"/>
                    <a:pt x="14691" y="99913"/>
                  </a:cubicBezTo>
                  <a:cubicBezTo>
                    <a:pt x="42346" y="39439"/>
                    <a:pt x="102924" y="0"/>
                    <a:pt x="168770" y="0"/>
                  </a:cubicBezTo>
                  <a:close/>
                </a:path>
              </a:pathLst>
            </a:custGeom>
            <a:solidFill>
              <a:srgbClr val="C00000"/>
            </a:solidFill>
            <a:ln>
              <a:noFill/>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任意多边形: 形状 25"/>
            <p:cNvSpPr>
              <a:spLocks noChangeAspect="1"/>
            </p:cNvSpPr>
            <p:nvPr/>
          </p:nvSpPr>
          <p:spPr bwMode="auto">
            <a:xfrm>
              <a:off x="7473242" y="4716513"/>
              <a:ext cx="460752" cy="458588"/>
            </a:xfrm>
            <a:custGeom>
              <a:gdLst>
                <a:gd name="connsiteX0" fmla="*/ 241300 w 338138"/>
                <a:gd name="connsiteY0" fmla="*/ 103187 h 336550"/>
                <a:gd name="connsiteX1" fmla="*/ 152400 w 338138"/>
                <a:gd name="connsiteY1" fmla="*/ 193675 h 336550"/>
                <a:gd name="connsiteX2" fmla="*/ 96837 w 338138"/>
                <a:gd name="connsiteY2" fmla="*/ 136525 h 336550"/>
                <a:gd name="connsiteX3" fmla="*/ 77787 w 338138"/>
                <a:gd name="connsiteY3" fmla="*/ 157162 h 336550"/>
                <a:gd name="connsiteX4" fmla="*/ 152400 w 338138"/>
                <a:gd name="connsiteY4" fmla="*/ 233362 h 336550"/>
                <a:gd name="connsiteX5" fmla="*/ 261937 w 338138"/>
                <a:gd name="connsiteY5" fmla="*/ 123825 h 336550"/>
                <a:gd name="connsiteX6" fmla="*/ 241301 w 338138"/>
                <a:gd name="connsiteY6" fmla="*/ 77787 h 336550"/>
                <a:gd name="connsiteX7" fmla="*/ 287338 w 338138"/>
                <a:gd name="connsiteY7" fmla="*/ 123825 h 336550"/>
                <a:gd name="connsiteX8" fmla="*/ 152400 w 338138"/>
                <a:gd name="connsiteY8" fmla="*/ 258762 h 336550"/>
                <a:gd name="connsiteX9" fmla="*/ 50800 w 338138"/>
                <a:gd name="connsiteY9" fmla="*/ 157162 h 336550"/>
                <a:gd name="connsiteX10" fmla="*/ 96838 w 338138"/>
                <a:gd name="connsiteY10" fmla="*/ 111125 h 336550"/>
                <a:gd name="connsiteX11" fmla="*/ 152400 w 338138"/>
                <a:gd name="connsiteY11" fmla="*/ 165100 h 336550"/>
                <a:gd name="connsiteX12" fmla="*/ 169069 w 338138"/>
                <a:gd name="connsiteY12" fmla="*/ 19050 h 336550"/>
                <a:gd name="connsiteX13" fmla="*/ 19050 w 338138"/>
                <a:gd name="connsiteY13" fmla="*/ 169069 h 336550"/>
                <a:gd name="connsiteX14" fmla="*/ 169069 w 338138"/>
                <a:gd name="connsiteY14" fmla="*/ 319088 h 336550"/>
                <a:gd name="connsiteX15" fmla="*/ 319088 w 338138"/>
                <a:gd name="connsiteY15" fmla="*/ 169069 h 336550"/>
                <a:gd name="connsiteX16" fmla="*/ 169069 w 338138"/>
                <a:gd name="connsiteY16" fmla="*/ 19050 h 336550"/>
                <a:gd name="connsiteX17" fmla="*/ 169069 w 338138"/>
                <a:gd name="connsiteY17" fmla="*/ 0 h 336550"/>
                <a:gd name="connsiteX18" fmla="*/ 338138 w 338138"/>
                <a:gd name="connsiteY18" fmla="*/ 168275 h 336550"/>
                <a:gd name="connsiteX19" fmla="*/ 169069 w 338138"/>
                <a:gd name="connsiteY19" fmla="*/ 336550 h 336550"/>
                <a:gd name="connsiteX20" fmla="*/ 0 w 338138"/>
                <a:gd name="connsiteY20" fmla="*/ 168275 h 336550"/>
                <a:gd name="connsiteX21" fmla="*/ 169069 w 338138"/>
                <a:gd name="connsiteY21"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8138" h="336550">
                  <a:moveTo>
                    <a:pt x="241300" y="103187"/>
                  </a:moveTo>
                  <a:lnTo>
                    <a:pt x="152400" y="193675"/>
                  </a:lnTo>
                  <a:lnTo>
                    <a:pt x="96837" y="136525"/>
                  </a:lnTo>
                  <a:lnTo>
                    <a:pt x="77787" y="157162"/>
                  </a:lnTo>
                  <a:lnTo>
                    <a:pt x="152400" y="233362"/>
                  </a:lnTo>
                  <a:lnTo>
                    <a:pt x="261937" y="123825"/>
                  </a:lnTo>
                  <a:close/>
                  <a:moveTo>
                    <a:pt x="241301" y="77787"/>
                  </a:moveTo>
                  <a:lnTo>
                    <a:pt x="287338" y="123825"/>
                  </a:lnTo>
                  <a:lnTo>
                    <a:pt x="152400" y="258762"/>
                  </a:lnTo>
                  <a:lnTo>
                    <a:pt x="50800" y="157162"/>
                  </a:lnTo>
                  <a:lnTo>
                    <a:pt x="96838" y="111125"/>
                  </a:lnTo>
                  <a:lnTo>
                    <a:pt x="152400" y="165100"/>
                  </a:lnTo>
                  <a:close/>
                  <a:moveTo>
                    <a:pt x="169069" y="19050"/>
                  </a:moveTo>
                  <a:cubicBezTo>
                    <a:pt x="86216" y="19050"/>
                    <a:pt x="19050" y="86216"/>
                    <a:pt x="19050" y="169069"/>
                  </a:cubicBezTo>
                  <a:cubicBezTo>
                    <a:pt x="19050" y="251922"/>
                    <a:pt x="86216" y="319088"/>
                    <a:pt x="169069" y="319088"/>
                  </a:cubicBezTo>
                  <a:cubicBezTo>
                    <a:pt x="251922" y="319088"/>
                    <a:pt x="319088" y="251922"/>
                    <a:pt x="319088" y="169069"/>
                  </a:cubicBezTo>
                  <a:cubicBezTo>
                    <a:pt x="319088" y="86216"/>
                    <a:pt x="251922" y="19050"/>
                    <a:pt x="169069" y="19050"/>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rgbClr val="0B1227"/>
            </a:solidFill>
            <a:ln>
              <a:noFill/>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710286" y="1377323"/>
            <a:ext cx="10771431" cy="4027355"/>
            <a:chOff x="532714" y="1032992"/>
            <a:chExt cx="8078573" cy="3020516"/>
          </a:xfrm>
        </p:grpSpPr>
        <p:grpSp>
          <p:nvGrpSpPr>
            <p:cNvPr id="5" name="组合 4"/>
            <p:cNvGrpSpPr/>
            <p:nvPr/>
          </p:nvGrpSpPr>
          <p:grpSpPr>
            <a:xfrm>
              <a:off x="6412732" y="1032992"/>
              <a:ext cx="2173194" cy="661253"/>
              <a:chOff x="8550308" y="1903956"/>
              <a:chExt cx="2897592" cy="881671"/>
            </a:xfrm>
          </p:grpSpPr>
          <p:sp>
            <p:nvSpPr>
              <p:cNvPr id="15" name="文本框 60"/>
              <p:cNvSpPr txBox="1"/>
              <p:nvPr/>
            </p:nvSpPr>
            <p:spPr>
              <a:xfrm>
                <a:off x="8550308" y="1903956"/>
                <a:ext cx="2897592" cy="276999"/>
              </a:xfrm>
              <a:prstGeom prst="rect">
                <a:avLst/>
              </a:prstGeom>
              <a:noFill/>
            </p:spPr>
            <p:txBody>
              <a:bodyPr wrap="none" lIns="0" tIns="0" rIns="0" bIns="0">
                <a:normAutofit lnSpcReduction="10000"/>
              </a:bodyPr>
              <a:lstStyle/>
              <a:p>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6" name="矩形 15"/>
              <p:cNvSpPr/>
              <p:nvPr/>
            </p:nvSpPr>
            <p:spPr>
              <a:xfrm>
                <a:off x="8550308" y="2180954"/>
                <a:ext cx="2897592" cy="604673"/>
              </a:xfrm>
              <a:prstGeom prst="rect">
                <a:avLst/>
              </a:prstGeom>
            </p:spPr>
            <p:txBody>
              <a:bodyPr wrap="square" lIns="0" tIns="0" rIns="0" bIns="0" anchor="ctr">
                <a:normAutofit/>
              </a:bodyPr>
              <a:lstStyle/>
              <a:p>
                <a:pP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6" name="组合 5"/>
            <p:cNvGrpSpPr/>
            <p:nvPr/>
          </p:nvGrpSpPr>
          <p:grpSpPr>
            <a:xfrm>
              <a:off x="6424624" y="3389694"/>
              <a:ext cx="2186663" cy="661253"/>
              <a:chOff x="8566165" y="4068958"/>
              <a:chExt cx="2915550" cy="881671"/>
            </a:xfrm>
          </p:grpSpPr>
          <p:sp>
            <p:nvSpPr>
              <p:cNvPr id="13" name="文本框 62"/>
              <p:cNvSpPr txBox="1"/>
              <p:nvPr/>
            </p:nvSpPr>
            <p:spPr>
              <a:xfrm>
                <a:off x="8566165" y="4068958"/>
                <a:ext cx="2915550" cy="276999"/>
              </a:xfrm>
              <a:prstGeom prst="rect">
                <a:avLst/>
              </a:prstGeom>
              <a:noFill/>
            </p:spPr>
            <p:txBody>
              <a:bodyPr wrap="none" lIns="0" tIns="0" rIns="0" bIns="0">
                <a:normAutofit lnSpcReduction="10000"/>
              </a:bodyPr>
              <a:lstStyle/>
              <a:p>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4" name="矩形 13"/>
              <p:cNvSpPr/>
              <p:nvPr/>
            </p:nvSpPr>
            <p:spPr>
              <a:xfrm>
                <a:off x="8566165" y="4345956"/>
                <a:ext cx="2915550" cy="604673"/>
              </a:xfrm>
              <a:prstGeom prst="rect">
                <a:avLst/>
              </a:prstGeom>
            </p:spPr>
            <p:txBody>
              <a:bodyPr wrap="square" lIns="0" tIns="0" rIns="0" bIns="0" anchor="ctr">
                <a:normAutofit/>
              </a:bodyPr>
              <a:lstStyle/>
              <a:p>
                <a:pP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7" name="组合 6"/>
            <p:cNvGrpSpPr/>
            <p:nvPr/>
          </p:nvGrpSpPr>
          <p:grpSpPr>
            <a:xfrm>
              <a:off x="532714" y="1089682"/>
              <a:ext cx="2176511" cy="661253"/>
              <a:chOff x="710285" y="1979542"/>
              <a:chExt cx="2902014" cy="881671"/>
            </a:xfrm>
          </p:grpSpPr>
          <p:sp>
            <p:nvSpPr>
              <p:cNvPr id="11" name="文本框 56"/>
              <p:cNvSpPr txBox="1"/>
              <p:nvPr/>
            </p:nvSpPr>
            <p:spPr>
              <a:xfrm>
                <a:off x="710285" y="1979542"/>
                <a:ext cx="2902014" cy="276999"/>
              </a:xfrm>
              <a:prstGeom prst="rect">
                <a:avLst/>
              </a:prstGeom>
              <a:noFill/>
            </p:spPr>
            <p:txBody>
              <a:bodyPr wrap="none" lIns="0" tIns="0" rIns="0" bIns="0">
                <a:normAutofit lnSpcReduction="10000"/>
              </a:bodyPr>
              <a:lstStyle/>
              <a:p>
                <a:pPr algn="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矩形 11"/>
              <p:cNvSpPr/>
              <p:nvPr/>
            </p:nvSpPr>
            <p:spPr>
              <a:xfrm>
                <a:off x="710285" y="2256540"/>
                <a:ext cx="2902014" cy="604673"/>
              </a:xfrm>
              <a:prstGeom prst="rect">
                <a:avLst/>
              </a:prstGeom>
            </p:spPr>
            <p:txBody>
              <a:bodyPr wrap="square" lIns="0" tIns="0" rIns="0" bIns="0" anchor="ctr">
                <a:normAutofit/>
              </a:bodyPr>
              <a:lstStyle/>
              <a:p>
                <a:pPr algn="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8" name="组合 7"/>
            <p:cNvGrpSpPr/>
            <p:nvPr/>
          </p:nvGrpSpPr>
          <p:grpSpPr>
            <a:xfrm>
              <a:off x="532714" y="3392255"/>
              <a:ext cx="2141672" cy="661253"/>
              <a:chOff x="710285" y="4072373"/>
              <a:chExt cx="2855562" cy="881671"/>
            </a:xfrm>
          </p:grpSpPr>
          <p:sp>
            <p:nvSpPr>
              <p:cNvPr id="9" name="文本框 58"/>
              <p:cNvSpPr txBox="1"/>
              <p:nvPr/>
            </p:nvSpPr>
            <p:spPr>
              <a:xfrm>
                <a:off x="710285" y="4072373"/>
                <a:ext cx="2855562" cy="276999"/>
              </a:xfrm>
              <a:prstGeom prst="rect">
                <a:avLst/>
              </a:prstGeom>
              <a:noFill/>
            </p:spPr>
            <p:txBody>
              <a:bodyPr wrap="none" lIns="0" tIns="0" rIns="0" bIns="0">
                <a:normAutofit lnSpcReduction="10000"/>
              </a:bodyPr>
              <a:lstStyle/>
              <a:p>
                <a:pPr algn="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0" name="矩形 9"/>
              <p:cNvSpPr/>
              <p:nvPr/>
            </p:nvSpPr>
            <p:spPr>
              <a:xfrm>
                <a:off x="710285" y="4349371"/>
                <a:ext cx="2855562" cy="604673"/>
              </a:xfrm>
              <a:prstGeom prst="rect">
                <a:avLst/>
              </a:prstGeom>
            </p:spPr>
            <p:txBody>
              <a:bodyPr wrap="square" lIns="0" tIns="0" rIns="0" bIns="0" anchor="ctr">
                <a:normAutofit/>
              </a:bodyPr>
              <a:lstStyle/>
              <a:p>
                <a:pPr algn="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37" name="组合 36"/>
          <p:cNvGrpSpPr/>
          <p:nvPr/>
        </p:nvGrpSpPr>
        <p:grpSpPr>
          <a:xfrm>
            <a:off x="0" y="130519"/>
            <a:ext cx="2514600" cy="461666"/>
            <a:chOff x="0" y="130519"/>
            <a:chExt cx="2514600" cy="461666"/>
          </a:xfrm>
        </p:grpSpPr>
        <p:pic>
          <p:nvPicPr>
            <p:cNvPr id="38" name="图片 37"/>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39"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grpSp>
        <p:nvGrpSpPr>
          <p:cNvPr id="40" name="组合 39"/>
          <p:cNvGrpSpPr/>
          <p:nvPr/>
        </p:nvGrpSpPr>
        <p:grpSpPr>
          <a:xfrm>
            <a:off x="-17429" y="5540692"/>
            <a:ext cx="12209429" cy="1323975"/>
            <a:chOff x="-17429" y="5540692"/>
            <a:chExt cx="12209429" cy="1323975"/>
          </a:xfrm>
        </p:grpSpPr>
        <p:grpSp>
          <p:nvGrpSpPr>
            <p:cNvPr id="41" name="组合 40"/>
            <p:cNvGrpSpPr/>
            <p:nvPr/>
          </p:nvGrpSpPr>
          <p:grpSpPr>
            <a:xfrm>
              <a:off x="-17429" y="5540692"/>
              <a:ext cx="8347833" cy="1323975"/>
              <a:chOff x="-17429" y="5540692"/>
              <a:chExt cx="8347833" cy="1323975"/>
            </a:xfrm>
          </p:grpSpPr>
          <p:pic>
            <p:nvPicPr>
              <p:cNvPr id="43" name="图片 42"/>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44" name="图片 43"/>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45" name="图片 44"/>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42" name="图片 41"/>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1618096846"/>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nodeType="afterGroup">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795548" y="1431959"/>
            <a:ext cx="10576725" cy="4390464"/>
            <a:chOff x="596661" y="1073969"/>
            <a:chExt cx="7932544" cy="3292848"/>
          </a:xfrm>
        </p:grpSpPr>
        <p:sp>
          <p:nvSpPr>
            <p:cNvPr id="4" name="Freeform: Shape 3"/>
            <p:cNvSpPr/>
            <p:nvPr/>
          </p:nvSpPr>
          <p:spPr bwMode="auto">
            <a:xfrm>
              <a:off x="4008439" y="1189939"/>
              <a:ext cx="1035050" cy="1485900"/>
            </a:xfrm>
            <a:custGeom>
              <a:cxnLst>
                <a:cxn ang="0">
                  <a:pos x="224" y="205"/>
                </a:cxn>
                <a:cxn ang="0">
                  <a:pos x="207" y="229"/>
                </a:cxn>
                <a:cxn ang="0">
                  <a:pos x="201" y="220"/>
                </a:cxn>
                <a:cxn ang="0">
                  <a:pos x="179" y="211"/>
                </a:cxn>
                <a:cxn ang="0">
                  <a:pos x="156" y="220"/>
                </a:cxn>
                <a:cxn ang="0">
                  <a:pos x="147" y="243"/>
                </a:cxn>
                <a:cxn ang="0">
                  <a:pos x="156" y="265"/>
                </a:cxn>
                <a:cxn ang="0">
                  <a:pos x="175" y="275"/>
                </a:cxn>
                <a:cxn ang="0">
                  <a:pos x="141" y="322"/>
                </a:cxn>
                <a:cxn ang="0">
                  <a:pos x="122" y="283"/>
                </a:cxn>
                <a:cxn ang="0">
                  <a:pos x="102" y="322"/>
                </a:cxn>
                <a:cxn ang="0">
                  <a:pos x="63" y="269"/>
                </a:cxn>
                <a:cxn ang="0">
                  <a:pos x="54" y="283"/>
                </a:cxn>
                <a:cxn ang="0">
                  <a:pos x="32" y="293"/>
                </a:cxn>
                <a:cxn ang="0">
                  <a:pos x="9" y="283"/>
                </a:cxn>
                <a:cxn ang="0">
                  <a:pos x="0" y="261"/>
                </a:cxn>
                <a:cxn ang="0">
                  <a:pos x="9" y="238"/>
                </a:cxn>
                <a:cxn ang="0">
                  <a:pos x="32" y="229"/>
                </a:cxn>
                <a:cxn ang="0">
                  <a:pos x="33" y="229"/>
                </a:cxn>
                <a:cxn ang="0">
                  <a:pos x="15" y="205"/>
                </a:cxn>
                <a:cxn ang="0">
                  <a:pos x="122" y="0"/>
                </a:cxn>
                <a:cxn ang="0">
                  <a:pos x="224" y="205"/>
                </a:cxn>
              </a:cxnLst>
              <a:rect l="0" t="0" r="r" b="b"/>
              <a:pathLst>
                <a:path w="224" h="322">
                  <a:moveTo>
                    <a:pt x="224" y="205"/>
                  </a:moveTo>
                  <a:cubicBezTo>
                    <a:pt x="207" y="229"/>
                    <a:pt x="207" y="229"/>
                    <a:pt x="207" y="229"/>
                  </a:cubicBezTo>
                  <a:cubicBezTo>
                    <a:pt x="206" y="226"/>
                    <a:pt x="204" y="223"/>
                    <a:pt x="201" y="220"/>
                  </a:cubicBezTo>
                  <a:cubicBezTo>
                    <a:pt x="195" y="214"/>
                    <a:pt x="188" y="211"/>
                    <a:pt x="179" y="211"/>
                  </a:cubicBezTo>
                  <a:cubicBezTo>
                    <a:pt x="170" y="211"/>
                    <a:pt x="163" y="214"/>
                    <a:pt x="156" y="220"/>
                  </a:cubicBezTo>
                  <a:cubicBezTo>
                    <a:pt x="150" y="227"/>
                    <a:pt x="147" y="234"/>
                    <a:pt x="147" y="243"/>
                  </a:cubicBezTo>
                  <a:cubicBezTo>
                    <a:pt x="147" y="252"/>
                    <a:pt x="150" y="259"/>
                    <a:pt x="156" y="265"/>
                  </a:cubicBezTo>
                  <a:cubicBezTo>
                    <a:pt x="162" y="271"/>
                    <a:pt x="168" y="274"/>
                    <a:pt x="175" y="275"/>
                  </a:cubicBezTo>
                  <a:cubicBezTo>
                    <a:pt x="141" y="322"/>
                    <a:pt x="141" y="322"/>
                    <a:pt x="141" y="322"/>
                  </a:cubicBezTo>
                  <a:cubicBezTo>
                    <a:pt x="122" y="283"/>
                    <a:pt x="122" y="283"/>
                    <a:pt x="122" y="283"/>
                  </a:cubicBezTo>
                  <a:cubicBezTo>
                    <a:pt x="102" y="322"/>
                    <a:pt x="102" y="322"/>
                    <a:pt x="102" y="322"/>
                  </a:cubicBezTo>
                  <a:cubicBezTo>
                    <a:pt x="63" y="269"/>
                    <a:pt x="63" y="269"/>
                    <a:pt x="63" y="269"/>
                  </a:cubicBezTo>
                  <a:cubicBezTo>
                    <a:pt x="61" y="275"/>
                    <a:pt x="58" y="279"/>
                    <a:pt x="54" y="283"/>
                  </a:cubicBezTo>
                  <a:cubicBezTo>
                    <a:pt x="48" y="290"/>
                    <a:pt x="41" y="293"/>
                    <a:pt x="32" y="293"/>
                  </a:cubicBezTo>
                  <a:cubicBezTo>
                    <a:pt x="23" y="293"/>
                    <a:pt x="15" y="290"/>
                    <a:pt x="9" y="283"/>
                  </a:cubicBezTo>
                  <a:cubicBezTo>
                    <a:pt x="3" y="277"/>
                    <a:pt x="0" y="270"/>
                    <a:pt x="0" y="261"/>
                  </a:cubicBezTo>
                  <a:cubicBezTo>
                    <a:pt x="0" y="252"/>
                    <a:pt x="3" y="245"/>
                    <a:pt x="9" y="238"/>
                  </a:cubicBezTo>
                  <a:cubicBezTo>
                    <a:pt x="15" y="232"/>
                    <a:pt x="23" y="229"/>
                    <a:pt x="32" y="229"/>
                  </a:cubicBezTo>
                  <a:cubicBezTo>
                    <a:pt x="32" y="229"/>
                    <a:pt x="32" y="229"/>
                    <a:pt x="33" y="229"/>
                  </a:cubicBezTo>
                  <a:cubicBezTo>
                    <a:pt x="15" y="205"/>
                    <a:pt x="15" y="205"/>
                    <a:pt x="15" y="205"/>
                  </a:cubicBezTo>
                  <a:cubicBezTo>
                    <a:pt x="122" y="0"/>
                    <a:pt x="122" y="0"/>
                    <a:pt x="122" y="0"/>
                  </a:cubicBezTo>
                  <a:lnTo>
                    <a:pt x="224" y="205"/>
                  </a:lnTo>
                  <a:close/>
                </a:path>
              </a:pathLst>
            </a:custGeom>
            <a:solidFill>
              <a:srgbClr val="0B1227"/>
            </a:solidFill>
            <a:ln w="19050">
              <a:solidFill>
                <a:schemeClr val="bg1"/>
              </a:solid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Shape 4"/>
            <p:cNvSpPr/>
            <p:nvPr/>
          </p:nvSpPr>
          <p:spPr bwMode="auto">
            <a:xfrm>
              <a:off x="3025777" y="2136090"/>
              <a:ext cx="1454150" cy="1065213"/>
            </a:xfrm>
            <a:custGeom>
              <a:cxnLst>
                <a:cxn ang="0">
                  <a:pos x="315" y="117"/>
                </a:cxn>
                <a:cxn ang="0">
                  <a:pos x="272" y="124"/>
                </a:cxn>
                <a:cxn ang="0">
                  <a:pos x="303" y="156"/>
                </a:cxn>
                <a:cxn ang="0">
                  <a:pos x="245" y="176"/>
                </a:cxn>
                <a:cxn ang="0">
                  <a:pos x="245" y="176"/>
                </a:cxn>
                <a:cxn ang="0">
                  <a:pos x="255" y="199"/>
                </a:cxn>
                <a:cxn ang="0">
                  <a:pos x="245" y="221"/>
                </a:cxn>
                <a:cxn ang="0">
                  <a:pos x="223" y="231"/>
                </a:cxn>
                <a:cxn ang="0">
                  <a:pos x="200" y="221"/>
                </a:cxn>
                <a:cxn ang="0">
                  <a:pos x="191" y="199"/>
                </a:cxn>
                <a:cxn ang="0">
                  <a:pos x="191" y="195"/>
                </a:cxn>
                <a:cxn ang="0">
                  <a:pos x="166" y="204"/>
                </a:cxn>
                <a:cxn ang="0">
                  <a:pos x="0" y="36"/>
                </a:cxn>
                <a:cxn ang="0">
                  <a:pos x="228" y="0"/>
                </a:cxn>
                <a:cxn ang="0">
                  <a:pos x="246" y="24"/>
                </a:cxn>
                <a:cxn ang="0">
                  <a:pos x="245" y="24"/>
                </a:cxn>
                <a:cxn ang="0">
                  <a:pos x="222" y="33"/>
                </a:cxn>
                <a:cxn ang="0">
                  <a:pos x="213" y="56"/>
                </a:cxn>
                <a:cxn ang="0">
                  <a:pos x="222" y="78"/>
                </a:cxn>
                <a:cxn ang="0">
                  <a:pos x="245" y="88"/>
                </a:cxn>
                <a:cxn ang="0">
                  <a:pos x="267" y="78"/>
                </a:cxn>
                <a:cxn ang="0">
                  <a:pos x="276" y="64"/>
                </a:cxn>
                <a:cxn ang="0">
                  <a:pos x="315" y="117"/>
                </a:cxn>
              </a:cxnLst>
              <a:rect l="0" t="0" r="r" b="b"/>
              <a:pathLst>
                <a:path w="315" h="231">
                  <a:moveTo>
                    <a:pt x="315" y="117"/>
                  </a:moveTo>
                  <a:cubicBezTo>
                    <a:pt x="272" y="124"/>
                    <a:pt x="272" y="124"/>
                    <a:pt x="272" y="124"/>
                  </a:cubicBezTo>
                  <a:cubicBezTo>
                    <a:pt x="303" y="156"/>
                    <a:pt x="303" y="156"/>
                    <a:pt x="303" y="156"/>
                  </a:cubicBezTo>
                  <a:cubicBezTo>
                    <a:pt x="245" y="176"/>
                    <a:pt x="245" y="176"/>
                    <a:pt x="245" y="176"/>
                  </a:cubicBezTo>
                  <a:cubicBezTo>
                    <a:pt x="245" y="176"/>
                    <a:pt x="245" y="176"/>
                    <a:pt x="245" y="176"/>
                  </a:cubicBezTo>
                  <a:cubicBezTo>
                    <a:pt x="251" y="182"/>
                    <a:pt x="255" y="190"/>
                    <a:pt x="255" y="199"/>
                  </a:cubicBezTo>
                  <a:cubicBezTo>
                    <a:pt x="255" y="208"/>
                    <a:pt x="251" y="215"/>
                    <a:pt x="245" y="221"/>
                  </a:cubicBezTo>
                  <a:cubicBezTo>
                    <a:pt x="239" y="227"/>
                    <a:pt x="232" y="231"/>
                    <a:pt x="223" y="231"/>
                  </a:cubicBezTo>
                  <a:cubicBezTo>
                    <a:pt x="214" y="231"/>
                    <a:pt x="206" y="227"/>
                    <a:pt x="200" y="221"/>
                  </a:cubicBezTo>
                  <a:cubicBezTo>
                    <a:pt x="194" y="215"/>
                    <a:pt x="191" y="208"/>
                    <a:pt x="191" y="199"/>
                  </a:cubicBezTo>
                  <a:cubicBezTo>
                    <a:pt x="191" y="198"/>
                    <a:pt x="191" y="196"/>
                    <a:pt x="191" y="195"/>
                  </a:cubicBezTo>
                  <a:cubicBezTo>
                    <a:pt x="166" y="204"/>
                    <a:pt x="166" y="204"/>
                    <a:pt x="166" y="204"/>
                  </a:cubicBezTo>
                  <a:cubicBezTo>
                    <a:pt x="0" y="36"/>
                    <a:pt x="0" y="36"/>
                    <a:pt x="0" y="36"/>
                  </a:cubicBezTo>
                  <a:cubicBezTo>
                    <a:pt x="228" y="0"/>
                    <a:pt x="228" y="0"/>
                    <a:pt x="228" y="0"/>
                  </a:cubicBezTo>
                  <a:cubicBezTo>
                    <a:pt x="246" y="24"/>
                    <a:pt x="246" y="24"/>
                    <a:pt x="246" y="24"/>
                  </a:cubicBezTo>
                  <a:cubicBezTo>
                    <a:pt x="245" y="24"/>
                    <a:pt x="245" y="24"/>
                    <a:pt x="245" y="24"/>
                  </a:cubicBezTo>
                  <a:cubicBezTo>
                    <a:pt x="236" y="24"/>
                    <a:pt x="228" y="27"/>
                    <a:pt x="222" y="33"/>
                  </a:cubicBezTo>
                  <a:cubicBezTo>
                    <a:pt x="216" y="40"/>
                    <a:pt x="213" y="47"/>
                    <a:pt x="213" y="56"/>
                  </a:cubicBezTo>
                  <a:cubicBezTo>
                    <a:pt x="213" y="65"/>
                    <a:pt x="216" y="72"/>
                    <a:pt x="222" y="78"/>
                  </a:cubicBezTo>
                  <a:cubicBezTo>
                    <a:pt x="228" y="85"/>
                    <a:pt x="236" y="88"/>
                    <a:pt x="245" y="88"/>
                  </a:cubicBezTo>
                  <a:cubicBezTo>
                    <a:pt x="254" y="88"/>
                    <a:pt x="261" y="85"/>
                    <a:pt x="267" y="78"/>
                  </a:cubicBezTo>
                  <a:cubicBezTo>
                    <a:pt x="271" y="74"/>
                    <a:pt x="274" y="70"/>
                    <a:pt x="276" y="64"/>
                  </a:cubicBezTo>
                  <a:lnTo>
                    <a:pt x="315" y="117"/>
                  </a:lnTo>
                  <a:close/>
                </a:path>
              </a:pathLst>
            </a:custGeom>
            <a:solidFill>
              <a:srgbClr val="A34042"/>
            </a:solidFill>
            <a:ln w="19050">
              <a:solidFill>
                <a:schemeClr val="bg1"/>
              </a:solid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5"/>
            <p:cNvSpPr/>
            <p:nvPr/>
          </p:nvSpPr>
          <p:spPr bwMode="auto">
            <a:xfrm>
              <a:off x="3551239" y="2855227"/>
              <a:ext cx="1238250" cy="1357313"/>
            </a:xfrm>
            <a:custGeom>
              <a:cxnLst>
                <a:cxn ang="0">
                  <a:pos x="189" y="0"/>
                </a:cxn>
                <a:cxn ang="0">
                  <a:pos x="179" y="46"/>
                </a:cxn>
                <a:cxn ang="0">
                  <a:pos x="221" y="24"/>
                </a:cxn>
                <a:cxn ang="0">
                  <a:pos x="219" y="89"/>
                </a:cxn>
                <a:cxn ang="0">
                  <a:pos x="236" y="84"/>
                </a:cxn>
                <a:cxn ang="0">
                  <a:pos x="258" y="93"/>
                </a:cxn>
                <a:cxn ang="0">
                  <a:pos x="268" y="116"/>
                </a:cxn>
                <a:cxn ang="0">
                  <a:pos x="258" y="138"/>
                </a:cxn>
                <a:cxn ang="0">
                  <a:pos x="236" y="148"/>
                </a:cxn>
                <a:cxn ang="0">
                  <a:pos x="218" y="142"/>
                </a:cxn>
                <a:cxn ang="0">
                  <a:pos x="218" y="176"/>
                </a:cxn>
                <a:cxn ang="0">
                  <a:pos x="0" y="294"/>
                </a:cxn>
                <a:cxn ang="0">
                  <a:pos x="52" y="48"/>
                </a:cxn>
                <a:cxn ang="0">
                  <a:pos x="77" y="39"/>
                </a:cxn>
                <a:cxn ang="0">
                  <a:pos x="77" y="43"/>
                </a:cxn>
                <a:cxn ang="0">
                  <a:pos x="86" y="65"/>
                </a:cxn>
                <a:cxn ang="0">
                  <a:pos x="109" y="75"/>
                </a:cxn>
                <a:cxn ang="0">
                  <a:pos x="131" y="65"/>
                </a:cxn>
                <a:cxn ang="0">
                  <a:pos x="141" y="43"/>
                </a:cxn>
                <a:cxn ang="0">
                  <a:pos x="131" y="20"/>
                </a:cxn>
                <a:cxn ang="0">
                  <a:pos x="131" y="20"/>
                </a:cxn>
                <a:cxn ang="0">
                  <a:pos x="189" y="0"/>
                </a:cxn>
              </a:cxnLst>
              <a:rect l="0" t="0" r="r" b="b"/>
              <a:pathLst>
                <a:path w="268" h="294">
                  <a:moveTo>
                    <a:pt x="189" y="0"/>
                  </a:moveTo>
                  <a:cubicBezTo>
                    <a:pt x="179" y="46"/>
                    <a:pt x="179" y="46"/>
                    <a:pt x="179" y="46"/>
                  </a:cubicBezTo>
                  <a:cubicBezTo>
                    <a:pt x="221" y="24"/>
                    <a:pt x="221" y="24"/>
                    <a:pt x="221" y="24"/>
                  </a:cubicBezTo>
                  <a:cubicBezTo>
                    <a:pt x="219" y="89"/>
                    <a:pt x="219" y="89"/>
                    <a:pt x="219" y="89"/>
                  </a:cubicBezTo>
                  <a:cubicBezTo>
                    <a:pt x="224" y="86"/>
                    <a:pt x="230" y="84"/>
                    <a:pt x="236" y="84"/>
                  </a:cubicBezTo>
                  <a:cubicBezTo>
                    <a:pt x="245" y="84"/>
                    <a:pt x="252" y="87"/>
                    <a:pt x="258" y="93"/>
                  </a:cubicBezTo>
                  <a:cubicBezTo>
                    <a:pt x="265" y="99"/>
                    <a:pt x="268" y="107"/>
                    <a:pt x="268" y="116"/>
                  </a:cubicBezTo>
                  <a:cubicBezTo>
                    <a:pt x="268" y="125"/>
                    <a:pt x="265" y="132"/>
                    <a:pt x="258" y="138"/>
                  </a:cubicBezTo>
                  <a:cubicBezTo>
                    <a:pt x="252" y="144"/>
                    <a:pt x="245" y="148"/>
                    <a:pt x="236" y="148"/>
                  </a:cubicBezTo>
                  <a:cubicBezTo>
                    <a:pt x="229" y="148"/>
                    <a:pt x="224" y="146"/>
                    <a:pt x="218" y="142"/>
                  </a:cubicBezTo>
                  <a:cubicBezTo>
                    <a:pt x="218" y="176"/>
                    <a:pt x="218" y="176"/>
                    <a:pt x="218" y="176"/>
                  </a:cubicBezTo>
                  <a:cubicBezTo>
                    <a:pt x="0" y="294"/>
                    <a:pt x="0" y="294"/>
                    <a:pt x="0" y="294"/>
                  </a:cubicBezTo>
                  <a:cubicBezTo>
                    <a:pt x="52" y="48"/>
                    <a:pt x="52" y="48"/>
                    <a:pt x="52" y="48"/>
                  </a:cubicBezTo>
                  <a:cubicBezTo>
                    <a:pt x="77" y="39"/>
                    <a:pt x="77" y="39"/>
                    <a:pt x="77" y="39"/>
                  </a:cubicBezTo>
                  <a:cubicBezTo>
                    <a:pt x="77" y="40"/>
                    <a:pt x="77" y="42"/>
                    <a:pt x="77" y="43"/>
                  </a:cubicBezTo>
                  <a:cubicBezTo>
                    <a:pt x="77" y="52"/>
                    <a:pt x="80" y="59"/>
                    <a:pt x="86" y="65"/>
                  </a:cubicBezTo>
                  <a:cubicBezTo>
                    <a:pt x="92" y="71"/>
                    <a:pt x="100" y="75"/>
                    <a:pt x="109" y="75"/>
                  </a:cubicBezTo>
                  <a:cubicBezTo>
                    <a:pt x="118" y="75"/>
                    <a:pt x="125" y="71"/>
                    <a:pt x="131" y="65"/>
                  </a:cubicBezTo>
                  <a:cubicBezTo>
                    <a:pt x="137" y="59"/>
                    <a:pt x="141" y="52"/>
                    <a:pt x="141" y="43"/>
                  </a:cubicBezTo>
                  <a:cubicBezTo>
                    <a:pt x="141" y="34"/>
                    <a:pt x="137" y="26"/>
                    <a:pt x="131" y="20"/>
                  </a:cubicBezTo>
                  <a:cubicBezTo>
                    <a:pt x="131" y="20"/>
                    <a:pt x="131" y="20"/>
                    <a:pt x="131" y="20"/>
                  </a:cubicBezTo>
                  <a:lnTo>
                    <a:pt x="189" y="0"/>
                  </a:lnTo>
                  <a:close/>
                </a:path>
              </a:pathLst>
            </a:custGeom>
            <a:solidFill>
              <a:srgbClr val="A34042"/>
            </a:solidFill>
            <a:ln w="19050">
              <a:solidFill>
                <a:schemeClr val="bg1"/>
              </a:solid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Shape 6"/>
            <p:cNvSpPr/>
            <p:nvPr/>
          </p:nvSpPr>
          <p:spPr bwMode="auto">
            <a:xfrm>
              <a:off x="4557715" y="2796490"/>
              <a:ext cx="1020763" cy="1406525"/>
            </a:xfrm>
            <a:custGeom>
              <a:cxnLst>
                <a:cxn ang="0">
                  <a:pos x="3" y="37"/>
                </a:cxn>
                <a:cxn ang="0">
                  <a:pos x="44" y="59"/>
                </a:cxn>
                <a:cxn ang="0">
                  <a:pos x="35" y="12"/>
                </a:cxn>
                <a:cxn ang="0">
                  <a:pos x="94" y="32"/>
                </a:cxn>
                <a:cxn ang="0">
                  <a:pos x="94" y="32"/>
                </a:cxn>
                <a:cxn ang="0">
                  <a:pos x="103" y="9"/>
                </a:cxn>
                <a:cxn ang="0">
                  <a:pos x="126" y="0"/>
                </a:cxn>
                <a:cxn ang="0">
                  <a:pos x="148" y="9"/>
                </a:cxn>
                <a:cxn ang="0">
                  <a:pos x="158" y="32"/>
                </a:cxn>
                <a:cxn ang="0">
                  <a:pos x="151" y="51"/>
                </a:cxn>
                <a:cxn ang="0">
                  <a:pos x="173" y="59"/>
                </a:cxn>
                <a:cxn ang="0">
                  <a:pos x="174" y="59"/>
                </a:cxn>
                <a:cxn ang="0">
                  <a:pos x="221" y="304"/>
                </a:cxn>
                <a:cxn ang="0">
                  <a:pos x="220" y="305"/>
                </a:cxn>
                <a:cxn ang="0">
                  <a:pos x="0" y="189"/>
                </a:cxn>
                <a:cxn ang="0">
                  <a:pos x="0" y="155"/>
                </a:cxn>
                <a:cxn ang="0">
                  <a:pos x="18" y="161"/>
                </a:cxn>
                <a:cxn ang="0">
                  <a:pos x="40" y="151"/>
                </a:cxn>
                <a:cxn ang="0">
                  <a:pos x="50" y="129"/>
                </a:cxn>
                <a:cxn ang="0">
                  <a:pos x="40" y="106"/>
                </a:cxn>
                <a:cxn ang="0">
                  <a:pos x="18" y="97"/>
                </a:cxn>
                <a:cxn ang="0">
                  <a:pos x="1" y="102"/>
                </a:cxn>
                <a:cxn ang="0">
                  <a:pos x="3" y="37"/>
                </a:cxn>
              </a:cxnLst>
              <a:rect l="0" t="0" r="r" b="b"/>
              <a:pathLst>
                <a:path w="221" h="305">
                  <a:moveTo>
                    <a:pt x="3" y="37"/>
                  </a:moveTo>
                  <a:cubicBezTo>
                    <a:pt x="44" y="59"/>
                    <a:pt x="44" y="59"/>
                    <a:pt x="44" y="59"/>
                  </a:cubicBezTo>
                  <a:cubicBezTo>
                    <a:pt x="35" y="12"/>
                    <a:pt x="35" y="12"/>
                    <a:pt x="35" y="12"/>
                  </a:cubicBezTo>
                  <a:cubicBezTo>
                    <a:pt x="94" y="32"/>
                    <a:pt x="94" y="32"/>
                    <a:pt x="94" y="32"/>
                  </a:cubicBezTo>
                  <a:cubicBezTo>
                    <a:pt x="94" y="32"/>
                    <a:pt x="94" y="32"/>
                    <a:pt x="94" y="32"/>
                  </a:cubicBezTo>
                  <a:cubicBezTo>
                    <a:pt x="94" y="23"/>
                    <a:pt x="97" y="15"/>
                    <a:pt x="103" y="9"/>
                  </a:cubicBezTo>
                  <a:cubicBezTo>
                    <a:pt x="110" y="3"/>
                    <a:pt x="117" y="0"/>
                    <a:pt x="126" y="0"/>
                  </a:cubicBezTo>
                  <a:cubicBezTo>
                    <a:pt x="135" y="0"/>
                    <a:pt x="142" y="3"/>
                    <a:pt x="148" y="9"/>
                  </a:cubicBezTo>
                  <a:cubicBezTo>
                    <a:pt x="155" y="15"/>
                    <a:pt x="158" y="23"/>
                    <a:pt x="158" y="32"/>
                  </a:cubicBezTo>
                  <a:cubicBezTo>
                    <a:pt x="158" y="39"/>
                    <a:pt x="155" y="46"/>
                    <a:pt x="151" y="51"/>
                  </a:cubicBezTo>
                  <a:cubicBezTo>
                    <a:pt x="173" y="59"/>
                    <a:pt x="173" y="59"/>
                    <a:pt x="173" y="59"/>
                  </a:cubicBezTo>
                  <a:cubicBezTo>
                    <a:pt x="174" y="59"/>
                    <a:pt x="174" y="59"/>
                    <a:pt x="174" y="59"/>
                  </a:cubicBezTo>
                  <a:cubicBezTo>
                    <a:pt x="221" y="304"/>
                    <a:pt x="221" y="304"/>
                    <a:pt x="221" y="304"/>
                  </a:cubicBezTo>
                  <a:cubicBezTo>
                    <a:pt x="220" y="305"/>
                    <a:pt x="220" y="305"/>
                    <a:pt x="220" y="305"/>
                  </a:cubicBezTo>
                  <a:cubicBezTo>
                    <a:pt x="0" y="189"/>
                    <a:pt x="0" y="189"/>
                    <a:pt x="0" y="189"/>
                  </a:cubicBezTo>
                  <a:cubicBezTo>
                    <a:pt x="0" y="155"/>
                    <a:pt x="0" y="155"/>
                    <a:pt x="0" y="155"/>
                  </a:cubicBezTo>
                  <a:cubicBezTo>
                    <a:pt x="6" y="159"/>
                    <a:pt x="11" y="161"/>
                    <a:pt x="18" y="161"/>
                  </a:cubicBezTo>
                  <a:cubicBezTo>
                    <a:pt x="27" y="161"/>
                    <a:pt x="34" y="157"/>
                    <a:pt x="40" y="151"/>
                  </a:cubicBezTo>
                  <a:cubicBezTo>
                    <a:pt x="47" y="145"/>
                    <a:pt x="50" y="138"/>
                    <a:pt x="50" y="129"/>
                  </a:cubicBezTo>
                  <a:cubicBezTo>
                    <a:pt x="50" y="120"/>
                    <a:pt x="47" y="112"/>
                    <a:pt x="40" y="106"/>
                  </a:cubicBezTo>
                  <a:cubicBezTo>
                    <a:pt x="34" y="100"/>
                    <a:pt x="27" y="97"/>
                    <a:pt x="18" y="97"/>
                  </a:cubicBezTo>
                  <a:cubicBezTo>
                    <a:pt x="12" y="97"/>
                    <a:pt x="6" y="99"/>
                    <a:pt x="1" y="102"/>
                  </a:cubicBezTo>
                  <a:lnTo>
                    <a:pt x="3" y="37"/>
                  </a:lnTo>
                  <a:close/>
                </a:path>
              </a:pathLst>
            </a:custGeom>
            <a:solidFill>
              <a:srgbClr val="A34042"/>
            </a:solidFill>
            <a:ln w="19050">
              <a:solidFill>
                <a:schemeClr val="bg1"/>
              </a:solid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Freeform: Shape 7"/>
            <p:cNvSpPr/>
            <p:nvPr/>
          </p:nvSpPr>
          <p:spPr bwMode="auto">
            <a:xfrm>
              <a:off x="4659314" y="2136090"/>
              <a:ext cx="1468438" cy="931863"/>
            </a:xfrm>
            <a:custGeom>
              <a:cxnLst>
                <a:cxn ang="0">
                  <a:pos x="13" y="155"/>
                </a:cxn>
                <a:cxn ang="0">
                  <a:pos x="45" y="124"/>
                </a:cxn>
                <a:cxn ang="0">
                  <a:pos x="0" y="117"/>
                </a:cxn>
                <a:cxn ang="0">
                  <a:pos x="34" y="70"/>
                </a:cxn>
                <a:cxn ang="0">
                  <a:pos x="15" y="60"/>
                </a:cxn>
                <a:cxn ang="0">
                  <a:pos x="6" y="38"/>
                </a:cxn>
                <a:cxn ang="0">
                  <a:pos x="15" y="15"/>
                </a:cxn>
                <a:cxn ang="0">
                  <a:pos x="38" y="6"/>
                </a:cxn>
                <a:cxn ang="0">
                  <a:pos x="60" y="15"/>
                </a:cxn>
                <a:cxn ang="0">
                  <a:pos x="66" y="24"/>
                </a:cxn>
                <a:cxn ang="0">
                  <a:pos x="83" y="0"/>
                </a:cxn>
                <a:cxn ang="0">
                  <a:pos x="318" y="36"/>
                </a:cxn>
                <a:cxn ang="0">
                  <a:pos x="151" y="202"/>
                </a:cxn>
                <a:cxn ang="0">
                  <a:pos x="129" y="194"/>
                </a:cxn>
                <a:cxn ang="0">
                  <a:pos x="136" y="175"/>
                </a:cxn>
                <a:cxn ang="0">
                  <a:pos x="126" y="152"/>
                </a:cxn>
                <a:cxn ang="0">
                  <a:pos x="104" y="143"/>
                </a:cxn>
                <a:cxn ang="0">
                  <a:pos x="81" y="152"/>
                </a:cxn>
                <a:cxn ang="0">
                  <a:pos x="72" y="175"/>
                </a:cxn>
                <a:cxn ang="0">
                  <a:pos x="72" y="175"/>
                </a:cxn>
                <a:cxn ang="0">
                  <a:pos x="13" y="155"/>
                </a:cxn>
              </a:cxnLst>
              <a:rect l="0" t="0" r="r" b="b"/>
              <a:pathLst>
                <a:path w="318" h="201">
                  <a:moveTo>
                    <a:pt x="13" y="155"/>
                  </a:moveTo>
                  <a:cubicBezTo>
                    <a:pt x="45" y="124"/>
                    <a:pt x="45" y="124"/>
                    <a:pt x="45" y="124"/>
                  </a:cubicBezTo>
                  <a:cubicBezTo>
                    <a:pt x="0" y="117"/>
                    <a:pt x="0" y="117"/>
                    <a:pt x="0" y="117"/>
                  </a:cubicBezTo>
                  <a:cubicBezTo>
                    <a:pt x="34" y="70"/>
                    <a:pt x="34" y="70"/>
                    <a:pt x="34" y="70"/>
                  </a:cubicBezTo>
                  <a:cubicBezTo>
                    <a:pt x="27" y="69"/>
                    <a:pt x="21" y="66"/>
                    <a:pt x="15" y="60"/>
                  </a:cubicBezTo>
                  <a:cubicBezTo>
                    <a:pt x="9" y="54"/>
                    <a:pt x="6" y="47"/>
                    <a:pt x="6" y="38"/>
                  </a:cubicBezTo>
                  <a:cubicBezTo>
                    <a:pt x="6" y="29"/>
                    <a:pt x="9" y="22"/>
                    <a:pt x="15" y="15"/>
                  </a:cubicBezTo>
                  <a:cubicBezTo>
                    <a:pt x="22" y="9"/>
                    <a:pt x="29" y="6"/>
                    <a:pt x="38" y="6"/>
                  </a:cubicBezTo>
                  <a:cubicBezTo>
                    <a:pt x="47" y="6"/>
                    <a:pt x="54" y="9"/>
                    <a:pt x="60" y="15"/>
                  </a:cubicBezTo>
                  <a:cubicBezTo>
                    <a:pt x="63" y="18"/>
                    <a:pt x="65" y="21"/>
                    <a:pt x="66" y="24"/>
                  </a:cubicBezTo>
                  <a:cubicBezTo>
                    <a:pt x="83" y="0"/>
                    <a:pt x="83" y="0"/>
                    <a:pt x="83" y="0"/>
                  </a:cubicBezTo>
                  <a:cubicBezTo>
                    <a:pt x="318" y="36"/>
                    <a:pt x="318" y="36"/>
                    <a:pt x="318" y="36"/>
                  </a:cubicBezTo>
                  <a:cubicBezTo>
                    <a:pt x="151" y="202"/>
                    <a:pt x="151" y="202"/>
                    <a:pt x="151" y="202"/>
                  </a:cubicBezTo>
                  <a:cubicBezTo>
                    <a:pt x="129" y="194"/>
                    <a:pt x="129" y="194"/>
                    <a:pt x="129" y="194"/>
                  </a:cubicBezTo>
                  <a:cubicBezTo>
                    <a:pt x="133" y="189"/>
                    <a:pt x="136" y="182"/>
                    <a:pt x="136" y="175"/>
                  </a:cubicBezTo>
                  <a:cubicBezTo>
                    <a:pt x="136" y="166"/>
                    <a:pt x="133" y="158"/>
                    <a:pt x="126" y="152"/>
                  </a:cubicBezTo>
                  <a:cubicBezTo>
                    <a:pt x="120" y="146"/>
                    <a:pt x="113" y="143"/>
                    <a:pt x="104" y="143"/>
                  </a:cubicBezTo>
                  <a:cubicBezTo>
                    <a:pt x="95" y="143"/>
                    <a:pt x="88" y="146"/>
                    <a:pt x="81" y="152"/>
                  </a:cubicBezTo>
                  <a:cubicBezTo>
                    <a:pt x="75" y="158"/>
                    <a:pt x="72" y="166"/>
                    <a:pt x="72" y="175"/>
                  </a:cubicBezTo>
                  <a:cubicBezTo>
                    <a:pt x="72" y="175"/>
                    <a:pt x="72" y="175"/>
                    <a:pt x="72" y="175"/>
                  </a:cubicBezTo>
                  <a:lnTo>
                    <a:pt x="13" y="155"/>
                  </a:lnTo>
                  <a:close/>
                </a:path>
              </a:pathLst>
            </a:custGeom>
            <a:solidFill>
              <a:srgbClr val="0B1227"/>
            </a:solidFill>
            <a:ln w="19050">
              <a:solidFill>
                <a:schemeClr val="bg1"/>
              </a:solid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9" name="Group 8"/>
            <p:cNvGrpSpPr/>
            <p:nvPr/>
          </p:nvGrpSpPr>
          <p:grpSpPr>
            <a:xfrm flipV="1">
              <a:off x="2996819" y="3902637"/>
              <a:ext cx="455254" cy="217757"/>
              <a:chOff x="3376482" y="1459073"/>
              <a:chExt cx="455253" cy="221445"/>
            </a:xfrm>
          </p:grpSpPr>
          <p:cxnSp>
            <p:nvCxnSpPr>
              <p:cNvPr id="42" name="Straight Connector 9"/>
              <p:cNvCxnSpPr/>
              <p:nvPr/>
            </p:nvCxnSpPr>
            <p:spPr>
              <a:xfrm flipH="1" flipV="1">
                <a:off x="3592681" y="1460250"/>
                <a:ext cx="239054" cy="220268"/>
              </a:xfrm>
              <a:prstGeom prst="line">
                <a:avLst/>
              </a:prstGeom>
              <a:ln w="19050" cap="rnd">
                <a:solidFill>
                  <a:srgbClr val="A3404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10"/>
              <p:cNvCxnSpPr/>
              <p:nvPr/>
            </p:nvCxnSpPr>
            <p:spPr>
              <a:xfrm flipH="1" flipV="1">
                <a:off x="3376482" y="1459073"/>
                <a:ext cx="216200" cy="0"/>
              </a:xfrm>
              <a:prstGeom prst="line">
                <a:avLst/>
              </a:prstGeom>
              <a:ln w="19050" cap="rnd">
                <a:solidFill>
                  <a:srgbClr val="A3404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 name="Group 47"/>
            <p:cNvGrpSpPr/>
            <p:nvPr/>
          </p:nvGrpSpPr>
          <p:grpSpPr>
            <a:xfrm>
              <a:off x="6291110" y="3765850"/>
              <a:ext cx="1406557" cy="590576"/>
              <a:chOff x="8388145" y="5021133"/>
              <a:chExt cx="1875409" cy="787435"/>
            </a:xfrm>
          </p:grpSpPr>
          <p:sp>
            <p:nvSpPr>
              <p:cNvPr id="40" name="TextBox 12"/>
              <p:cNvSpPr txBox="1"/>
              <p:nvPr/>
            </p:nvSpPr>
            <p:spPr>
              <a:xfrm>
                <a:off x="8388147" y="5300737"/>
                <a:ext cx="1875407" cy="507831"/>
              </a:xfrm>
              <a:prstGeom prst="rect">
                <a:avLst/>
              </a:prstGeom>
              <a:noFill/>
            </p:spPr>
            <p:txBody>
              <a:bodyPr wrap="square" lIns="0" tIns="0" rIns="0" bIns="0">
                <a:normAutofit fontScale="77500" lnSpcReduction="20000"/>
              </a:bodyPr>
              <a:lstStyle/>
              <a:p>
                <a:pPr defTabSz="1624713">
                  <a:lnSpc>
                    <a:spcPct val="120000"/>
                  </a:lnSpc>
                  <a:spcBef>
                    <a:spcPct val="0"/>
                  </a:spcBef>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41" name="Rectangle 13"/>
              <p:cNvSpPr/>
              <p:nvPr/>
            </p:nvSpPr>
            <p:spPr>
              <a:xfrm>
                <a:off x="8388145" y="5021133"/>
                <a:ext cx="923330" cy="276999"/>
              </a:xfrm>
              <a:prstGeom prst="rect">
                <a:avLst/>
              </a:prstGeom>
            </p:spPr>
            <p:txBody>
              <a:bodyPr wrap="none" lIns="0" tIns="0" rIns="0" bIns="0">
                <a:normAutofit/>
              </a:bodyPr>
              <a:lstStyle/>
              <a:p>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1" name="Group 46"/>
            <p:cNvGrpSpPr/>
            <p:nvPr/>
          </p:nvGrpSpPr>
          <p:grpSpPr>
            <a:xfrm>
              <a:off x="6253009" y="2710740"/>
              <a:ext cx="2276196" cy="600101"/>
              <a:chOff x="8337345" y="3614319"/>
              <a:chExt cx="3034928" cy="800135"/>
            </a:xfrm>
          </p:grpSpPr>
          <p:sp>
            <p:nvSpPr>
              <p:cNvPr id="38" name="TextBox 15"/>
              <p:cNvSpPr txBox="1"/>
              <p:nvPr/>
            </p:nvSpPr>
            <p:spPr>
              <a:xfrm>
                <a:off x="8337346" y="3906623"/>
                <a:ext cx="3034927" cy="507831"/>
              </a:xfrm>
              <a:prstGeom prst="rect">
                <a:avLst/>
              </a:prstGeom>
              <a:noFill/>
            </p:spPr>
            <p:txBody>
              <a:bodyPr wrap="square" lIns="0" tIns="0" rIns="0" bIns="0">
                <a:normAutofit lnSpcReduction="10000"/>
              </a:bodyPr>
              <a:lstStyle/>
              <a:p>
                <a:pPr defTabSz="1624713">
                  <a:lnSpc>
                    <a:spcPct val="120000"/>
                  </a:lnSpc>
                  <a:spcBef>
                    <a:spcPct val="0"/>
                  </a:spcBef>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9" name="Rectangle 16"/>
              <p:cNvSpPr/>
              <p:nvPr/>
            </p:nvSpPr>
            <p:spPr>
              <a:xfrm>
                <a:off x="8337345" y="3614319"/>
                <a:ext cx="923330" cy="276999"/>
              </a:xfrm>
              <a:prstGeom prst="rect">
                <a:avLst/>
              </a:prstGeom>
            </p:spPr>
            <p:txBody>
              <a:bodyPr wrap="none" lIns="0" tIns="0" rIns="0" bIns="0">
                <a:normAutofit/>
              </a:bodyPr>
              <a:lstStyle/>
              <a:p>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Group 43"/>
            <p:cNvGrpSpPr/>
            <p:nvPr/>
          </p:nvGrpSpPr>
          <p:grpSpPr>
            <a:xfrm>
              <a:off x="1376503" y="1073969"/>
              <a:ext cx="2276196" cy="585320"/>
              <a:chOff x="1835336" y="1431958"/>
              <a:chExt cx="3034928" cy="780426"/>
            </a:xfrm>
          </p:grpSpPr>
          <p:sp>
            <p:nvSpPr>
              <p:cNvPr id="36" name="TextBox 18"/>
              <p:cNvSpPr txBox="1"/>
              <p:nvPr/>
            </p:nvSpPr>
            <p:spPr>
              <a:xfrm>
                <a:off x="1835336" y="1704553"/>
                <a:ext cx="3034928" cy="507831"/>
              </a:xfrm>
              <a:prstGeom prst="rect">
                <a:avLst/>
              </a:prstGeom>
              <a:noFill/>
            </p:spPr>
            <p:txBody>
              <a:bodyPr wrap="square" lIns="0" tIns="0" rIns="0" bIns="0">
                <a:normAutofit lnSpcReduction="10000"/>
              </a:bodyPr>
              <a:lstStyle/>
              <a:p>
                <a:pPr algn="r" defTabSz="1624713">
                  <a:lnSpc>
                    <a:spcPct val="120000"/>
                  </a:lnSpc>
                  <a:spcBef>
                    <a:spcPct val="0"/>
                  </a:spcBef>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7" name="Rectangle 19"/>
              <p:cNvSpPr/>
              <p:nvPr/>
            </p:nvSpPr>
            <p:spPr>
              <a:xfrm>
                <a:off x="3946932" y="1431958"/>
                <a:ext cx="923330" cy="276999"/>
              </a:xfrm>
              <a:prstGeom prst="rect">
                <a:avLst/>
              </a:prstGeom>
            </p:spPr>
            <p:txBody>
              <a:bodyPr wrap="none" lIns="0" tIns="0" rIns="0" bIns="0">
                <a:normAutofit/>
              </a:bodyPr>
              <a:lstStyle/>
              <a:p>
                <a:pPr algn="r"/>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3" name="Group 45"/>
            <p:cNvGrpSpPr/>
            <p:nvPr/>
          </p:nvGrpSpPr>
          <p:grpSpPr>
            <a:xfrm>
              <a:off x="596661" y="3795291"/>
              <a:ext cx="2276196" cy="571526"/>
              <a:chOff x="795547" y="5060387"/>
              <a:chExt cx="3034928" cy="762035"/>
            </a:xfrm>
          </p:grpSpPr>
          <p:sp>
            <p:nvSpPr>
              <p:cNvPr id="34" name="TextBox 21"/>
              <p:cNvSpPr txBox="1"/>
              <p:nvPr/>
            </p:nvSpPr>
            <p:spPr>
              <a:xfrm>
                <a:off x="795547" y="5314591"/>
                <a:ext cx="3034928" cy="507831"/>
              </a:xfrm>
              <a:prstGeom prst="rect">
                <a:avLst/>
              </a:prstGeom>
              <a:noFill/>
            </p:spPr>
            <p:txBody>
              <a:bodyPr wrap="square" lIns="0" tIns="0" rIns="0" bIns="0">
                <a:normAutofit lnSpcReduction="10000"/>
              </a:bodyPr>
              <a:lstStyle/>
              <a:p>
                <a:pPr algn="r" defTabSz="1624713">
                  <a:lnSpc>
                    <a:spcPct val="120000"/>
                  </a:lnSpc>
                  <a:spcBef>
                    <a:spcPct val="0"/>
                  </a:spcBef>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5" name="Rectangle 22"/>
              <p:cNvSpPr/>
              <p:nvPr/>
            </p:nvSpPr>
            <p:spPr>
              <a:xfrm>
                <a:off x="2907143" y="5060387"/>
                <a:ext cx="923330" cy="276999"/>
              </a:xfrm>
              <a:prstGeom prst="rect">
                <a:avLst/>
              </a:prstGeom>
            </p:spPr>
            <p:txBody>
              <a:bodyPr wrap="none" lIns="0" tIns="0" rIns="0" bIns="0">
                <a:normAutofit/>
              </a:bodyPr>
              <a:lstStyle/>
              <a:p>
                <a:pPr algn="r"/>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4" name="Group 23"/>
            <p:cNvGrpSpPr/>
            <p:nvPr/>
          </p:nvGrpSpPr>
          <p:grpSpPr>
            <a:xfrm flipV="1">
              <a:off x="2996819" y="2850196"/>
              <a:ext cx="455254" cy="217757"/>
              <a:chOff x="3376482" y="1459073"/>
              <a:chExt cx="455253" cy="221445"/>
            </a:xfrm>
          </p:grpSpPr>
          <p:cxnSp>
            <p:nvCxnSpPr>
              <p:cNvPr id="32" name="Straight Connector 24"/>
              <p:cNvCxnSpPr/>
              <p:nvPr/>
            </p:nvCxnSpPr>
            <p:spPr>
              <a:xfrm flipH="1" flipV="1">
                <a:off x="3592681" y="1460250"/>
                <a:ext cx="239054" cy="220268"/>
              </a:xfrm>
              <a:prstGeom prst="line">
                <a:avLst/>
              </a:prstGeom>
              <a:ln w="19050" cap="rnd">
                <a:solidFill>
                  <a:srgbClr val="A3404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25"/>
              <p:cNvCxnSpPr/>
              <p:nvPr/>
            </p:nvCxnSpPr>
            <p:spPr>
              <a:xfrm flipH="1" flipV="1">
                <a:off x="3376482" y="1459073"/>
                <a:ext cx="216200" cy="0"/>
              </a:xfrm>
              <a:prstGeom prst="line">
                <a:avLst/>
              </a:prstGeom>
              <a:ln w="19050" cap="rnd">
                <a:solidFill>
                  <a:srgbClr val="A3404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5" name="Group 44"/>
            <p:cNvGrpSpPr/>
            <p:nvPr/>
          </p:nvGrpSpPr>
          <p:grpSpPr>
            <a:xfrm>
              <a:off x="596661" y="2742850"/>
              <a:ext cx="2276196" cy="571526"/>
              <a:chOff x="795547" y="3657132"/>
              <a:chExt cx="3034928" cy="762035"/>
            </a:xfrm>
          </p:grpSpPr>
          <p:sp>
            <p:nvSpPr>
              <p:cNvPr id="30" name="TextBox 27"/>
              <p:cNvSpPr txBox="1"/>
              <p:nvPr/>
            </p:nvSpPr>
            <p:spPr>
              <a:xfrm>
                <a:off x="795547" y="3911336"/>
                <a:ext cx="3034928" cy="507831"/>
              </a:xfrm>
              <a:prstGeom prst="rect">
                <a:avLst/>
              </a:prstGeom>
              <a:noFill/>
            </p:spPr>
            <p:txBody>
              <a:bodyPr wrap="square" lIns="0" tIns="0" rIns="0" bIns="0">
                <a:normAutofit lnSpcReduction="10000"/>
              </a:bodyPr>
              <a:lstStyle/>
              <a:p>
                <a:pPr algn="r" defTabSz="1624713">
                  <a:lnSpc>
                    <a:spcPct val="120000"/>
                  </a:lnSpc>
                  <a:spcBef>
                    <a:spcPct val="0"/>
                  </a:spcBef>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1" name="Rectangle 28"/>
              <p:cNvSpPr/>
              <p:nvPr/>
            </p:nvSpPr>
            <p:spPr>
              <a:xfrm>
                <a:off x="2907143" y="3657132"/>
                <a:ext cx="923330" cy="276999"/>
              </a:xfrm>
              <a:prstGeom prst="rect">
                <a:avLst/>
              </a:prstGeom>
            </p:spPr>
            <p:txBody>
              <a:bodyPr wrap="none" lIns="0" tIns="0" rIns="0" bIns="0">
                <a:normAutofit/>
              </a:bodyPr>
              <a:lstStyle/>
              <a:p>
                <a:pPr algn="r"/>
                <a:r>
                  <a:rPr lang="zh-CN" altLang="en-US" sz="1467"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6" name="Group 29"/>
            <p:cNvGrpSpPr/>
            <p:nvPr/>
          </p:nvGrpSpPr>
          <p:grpSpPr>
            <a:xfrm flipH="1" flipV="1">
              <a:off x="5672493" y="3902637"/>
              <a:ext cx="455254" cy="217757"/>
              <a:chOff x="3376482" y="1459073"/>
              <a:chExt cx="455253" cy="221445"/>
            </a:xfrm>
          </p:grpSpPr>
          <p:cxnSp>
            <p:nvCxnSpPr>
              <p:cNvPr id="28" name="Straight Connector 30"/>
              <p:cNvCxnSpPr/>
              <p:nvPr/>
            </p:nvCxnSpPr>
            <p:spPr>
              <a:xfrm flipH="1" flipV="1">
                <a:off x="3592681" y="1460250"/>
                <a:ext cx="239054" cy="220268"/>
              </a:xfrm>
              <a:prstGeom prst="line">
                <a:avLst/>
              </a:prstGeom>
              <a:ln w="19050" cap="rnd">
                <a:solidFill>
                  <a:srgbClr val="A3404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31"/>
              <p:cNvCxnSpPr/>
              <p:nvPr/>
            </p:nvCxnSpPr>
            <p:spPr>
              <a:xfrm flipH="1" flipV="1">
                <a:off x="3376482" y="1459073"/>
                <a:ext cx="216200" cy="0"/>
              </a:xfrm>
              <a:prstGeom prst="line">
                <a:avLst/>
              </a:prstGeom>
              <a:ln w="19050" cap="rnd">
                <a:solidFill>
                  <a:srgbClr val="A3404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Group 32"/>
            <p:cNvGrpSpPr/>
            <p:nvPr/>
          </p:nvGrpSpPr>
          <p:grpSpPr>
            <a:xfrm flipH="1" flipV="1">
              <a:off x="5672493" y="2850196"/>
              <a:ext cx="455254" cy="217757"/>
              <a:chOff x="3376482" y="1459073"/>
              <a:chExt cx="455253" cy="221445"/>
            </a:xfrm>
          </p:grpSpPr>
          <p:cxnSp>
            <p:nvCxnSpPr>
              <p:cNvPr id="26" name="Straight Connector 33"/>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34"/>
              <p:cNvCxnSpPr/>
              <p:nvPr/>
            </p:nvCxnSpPr>
            <p:spPr>
              <a:xfrm flipH="1" flipV="1">
                <a:off x="3376482" y="1459073"/>
                <a:ext cx="216200"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8" name="Group 35"/>
            <p:cNvGrpSpPr/>
            <p:nvPr/>
          </p:nvGrpSpPr>
          <p:grpSpPr>
            <a:xfrm>
              <a:off x="3715880" y="1493291"/>
              <a:ext cx="455254" cy="217757"/>
              <a:chOff x="3376482" y="1459073"/>
              <a:chExt cx="455253" cy="221445"/>
            </a:xfrm>
          </p:grpSpPr>
          <p:cxnSp>
            <p:nvCxnSpPr>
              <p:cNvPr id="24" name="Straight Connector 36"/>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37"/>
              <p:cNvCxnSpPr/>
              <p:nvPr/>
            </p:nvCxnSpPr>
            <p:spPr>
              <a:xfrm flipH="1" flipV="1">
                <a:off x="3376482" y="1459073"/>
                <a:ext cx="216200"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9" name="Freeform: Shape 38"/>
            <p:cNvSpPr/>
            <p:nvPr/>
          </p:nvSpPr>
          <p:spPr bwMode="auto">
            <a:xfrm>
              <a:off x="4449212" y="1711048"/>
              <a:ext cx="229703" cy="432902"/>
            </a:xfrm>
            <a:custGeom>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bg1"/>
            </a:solidFill>
            <a:ln w="9525">
              <a:no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Shape 39"/>
            <p:cNvSpPr/>
            <p:nvPr/>
          </p:nvSpPr>
          <p:spPr bwMode="auto">
            <a:xfrm>
              <a:off x="3551136" y="2362960"/>
              <a:ext cx="329478" cy="329478"/>
            </a:xfrm>
            <a:custGeom>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Shape 40"/>
            <p:cNvSpPr/>
            <p:nvPr/>
          </p:nvSpPr>
          <p:spPr bwMode="auto">
            <a:xfrm>
              <a:off x="3946781" y="3403063"/>
              <a:ext cx="312469" cy="277012"/>
            </a:xfrm>
            <a:custGeom>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7">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Shape 41"/>
            <p:cNvSpPr/>
            <p:nvPr/>
          </p:nvSpPr>
          <p:spPr bwMode="auto">
            <a:xfrm>
              <a:off x="4911498" y="3224164"/>
              <a:ext cx="254801" cy="382201"/>
            </a:xfrm>
            <a:custGeom>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7">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Shape 42"/>
            <p:cNvSpPr/>
            <p:nvPr/>
          </p:nvSpPr>
          <p:spPr bwMode="auto">
            <a:xfrm>
              <a:off x="5043489" y="2333192"/>
              <a:ext cx="372653" cy="359247"/>
            </a:xfrm>
            <a:custGeom>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bg1"/>
            </a:solidFill>
            <a:ln w="9525">
              <a:no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0" y="130519"/>
            <a:ext cx="2514600" cy="461666"/>
            <a:chOff x="0" y="130519"/>
            <a:chExt cx="2514600" cy="461666"/>
          </a:xfrm>
        </p:grpSpPr>
        <p:pic>
          <p:nvPicPr>
            <p:cNvPr id="48" name="图片 47"/>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49"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grpSp>
        <p:nvGrpSpPr>
          <p:cNvPr id="50" name="组合 49"/>
          <p:cNvGrpSpPr/>
          <p:nvPr/>
        </p:nvGrpSpPr>
        <p:grpSpPr>
          <a:xfrm>
            <a:off x="-17429" y="5540692"/>
            <a:ext cx="12209429" cy="1323975"/>
            <a:chOff x="-17429" y="5540692"/>
            <a:chExt cx="12209429" cy="1323975"/>
          </a:xfrm>
        </p:grpSpPr>
        <p:grpSp>
          <p:nvGrpSpPr>
            <p:cNvPr id="51" name="组合 50"/>
            <p:cNvGrpSpPr/>
            <p:nvPr/>
          </p:nvGrpSpPr>
          <p:grpSpPr>
            <a:xfrm>
              <a:off x="-17429" y="5540692"/>
              <a:ext cx="8347833" cy="1323975"/>
              <a:chOff x="-17429" y="5540692"/>
              <a:chExt cx="8347833" cy="1323975"/>
            </a:xfrm>
          </p:grpSpPr>
          <p:pic>
            <p:nvPicPr>
              <p:cNvPr id="53" name="图片 52"/>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54" name="图片 53"/>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55" name="图片 54"/>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52" name="图片 51"/>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27065923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6" presetClass="emph" presetSubtype="0" accel="50000" decel="50000" fill="hold" nodeType="withEffect">
                                  <p:stCondLst>
                                    <p:cond delay="0"/>
                                  </p:stCondLst>
                                  <p:childTnLst>
                                    <p:animScale>
                                      <p:cBhvr>
                                        <p:cTn id="9" dur="2000" fill="hold"/>
                                        <p:tgtEl>
                                          <p:spTgt spid="2"/>
                                        </p:tgtEl>
                                      </p:cBhvr>
                                      <p:by x="150000" y="150000"/>
                                      <p:from x="10480" y="28428"/>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8" name="组合 37"/>
          <p:cNvGrpSpPr/>
          <p:nvPr/>
        </p:nvGrpSpPr>
        <p:grpSpPr>
          <a:xfrm>
            <a:off x="0" y="130519"/>
            <a:ext cx="2514600" cy="461666"/>
            <a:chOff x="0" y="130519"/>
            <a:chExt cx="2514600" cy="461666"/>
          </a:xfrm>
        </p:grpSpPr>
        <p:pic>
          <p:nvPicPr>
            <p:cNvPr id="43" name="图片 42"/>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44"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grpSp>
        <p:nvGrpSpPr>
          <p:cNvPr id="45" name="组合 32"/>
          <p:cNvGrpSpPr/>
          <p:nvPr/>
        </p:nvGrpSpPr>
        <p:grpSpPr>
          <a:xfrm>
            <a:off x="-144673" y="3342362"/>
            <a:ext cx="3956296" cy="675372"/>
            <a:chOff x="-1032447" y="0"/>
            <a:chExt cx="2967616" cy="506624"/>
          </a:xfrm>
          <a:solidFill>
            <a:srgbClr val="A34042"/>
          </a:solidFill>
        </p:grpSpPr>
        <p:sp>
          <p:nvSpPr>
            <p:cNvPr id="46"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7"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48" name="椭圆 35"/>
          <p:cNvSpPr>
            <a:spLocks noChangeArrowheads="1"/>
          </p:cNvSpPr>
          <p:nvPr/>
        </p:nvSpPr>
        <p:spPr bwMode="auto">
          <a:xfrm>
            <a:off x="1813748" y="1589357"/>
            <a:ext cx="1413749" cy="1414261"/>
          </a:xfrm>
          <a:prstGeom prst="ellipse">
            <a:avLst/>
          </a:prstGeom>
          <a:solidFill>
            <a:srgbClr val="A34042"/>
          </a:solidFill>
          <a:ln>
            <a:noFill/>
          </a:ln>
        </p:spPr>
        <p:txBody>
          <a:bodyPr lIns="121889" tIns="60944" rIns="121889" bIns="60944" anchor="ctr"/>
          <a:lstStyle/>
          <a:p>
            <a:pPr algn="ctr"/>
            <a:endParaRPr lang="zh-CN" altLang="zh-CN">
              <a:solidFill>
                <a:srgbClr val="FFFFFF"/>
              </a:solidFill>
              <a:latin typeface="宋体" pitchFamily="2" charset="-122"/>
              <a:sym typeface="宋体" pitchFamily="2" charset="-122"/>
            </a:endParaRPr>
          </a:p>
        </p:txBody>
      </p:sp>
      <p:grpSp>
        <p:nvGrpSpPr>
          <p:cNvPr id="49" name="组合 36"/>
          <p:cNvGrpSpPr/>
          <p:nvPr/>
        </p:nvGrpSpPr>
        <p:grpSpPr>
          <a:xfrm flipV="1">
            <a:off x="3657127" y="3441870"/>
            <a:ext cx="2579881" cy="675374"/>
            <a:chExt cx="1935168" cy="506624"/>
          </a:xfrm>
          <a:solidFill>
            <a:srgbClr val="0B1227"/>
          </a:solidFill>
        </p:grpSpPr>
        <p:sp>
          <p:nvSpPr>
            <p:cNvPr id="50"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2" name="椭圆 39"/>
          <p:cNvSpPr>
            <a:spLocks noChangeArrowheads="1"/>
          </p:cNvSpPr>
          <p:nvPr/>
        </p:nvSpPr>
        <p:spPr bwMode="auto">
          <a:xfrm>
            <a:off x="4325905" y="4348013"/>
            <a:ext cx="1413749" cy="1414261"/>
          </a:xfrm>
          <a:prstGeom prst="ellipse">
            <a:avLst/>
          </a:prstGeom>
          <a:solidFill>
            <a:srgbClr val="0B1227"/>
          </a:solidFill>
          <a:ln>
            <a:noFill/>
          </a:ln>
        </p:spPr>
        <p:txBody>
          <a:bodyPr lIns="121889" tIns="60944" rIns="121889" bIns="60944" anchor="ctr"/>
          <a:lstStyle/>
          <a:p>
            <a:pPr algn="ctr"/>
            <a:endParaRPr lang="zh-CN" altLang="zh-CN">
              <a:solidFill>
                <a:srgbClr val="FFFFFF"/>
              </a:solidFill>
              <a:latin typeface="宋体" pitchFamily="2" charset="-122"/>
              <a:sym typeface="宋体" pitchFamily="2" charset="-122"/>
            </a:endParaRPr>
          </a:p>
        </p:txBody>
      </p:sp>
      <p:grpSp>
        <p:nvGrpSpPr>
          <p:cNvPr id="53" name="组合 40"/>
          <p:cNvGrpSpPr/>
          <p:nvPr/>
        </p:nvGrpSpPr>
        <p:grpSpPr>
          <a:xfrm>
            <a:off x="6086741" y="3342362"/>
            <a:ext cx="2581998" cy="675372"/>
            <a:chExt cx="1935168" cy="506624"/>
          </a:xfrm>
          <a:solidFill>
            <a:srgbClr val="0B1227"/>
          </a:solidFill>
        </p:grpSpPr>
        <p:sp>
          <p:nvSpPr>
            <p:cNvPr id="54"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5"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6" name="椭圆 43"/>
          <p:cNvSpPr>
            <a:spLocks noChangeArrowheads="1"/>
          </p:cNvSpPr>
          <p:nvPr/>
        </p:nvSpPr>
        <p:spPr bwMode="auto">
          <a:xfrm>
            <a:off x="6670865" y="1589357"/>
            <a:ext cx="1413749" cy="1414261"/>
          </a:xfrm>
          <a:prstGeom prst="ellipse">
            <a:avLst/>
          </a:prstGeom>
          <a:solidFill>
            <a:srgbClr val="0B1227"/>
          </a:solidFill>
          <a:ln>
            <a:noFill/>
          </a:ln>
        </p:spPr>
        <p:txBody>
          <a:bodyPr lIns="121889" tIns="60944" rIns="121889" bIns="60944" anchor="ctr"/>
          <a:lstStyle/>
          <a:p>
            <a:pPr algn="ctr"/>
            <a:endParaRPr lang="zh-CN" altLang="zh-CN">
              <a:solidFill>
                <a:srgbClr val="FFFFFF"/>
              </a:solidFill>
              <a:latin typeface="宋体" pitchFamily="2" charset="-122"/>
              <a:sym typeface="宋体" pitchFamily="2" charset="-122"/>
            </a:endParaRPr>
          </a:p>
        </p:txBody>
      </p:sp>
      <p:sp>
        <p:nvSpPr>
          <p:cNvPr id="57" name="椭圆 45"/>
          <p:cNvSpPr>
            <a:spLocks noChangeArrowheads="1"/>
          </p:cNvSpPr>
          <p:nvPr/>
        </p:nvSpPr>
        <p:spPr bwMode="auto">
          <a:xfrm>
            <a:off x="9096250" y="4348013"/>
            <a:ext cx="1413749" cy="1414261"/>
          </a:xfrm>
          <a:prstGeom prst="ellipse">
            <a:avLst/>
          </a:prstGeom>
          <a:solidFill>
            <a:srgbClr val="A34042"/>
          </a:solidFill>
          <a:ln>
            <a:noFill/>
          </a:ln>
        </p:spPr>
        <p:txBody>
          <a:bodyPr lIns="121889" tIns="60944" rIns="121889" bIns="60944" anchor="ctr"/>
          <a:lstStyle/>
          <a:p>
            <a:pPr algn="ctr"/>
            <a:endParaRPr lang="zh-CN" altLang="zh-CN">
              <a:solidFill>
                <a:srgbClr val="FFFFFF"/>
              </a:solidFill>
              <a:latin typeface="宋体" pitchFamily="2" charset="-122"/>
              <a:sym typeface="宋体" pitchFamily="2" charset="-122"/>
            </a:endParaRPr>
          </a:p>
        </p:txBody>
      </p:sp>
      <p:sp>
        <p:nvSpPr>
          <p:cNvPr id="58" name="TextBox 46"/>
          <p:cNvSpPr>
            <a:spLocks noChangeArrowheads="1"/>
          </p:cNvSpPr>
          <p:nvPr/>
        </p:nvSpPr>
        <p:spPr bwMode="auto">
          <a:xfrm>
            <a:off x="1589412" y="4785117"/>
            <a:ext cx="1862424"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7"/>
              </a:lnSpc>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TextBox 47"/>
          <p:cNvSpPr>
            <a:spLocks noChangeArrowheads="1"/>
          </p:cNvSpPr>
          <p:nvPr/>
        </p:nvSpPr>
        <p:spPr bwMode="auto">
          <a:xfrm>
            <a:off x="1724862" y="4419995"/>
            <a:ext cx="15936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60" name="TextBox 50"/>
          <p:cNvSpPr>
            <a:spLocks noChangeArrowheads="1"/>
          </p:cNvSpPr>
          <p:nvPr/>
        </p:nvSpPr>
        <p:spPr bwMode="auto">
          <a:xfrm>
            <a:off x="1724862" y="3607007"/>
            <a:ext cx="15936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61" name="TextBox 51"/>
          <p:cNvSpPr>
            <a:spLocks noChangeArrowheads="1"/>
          </p:cNvSpPr>
          <p:nvPr/>
        </p:nvSpPr>
        <p:spPr bwMode="auto">
          <a:xfrm>
            <a:off x="4150247" y="3607007"/>
            <a:ext cx="15936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62" name="TextBox 52"/>
          <p:cNvSpPr>
            <a:spLocks noChangeArrowheads="1"/>
          </p:cNvSpPr>
          <p:nvPr/>
        </p:nvSpPr>
        <p:spPr bwMode="auto">
          <a:xfrm>
            <a:off x="6687796" y="3607007"/>
            <a:ext cx="15915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grpSp>
        <p:nvGrpSpPr>
          <p:cNvPr id="63" name="组合 53"/>
          <p:cNvGrpSpPr/>
          <p:nvPr/>
        </p:nvGrpSpPr>
        <p:grpSpPr>
          <a:xfrm flipV="1">
            <a:off x="8512128" y="3441866"/>
            <a:ext cx="3822961" cy="675375"/>
            <a:chOff x="-1" y="0"/>
            <a:chExt cx="2865253" cy="506625"/>
          </a:xfrm>
          <a:solidFill>
            <a:srgbClr val="A34042"/>
          </a:solidFill>
        </p:grpSpPr>
        <p:sp>
          <p:nvSpPr>
            <p:cNvPr id="64"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5"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66" name="TextBox 56"/>
          <p:cNvSpPr>
            <a:spLocks noChangeArrowheads="1"/>
          </p:cNvSpPr>
          <p:nvPr/>
        </p:nvSpPr>
        <p:spPr bwMode="auto">
          <a:xfrm>
            <a:off x="8918473" y="3607007"/>
            <a:ext cx="159364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67" name="TextBox 57"/>
          <p:cNvSpPr>
            <a:spLocks noChangeArrowheads="1"/>
          </p:cNvSpPr>
          <p:nvPr/>
        </p:nvSpPr>
        <p:spPr bwMode="auto">
          <a:xfrm>
            <a:off x="4101566" y="1818981"/>
            <a:ext cx="1862424"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7"/>
              </a:lnSpc>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TextBox 58"/>
          <p:cNvSpPr>
            <a:spLocks noChangeArrowheads="1"/>
          </p:cNvSpPr>
          <p:nvPr/>
        </p:nvSpPr>
        <p:spPr bwMode="auto">
          <a:xfrm>
            <a:off x="4237016" y="1451741"/>
            <a:ext cx="15915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69" name="TextBox 59"/>
          <p:cNvSpPr>
            <a:spLocks noChangeArrowheads="1"/>
          </p:cNvSpPr>
          <p:nvPr/>
        </p:nvSpPr>
        <p:spPr bwMode="auto">
          <a:xfrm>
            <a:off x="6446529" y="4802053"/>
            <a:ext cx="1862424"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7"/>
              </a:lnSpc>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TextBox 62"/>
          <p:cNvSpPr>
            <a:spLocks noChangeArrowheads="1"/>
          </p:cNvSpPr>
          <p:nvPr/>
        </p:nvSpPr>
        <p:spPr bwMode="auto">
          <a:xfrm>
            <a:off x="6579863" y="4434816"/>
            <a:ext cx="15936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71" name="TextBox 63"/>
          <p:cNvSpPr>
            <a:spLocks noChangeArrowheads="1"/>
          </p:cNvSpPr>
          <p:nvPr/>
        </p:nvSpPr>
        <p:spPr bwMode="auto">
          <a:xfrm>
            <a:off x="8785140" y="1843416"/>
            <a:ext cx="1862424"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7"/>
              </a:lnSpc>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TextBox 66"/>
          <p:cNvSpPr>
            <a:spLocks noChangeArrowheads="1"/>
          </p:cNvSpPr>
          <p:nvPr/>
        </p:nvSpPr>
        <p:spPr bwMode="auto">
          <a:xfrm>
            <a:off x="8918473" y="1451741"/>
            <a:ext cx="159364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73" name="TextBox 67"/>
          <p:cNvSpPr>
            <a:spLocks noChangeArrowheads="1"/>
          </p:cNvSpPr>
          <p:nvPr/>
        </p:nvSpPr>
        <p:spPr bwMode="auto">
          <a:xfrm>
            <a:off x="2242006" y="2073360"/>
            <a:ext cx="58983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74" name="TextBox 68"/>
          <p:cNvSpPr>
            <a:spLocks noChangeArrowheads="1"/>
          </p:cNvSpPr>
          <p:nvPr/>
        </p:nvSpPr>
        <p:spPr bwMode="auto">
          <a:xfrm>
            <a:off x="7055022" y="2073360"/>
            <a:ext cx="57588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75" name="TextBox 70"/>
          <p:cNvSpPr>
            <a:spLocks noChangeArrowheads="1"/>
          </p:cNvSpPr>
          <p:nvPr/>
        </p:nvSpPr>
        <p:spPr bwMode="auto">
          <a:xfrm>
            <a:off x="4850143" y="4761451"/>
            <a:ext cx="47721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76" name="TextBox 72"/>
          <p:cNvSpPr>
            <a:spLocks noChangeArrowheads="1"/>
          </p:cNvSpPr>
          <p:nvPr/>
        </p:nvSpPr>
        <p:spPr bwMode="auto">
          <a:xfrm>
            <a:off x="9620489" y="4761452"/>
            <a:ext cx="40996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grpSp>
        <p:nvGrpSpPr>
          <p:cNvPr id="77" name="组合 76"/>
          <p:cNvGrpSpPr/>
          <p:nvPr/>
        </p:nvGrpSpPr>
        <p:grpSpPr>
          <a:xfrm>
            <a:off x="-17429" y="5540692"/>
            <a:ext cx="12209429" cy="1323975"/>
            <a:chOff x="-17429" y="5540692"/>
            <a:chExt cx="12209429" cy="1323975"/>
          </a:xfrm>
        </p:grpSpPr>
        <p:grpSp>
          <p:nvGrpSpPr>
            <p:cNvPr id="78" name="组合 77"/>
            <p:cNvGrpSpPr/>
            <p:nvPr/>
          </p:nvGrpSpPr>
          <p:grpSpPr>
            <a:xfrm>
              <a:off x="-17429" y="5540692"/>
              <a:ext cx="8347833" cy="1323975"/>
              <a:chOff x="-17429" y="5540692"/>
              <a:chExt cx="8347833" cy="1323975"/>
            </a:xfrm>
          </p:grpSpPr>
          <p:pic>
            <p:nvPicPr>
              <p:cNvPr id="80" name="图片 79"/>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81" name="图片 80"/>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82" name="图片 81"/>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79" name="图片 78"/>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239857782"/>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300" fill="hold"/>
                                        <p:tgtEl>
                                          <p:spTgt spid="60"/>
                                        </p:tgtEl>
                                        <p:attrNameLst>
                                          <p:attrName>ppt_w</p:attrName>
                                        </p:attrNameLst>
                                      </p:cBhvr>
                                      <p:tavLst>
                                        <p:tav tm="0">
                                          <p:val>
                                            <p:fltVal val="0"/>
                                          </p:val>
                                        </p:tav>
                                        <p:tav tm="100000">
                                          <p:val>
                                            <p:strVal val="#ppt_w"/>
                                          </p:val>
                                        </p:tav>
                                      </p:tavLst>
                                    </p:anim>
                                    <p:anim calcmode="lin" valueType="num">
                                      <p:cBhvr>
                                        <p:cTn id="8" dur="300" fill="hold"/>
                                        <p:tgtEl>
                                          <p:spTgt spid="60"/>
                                        </p:tgtEl>
                                        <p:attrNameLst>
                                          <p:attrName>ppt_h</p:attrName>
                                        </p:attrNameLst>
                                      </p:cBhvr>
                                      <p:tavLst>
                                        <p:tav tm="0">
                                          <p:val>
                                            <p:fltVal val="0"/>
                                          </p:val>
                                        </p:tav>
                                        <p:tav tm="100000">
                                          <p:val>
                                            <p:strVal val="#ppt_h"/>
                                          </p:val>
                                        </p:tav>
                                      </p:tavLst>
                                    </p:anim>
                                    <p:animEffect filter="">
                                      <p:cBhvr>
                                        <p:cTn id="9" dur="300"/>
                                        <p:tgtEl>
                                          <p:spTgt spid="60"/>
                                        </p:tgtEl>
                                      </p:cBhvr>
                                    </p:animEffect>
                                  </p:childTnLst>
                                </p:cTn>
                              </p:par>
                              <p:par>
                                <p:cTn id="10" presetID="10" presetClass="entr" presetSubtype="0"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300" fill="hold"/>
                                        <p:tgtEl>
                                          <p:spTgt spid="45"/>
                                        </p:tgtEl>
                                        <p:attrNameLst>
                                          <p:attrName>ppt_w</p:attrName>
                                        </p:attrNameLst>
                                      </p:cBhvr>
                                      <p:tavLst>
                                        <p:tav tm="0">
                                          <p:val>
                                            <p:fltVal val="0"/>
                                          </p:val>
                                        </p:tav>
                                        <p:tav tm="100000">
                                          <p:val>
                                            <p:strVal val="#ppt_w"/>
                                          </p:val>
                                        </p:tav>
                                      </p:tavLst>
                                    </p:anim>
                                    <p:anim calcmode="lin" valueType="num">
                                      <p:cBhvr>
                                        <p:cTn id="13" dur="300" fill="hold"/>
                                        <p:tgtEl>
                                          <p:spTgt spid="45"/>
                                        </p:tgtEl>
                                        <p:attrNameLst>
                                          <p:attrName>ppt_h</p:attrName>
                                        </p:attrNameLst>
                                      </p:cBhvr>
                                      <p:tavLst>
                                        <p:tav tm="0">
                                          <p:val>
                                            <p:fltVal val="0"/>
                                          </p:val>
                                        </p:tav>
                                        <p:tav tm="100000">
                                          <p:val>
                                            <p:strVal val="#ppt_h"/>
                                          </p:val>
                                        </p:tav>
                                      </p:tavLst>
                                    </p:anim>
                                    <p:animEffect filter="">
                                      <p:cBhvr>
                                        <p:cTn id="14" dur="300"/>
                                        <p:tgtEl>
                                          <p:spTgt spid="45"/>
                                        </p:tgtEl>
                                      </p:cBhvr>
                                    </p:animEffect>
                                  </p:childTnLst>
                                </p:cTn>
                              </p:par>
                            </p:childTnLst>
                          </p:cTn>
                        </p:par>
                        <p:par>
                          <p:cTn id="15" fill="hold" nodeType="afterGroup">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filter="">
                                      <p:cBhvr>
                                        <p:cTn id="18" dur="600"/>
                                        <p:tgtEl>
                                          <p:spTgt spid="59"/>
                                        </p:tgtEl>
                                      </p:cBhvr>
                                    </p:animEffect>
                                    <p:anim calcmode="lin" valueType="num">
                                      <p:cBhvr>
                                        <p:cTn id="19" dur="600" fill="hold"/>
                                        <p:tgtEl>
                                          <p:spTgt spid="59"/>
                                        </p:tgtEl>
                                        <p:attrNameLst>
                                          <p:attrName>ppt_x</p:attrName>
                                        </p:attrNameLst>
                                      </p:cBhvr>
                                      <p:tavLst>
                                        <p:tav tm="0">
                                          <p:val>
                                            <p:strVal val="#ppt_x"/>
                                          </p:val>
                                        </p:tav>
                                        <p:tav tm="100000">
                                          <p:val>
                                            <p:strVal val="#ppt_x"/>
                                          </p:val>
                                        </p:tav>
                                      </p:tavLst>
                                    </p:anim>
                                    <p:anim calcmode="lin" valueType="num">
                                      <p:cBhvr>
                                        <p:cTn id="20" dur="600" fill="hold"/>
                                        <p:tgtEl>
                                          <p:spTgt spid="5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animEffect filter="">
                                      <p:cBhvr>
                                        <p:cTn id="23" dur="600"/>
                                        <p:tgtEl>
                                          <p:spTgt spid="58"/>
                                        </p:tgtEl>
                                      </p:cBhvr>
                                    </p:animEffect>
                                    <p:anim calcmode="lin" valueType="num">
                                      <p:cBhvr>
                                        <p:cTn id="24" dur="600" fill="hold"/>
                                        <p:tgtEl>
                                          <p:spTgt spid="58"/>
                                        </p:tgtEl>
                                        <p:attrNameLst>
                                          <p:attrName>ppt_x</p:attrName>
                                        </p:attrNameLst>
                                      </p:cBhvr>
                                      <p:tavLst>
                                        <p:tav tm="0">
                                          <p:val>
                                            <p:strVal val="#ppt_x"/>
                                          </p:val>
                                        </p:tav>
                                        <p:tav tm="100000">
                                          <p:val>
                                            <p:strVal val="#ppt_x"/>
                                          </p:val>
                                        </p:tav>
                                      </p:tavLst>
                                    </p:anim>
                                    <p:anim calcmode="lin" valueType="num">
                                      <p:cBhvr>
                                        <p:cTn id="25" dur="600" fill="hold"/>
                                        <p:tgtEl>
                                          <p:spTgt spid="5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filter="">
                                      <p:cBhvr>
                                        <p:cTn id="28" dur="600"/>
                                        <p:tgtEl>
                                          <p:spTgt spid="48"/>
                                        </p:tgtEl>
                                      </p:cBhvr>
                                    </p:animEffect>
                                    <p:anim calcmode="lin" valueType="num">
                                      <p:cBhvr>
                                        <p:cTn id="29" dur="600" fill="hold"/>
                                        <p:tgtEl>
                                          <p:spTgt spid="48"/>
                                        </p:tgtEl>
                                        <p:attrNameLst>
                                          <p:attrName>ppt_x</p:attrName>
                                        </p:attrNameLst>
                                      </p:cBhvr>
                                      <p:tavLst>
                                        <p:tav tm="0">
                                          <p:val>
                                            <p:strVal val="#ppt_x"/>
                                          </p:val>
                                        </p:tav>
                                        <p:tav tm="100000">
                                          <p:val>
                                            <p:strVal val="#ppt_x"/>
                                          </p:val>
                                        </p:tav>
                                      </p:tavLst>
                                    </p:anim>
                                    <p:anim calcmode="lin" valueType="num">
                                      <p:cBhvr>
                                        <p:cTn id="30" dur="600" fill="hold"/>
                                        <p:tgtEl>
                                          <p:spTgt spid="4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3"/>
                                        </p:tgtEl>
                                        <p:attrNameLst>
                                          <p:attrName>style.visibility</p:attrName>
                                        </p:attrNameLst>
                                      </p:cBhvr>
                                      <p:to>
                                        <p:strVal val="visible"/>
                                      </p:to>
                                    </p:set>
                                    <p:animEffect filter="">
                                      <p:cBhvr>
                                        <p:cTn id="33" dur="600"/>
                                        <p:tgtEl>
                                          <p:spTgt spid="73"/>
                                        </p:tgtEl>
                                      </p:cBhvr>
                                    </p:animEffect>
                                    <p:anim calcmode="lin" valueType="num">
                                      <p:cBhvr>
                                        <p:cTn id="34" dur="600" fill="hold"/>
                                        <p:tgtEl>
                                          <p:spTgt spid="73"/>
                                        </p:tgtEl>
                                        <p:attrNameLst>
                                          <p:attrName>ppt_x</p:attrName>
                                        </p:attrNameLst>
                                      </p:cBhvr>
                                      <p:tavLst>
                                        <p:tav tm="0">
                                          <p:val>
                                            <p:strVal val="#ppt_x"/>
                                          </p:val>
                                        </p:tav>
                                        <p:tav tm="100000">
                                          <p:val>
                                            <p:strVal val="#ppt_x"/>
                                          </p:val>
                                        </p:tav>
                                      </p:tavLst>
                                    </p:anim>
                                    <p:anim calcmode="lin" valueType="num">
                                      <p:cBhvr>
                                        <p:cTn id="35" dur="600" fill="hold"/>
                                        <p:tgtEl>
                                          <p:spTgt spid="73"/>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300" fill="hold"/>
                                        <p:tgtEl>
                                          <p:spTgt spid="61"/>
                                        </p:tgtEl>
                                        <p:attrNameLst>
                                          <p:attrName>ppt_w</p:attrName>
                                        </p:attrNameLst>
                                      </p:cBhvr>
                                      <p:tavLst>
                                        <p:tav tm="0">
                                          <p:val>
                                            <p:fltVal val="0"/>
                                          </p:val>
                                        </p:tav>
                                        <p:tav tm="100000">
                                          <p:val>
                                            <p:strVal val="#ppt_w"/>
                                          </p:val>
                                        </p:tav>
                                      </p:tavLst>
                                    </p:anim>
                                    <p:anim calcmode="lin" valueType="num">
                                      <p:cBhvr>
                                        <p:cTn id="40" dur="300" fill="hold"/>
                                        <p:tgtEl>
                                          <p:spTgt spid="61"/>
                                        </p:tgtEl>
                                        <p:attrNameLst>
                                          <p:attrName>ppt_h</p:attrName>
                                        </p:attrNameLst>
                                      </p:cBhvr>
                                      <p:tavLst>
                                        <p:tav tm="0">
                                          <p:val>
                                            <p:fltVal val="0"/>
                                          </p:val>
                                        </p:tav>
                                        <p:tav tm="100000">
                                          <p:val>
                                            <p:strVal val="#ppt_h"/>
                                          </p:val>
                                        </p:tav>
                                      </p:tavLst>
                                    </p:anim>
                                    <p:animEffect filter="">
                                      <p:cBhvr>
                                        <p:cTn id="41" dur="300"/>
                                        <p:tgtEl>
                                          <p:spTgt spid="61"/>
                                        </p:tgtEl>
                                      </p:cBhvr>
                                    </p:animEffect>
                                  </p:childTnLst>
                                </p:cTn>
                              </p:par>
                              <p:par>
                                <p:cTn id="42" presetID="10" presetClass="entr" presetSubtype="0"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p:cTn id="44" dur="300" fill="hold"/>
                                        <p:tgtEl>
                                          <p:spTgt spid="49"/>
                                        </p:tgtEl>
                                        <p:attrNameLst>
                                          <p:attrName>ppt_w</p:attrName>
                                        </p:attrNameLst>
                                      </p:cBhvr>
                                      <p:tavLst>
                                        <p:tav tm="0">
                                          <p:val>
                                            <p:fltVal val="0"/>
                                          </p:val>
                                        </p:tav>
                                        <p:tav tm="100000">
                                          <p:val>
                                            <p:strVal val="#ppt_w"/>
                                          </p:val>
                                        </p:tav>
                                      </p:tavLst>
                                    </p:anim>
                                    <p:anim calcmode="lin" valueType="num">
                                      <p:cBhvr>
                                        <p:cTn id="45" dur="300" fill="hold"/>
                                        <p:tgtEl>
                                          <p:spTgt spid="49"/>
                                        </p:tgtEl>
                                        <p:attrNameLst>
                                          <p:attrName>ppt_h</p:attrName>
                                        </p:attrNameLst>
                                      </p:cBhvr>
                                      <p:tavLst>
                                        <p:tav tm="0">
                                          <p:val>
                                            <p:fltVal val="0"/>
                                          </p:val>
                                        </p:tav>
                                        <p:tav tm="100000">
                                          <p:val>
                                            <p:strVal val="#ppt_h"/>
                                          </p:val>
                                        </p:tav>
                                      </p:tavLst>
                                    </p:anim>
                                    <p:animEffect filter="">
                                      <p:cBhvr>
                                        <p:cTn id="46" dur="300"/>
                                        <p:tgtEl>
                                          <p:spTgt spid="49"/>
                                        </p:tgtEl>
                                      </p:cBhvr>
                                    </p:animEffect>
                                  </p:childTnLst>
                                </p:cTn>
                              </p:par>
                            </p:childTnLst>
                          </p:cTn>
                        </p:par>
                        <p:par>
                          <p:cTn id="47" fill="hold" nodeType="afterGroup">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Effect filter="">
                                      <p:cBhvr>
                                        <p:cTn id="50" dur="600"/>
                                        <p:tgtEl>
                                          <p:spTgt spid="68"/>
                                        </p:tgtEl>
                                      </p:cBhvr>
                                    </p:animEffect>
                                    <p:anim calcmode="lin" valueType="num">
                                      <p:cBhvr>
                                        <p:cTn id="51" dur="600" fill="hold"/>
                                        <p:tgtEl>
                                          <p:spTgt spid="68"/>
                                        </p:tgtEl>
                                        <p:attrNameLst>
                                          <p:attrName>ppt_x</p:attrName>
                                        </p:attrNameLst>
                                      </p:cBhvr>
                                      <p:tavLst>
                                        <p:tav tm="0">
                                          <p:val>
                                            <p:strVal val="#ppt_x"/>
                                          </p:val>
                                        </p:tav>
                                        <p:tav tm="100000">
                                          <p:val>
                                            <p:strVal val="#ppt_x"/>
                                          </p:val>
                                        </p:tav>
                                      </p:tavLst>
                                    </p:anim>
                                    <p:anim calcmode="lin" valueType="num">
                                      <p:cBhvr>
                                        <p:cTn id="52" dur="600" fill="hold"/>
                                        <p:tgtEl>
                                          <p:spTgt spid="6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67"/>
                                        </p:tgtEl>
                                        <p:attrNameLst>
                                          <p:attrName>style.visibility</p:attrName>
                                        </p:attrNameLst>
                                      </p:cBhvr>
                                      <p:to>
                                        <p:strVal val="visible"/>
                                      </p:to>
                                    </p:set>
                                    <p:animEffect filter="">
                                      <p:cBhvr>
                                        <p:cTn id="55" dur="600"/>
                                        <p:tgtEl>
                                          <p:spTgt spid="67"/>
                                        </p:tgtEl>
                                      </p:cBhvr>
                                    </p:animEffect>
                                    <p:anim calcmode="lin" valueType="num">
                                      <p:cBhvr>
                                        <p:cTn id="56" dur="600" fill="hold"/>
                                        <p:tgtEl>
                                          <p:spTgt spid="67"/>
                                        </p:tgtEl>
                                        <p:attrNameLst>
                                          <p:attrName>ppt_x</p:attrName>
                                        </p:attrNameLst>
                                      </p:cBhvr>
                                      <p:tavLst>
                                        <p:tav tm="0">
                                          <p:val>
                                            <p:strVal val="#ppt_x"/>
                                          </p:val>
                                        </p:tav>
                                        <p:tav tm="100000">
                                          <p:val>
                                            <p:strVal val="#ppt_x"/>
                                          </p:val>
                                        </p:tav>
                                      </p:tavLst>
                                    </p:anim>
                                    <p:anim calcmode="lin" valueType="num">
                                      <p:cBhvr>
                                        <p:cTn id="57" dur="600" fill="hold"/>
                                        <p:tgtEl>
                                          <p:spTgt spid="6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filter="">
                                      <p:cBhvr>
                                        <p:cTn id="60" dur="600"/>
                                        <p:tgtEl>
                                          <p:spTgt spid="52"/>
                                        </p:tgtEl>
                                      </p:cBhvr>
                                    </p:animEffect>
                                    <p:anim calcmode="lin" valueType="num">
                                      <p:cBhvr>
                                        <p:cTn id="61" dur="600" fill="hold"/>
                                        <p:tgtEl>
                                          <p:spTgt spid="52"/>
                                        </p:tgtEl>
                                        <p:attrNameLst>
                                          <p:attrName>ppt_x</p:attrName>
                                        </p:attrNameLst>
                                      </p:cBhvr>
                                      <p:tavLst>
                                        <p:tav tm="0">
                                          <p:val>
                                            <p:strVal val="#ppt_x"/>
                                          </p:val>
                                        </p:tav>
                                        <p:tav tm="100000">
                                          <p:val>
                                            <p:strVal val="#ppt_x"/>
                                          </p:val>
                                        </p:tav>
                                      </p:tavLst>
                                    </p:anim>
                                    <p:anim calcmode="lin" valueType="num">
                                      <p:cBhvr>
                                        <p:cTn id="62" dur="600" fill="hold"/>
                                        <p:tgtEl>
                                          <p:spTgt spid="5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5"/>
                                        </p:tgtEl>
                                        <p:attrNameLst>
                                          <p:attrName>style.visibility</p:attrName>
                                        </p:attrNameLst>
                                      </p:cBhvr>
                                      <p:to>
                                        <p:strVal val="visible"/>
                                      </p:to>
                                    </p:set>
                                    <p:animEffect filter="">
                                      <p:cBhvr>
                                        <p:cTn id="65" dur="600"/>
                                        <p:tgtEl>
                                          <p:spTgt spid="75"/>
                                        </p:tgtEl>
                                      </p:cBhvr>
                                    </p:animEffect>
                                    <p:anim calcmode="lin" valueType="num">
                                      <p:cBhvr>
                                        <p:cTn id="66" dur="600" fill="hold"/>
                                        <p:tgtEl>
                                          <p:spTgt spid="75"/>
                                        </p:tgtEl>
                                        <p:attrNameLst>
                                          <p:attrName>ppt_x</p:attrName>
                                        </p:attrNameLst>
                                      </p:cBhvr>
                                      <p:tavLst>
                                        <p:tav tm="0">
                                          <p:val>
                                            <p:strVal val="#ppt_x"/>
                                          </p:val>
                                        </p:tav>
                                        <p:tav tm="100000">
                                          <p:val>
                                            <p:strVal val="#ppt_x"/>
                                          </p:val>
                                        </p:tav>
                                      </p:tavLst>
                                    </p:anim>
                                    <p:anim calcmode="lin" valueType="num">
                                      <p:cBhvr>
                                        <p:cTn id="67" dur="600" fill="hold"/>
                                        <p:tgtEl>
                                          <p:spTgt spid="75"/>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p:cTn id="71" dur="300" fill="hold"/>
                                        <p:tgtEl>
                                          <p:spTgt spid="62"/>
                                        </p:tgtEl>
                                        <p:attrNameLst>
                                          <p:attrName>ppt_w</p:attrName>
                                        </p:attrNameLst>
                                      </p:cBhvr>
                                      <p:tavLst>
                                        <p:tav tm="0">
                                          <p:val>
                                            <p:fltVal val="0"/>
                                          </p:val>
                                        </p:tav>
                                        <p:tav tm="100000">
                                          <p:val>
                                            <p:strVal val="#ppt_w"/>
                                          </p:val>
                                        </p:tav>
                                      </p:tavLst>
                                    </p:anim>
                                    <p:anim calcmode="lin" valueType="num">
                                      <p:cBhvr>
                                        <p:cTn id="72" dur="300" fill="hold"/>
                                        <p:tgtEl>
                                          <p:spTgt spid="62"/>
                                        </p:tgtEl>
                                        <p:attrNameLst>
                                          <p:attrName>ppt_h</p:attrName>
                                        </p:attrNameLst>
                                      </p:cBhvr>
                                      <p:tavLst>
                                        <p:tav tm="0">
                                          <p:val>
                                            <p:fltVal val="0"/>
                                          </p:val>
                                        </p:tav>
                                        <p:tav tm="100000">
                                          <p:val>
                                            <p:strVal val="#ppt_h"/>
                                          </p:val>
                                        </p:tav>
                                      </p:tavLst>
                                    </p:anim>
                                    <p:animEffect filter="">
                                      <p:cBhvr>
                                        <p:cTn id="73" dur="300"/>
                                        <p:tgtEl>
                                          <p:spTgt spid="62"/>
                                        </p:tgtEl>
                                      </p:cBhvr>
                                    </p:animEffect>
                                  </p:childTnLst>
                                </p:cTn>
                              </p:par>
                              <p:par>
                                <p:cTn id="74" presetID="10" presetClass="entr" presetSubtype="0" fill="hold" nodeType="withEffect">
                                  <p:stCondLst>
                                    <p:cond delay="0"/>
                                  </p:stCondLst>
                                  <p:childTnLst>
                                    <p:set>
                                      <p:cBhvr>
                                        <p:cTn id="75" dur="1" fill="hold">
                                          <p:stCondLst>
                                            <p:cond delay="0"/>
                                          </p:stCondLst>
                                        </p:cTn>
                                        <p:tgtEl>
                                          <p:spTgt spid="53"/>
                                        </p:tgtEl>
                                        <p:attrNameLst>
                                          <p:attrName>style.visibility</p:attrName>
                                        </p:attrNameLst>
                                      </p:cBhvr>
                                      <p:to>
                                        <p:strVal val="visible"/>
                                      </p:to>
                                    </p:set>
                                    <p:anim calcmode="lin" valueType="num">
                                      <p:cBhvr>
                                        <p:cTn id="76" dur="300" fill="hold"/>
                                        <p:tgtEl>
                                          <p:spTgt spid="53"/>
                                        </p:tgtEl>
                                        <p:attrNameLst>
                                          <p:attrName>ppt_w</p:attrName>
                                        </p:attrNameLst>
                                      </p:cBhvr>
                                      <p:tavLst>
                                        <p:tav tm="0">
                                          <p:val>
                                            <p:fltVal val="0"/>
                                          </p:val>
                                        </p:tav>
                                        <p:tav tm="100000">
                                          <p:val>
                                            <p:strVal val="#ppt_w"/>
                                          </p:val>
                                        </p:tav>
                                      </p:tavLst>
                                    </p:anim>
                                    <p:anim calcmode="lin" valueType="num">
                                      <p:cBhvr>
                                        <p:cTn id="77" dur="300" fill="hold"/>
                                        <p:tgtEl>
                                          <p:spTgt spid="53"/>
                                        </p:tgtEl>
                                        <p:attrNameLst>
                                          <p:attrName>ppt_h</p:attrName>
                                        </p:attrNameLst>
                                      </p:cBhvr>
                                      <p:tavLst>
                                        <p:tav tm="0">
                                          <p:val>
                                            <p:fltVal val="0"/>
                                          </p:val>
                                        </p:tav>
                                        <p:tav tm="100000">
                                          <p:val>
                                            <p:strVal val="#ppt_h"/>
                                          </p:val>
                                        </p:tav>
                                      </p:tavLst>
                                    </p:anim>
                                    <p:animEffect filter="">
                                      <p:cBhvr>
                                        <p:cTn id="78" dur="300"/>
                                        <p:tgtEl>
                                          <p:spTgt spid="53"/>
                                        </p:tgtEl>
                                      </p:cBhvr>
                                    </p:animEffect>
                                  </p:childTnLst>
                                </p:cTn>
                              </p:par>
                            </p:childTnLst>
                          </p:cTn>
                        </p:par>
                        <p:par>
                          <p:cTn id="79" fill="hold" nodeType="afterGroup">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0"/>
                                        </p:tgtEl>
                                        <p:attrNameLst>
                                          <p:attrName>style.visibility</p:attrName>
                                        </p:attrNameLst>
                                      </p:cBhvr>
                                      <p:to>
                                        <p:strVal val="visible"/>
                                      </p:to>
                                    </p:set>
                                    <p:animEffect filter="">
                                      <p:cBhvr>
                                        <p:cTn id="82" dur="600"/>
                                        <p:tgtEl>
                                          <p:spTgt spid="70"/>
                                        </p:tgtEl>
                                      </p:cBhvr>
                                    </p:animEffect>
                                    <p:anim calcmode="lin" valueType="num">
                                      <p:cBhvr>
                                        <p:cTn id="83" dur="600" fill="hold"/>
                                        <p:tgtEl>
                                          <p:spTgt spid="70"/>
                                        </p:tgtEl>
                                        <p:attrNameLst>
                                          <p:attrName>ppt_x</p:attrName>
                                        </p:attrNameLst>
                                      </p:cBhvr>
                                      <p:tavLst>
                                        <p:tav tm="0">
                                          <p:val>
                                            <p:strVal val="#ppt_x"/>
                                          </p:val>
                                        </p:tav>
                                        <p:tav tm="100000">
                                          <p:val>
                                            <p:strVal val="#ppt_x"/>
                                          </p:val>
                                        </p:tav>
                                      </p:tavLst>
                                    </p:anim>
                                    <p:anim calcmode="lin" valueType="num">
                                      <p:cBhvr>
                                        <p:cTn id="84" dur="600" fill="hold"/>
                                        <p:tgtEl>
                                          <p:spTgt spid="7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69"/>
                                        </p:tgtEl>
                                        <p:attrNameLst>
                                          <p:attrName>style.visibility</p:attrName>
                                        </p:attrNameLst>
                                      </p:cBhvr>
                                      <p:to>
                                        <p:strVal val="visible"/>
                                      </p:to>
                                    </p:set>
                                    <p:animEffect filter="">
                                      <p:cBhvr>
                                        <p:cTn id="87" dur="600"/>
                                        <p:tgtEl>
                                          <p:spTgt spid="69"/>
                                        </p:tgtEl>
                                      </p:cBhvr>
                                    </p:animEffect>
                                    <p:anim calcmode="lin" valueType="num">
                                      <p:cBhvr>
                                        <p:cTn id="88" dur="600" fill="hold"/>
                                        <p:tgtEl>
                                          <p:spTgt spid="69"/>
                                        </p:tgtEl>
                                        <p:attrNameLst>
                                          <p:attrName>ppt_x</p:attrName>
                                        </p:attrNameLst>
                                      </p:cBhvr>
                                      <p:tavLst>
                                        <p:tav tm="0">
                                          <p:val>
                                            <p:strVal val="#ppt_x"/>
                                          </p:val>
                                        </p:tav>
                                        <p:tav tm="100000">
                                          <p:val>
                                            <p:strVal val="#ppt_x"/>
                                          </p:val>
                                        </p:tav>
                                      </p:tavLst>
                                    </p:anim>
                                    <p:anim calcmode="lin" valueType="num">
                                      <p:cBhvr>
                                        <p:cTn id="89" dur="600" fill="hold"/>
                                        <p:tgtEl>
                                          <p:spTgt spid="6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filter="">
                                      <p:cBhvr>
                                        <p:cTn id="92" dur="600"/>
                                        <p:tgtEl>
                                          <p:spTgt spid="56"/>
                                        </p:tgtEl>
                                      </p:cBhvr>
                                    </p:animEffect>
                                    <p:anim calcmode="lin" valueType="num">
                                      <p:cBhvr>
                                        <p:cTn id="93" dur="600" fill="hold"/>
                                        <p:tgtEl>
                                          <p:spTgt spid="56"/>
                                        </p:tgtEl>
                                        <p:attrNameLst>
                                          <p:attrName>ppt_x</p:attrName>
                                        </p:attrNameLst>
                                      </p:cBhvr>
                                      <p:tavLst>
                                        <p:tav tm="0">
                                          <p:val>
                                            <p:strVal val="#ppt_x"/>
                                          </p:val>
                                        </p:tav>
                                        <p:tav tm="100000">
                                          <p:val>
                                            <p:strVal val="#ppt_x"/>
                                          </p:val>
                                        </p:tav>
                                      </p:tavLst>
                                    </p:anim>
                                    <p:anim calcmode="lin" valueType="num">
                                      <p:cBhvr>
                                        <p:cTn id="94" dur="600" fill="hold"/>
                                        <p:tgtEl>
                                          <p:spTgt spid="56"/>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4"/>
                                        </p:tgtEl>
                                        <p:attrNameLst>
                                          <p:attrName>style.visibility</p:attrName>
                                        </p:attrNameLst>
                                      </p:cBhvr>
                                      <p:to>
                                        <p:strVal val="visible"/>
                                      </p:to>
                                    </p:set>
                                    <p:animEffect filter="">
                                      <p:cBhvr>
                                        <p:cTn id="97" dur="600"/>
                                        <p:tgtEl>
                                          <p:spTgt spid="74"/>
                                        </p:tgtEl>
                                      </p:cBhvr>
                                    </p:animEffect>
                                    <p:anim calcmode="lin" valueType="num">
                                      <p:cBhvr>
                                        <p:cTn id="98" dur="600" fill="hold"/>
                                        <p:tgtEl>
                                          <p:spTgt spid="74"/>
                                        </p:tgtEl>
                                        <p:attrNameLst>
                                          <p:attrName>ppt_x</p:attrName>
                                        </p:attrNameLst>
                                      </p:cBhvr>
                                      <p:tavLst>
                                        <p:tav tm="0">
                                          <p:val>
                                            <p:strVal val="#ppt_x"/>
                                          </p:val>
                                        </p:tav>
                                        <p:tav tm="100000">
                                          <p:val>
                                            <p:strVal val="#ppt_x"/>
                                          </p:val>
                                        </p:tav>
                                      </p:tavLst>
                                    </p:anim>
                                    <p:anim calcmode="lin" valueType="num">
                                      <p:cBhvr>
                                        <p:cTn id="99" dur="600" fill="hold"/>
                                        <p:tgtEl>
                                          <p:spTgt spid="74"/>
                                        </p:tgtEl>
                                        <p:attrNameLst>
                                          <p:attrName>ppt_y</p:attrName>
                                        </p:attrNameLst>
                                      </p:cBhvr>
                                      <p:tavLst>
                                        <p:tav tm="0">
                                          <p:val>
                                            <p:strVal val="#ppt_y-.1"/>
                                          </p:val>
                                        </p:tav>
                                        <p:tav tm="100000">
                                          <p:val>
                                            <p:strVal val="#ppt_y"/>
                                          </p:val>
                                        </p:tav>
                                      </p:tavLst>
                                    </p:anim>
                                  </p:childTnLst>
                                </p:cTn>
                              </p:par>
                            </p:childTnLst>
                          </p:cTn>
                        </p:par>
                        <p:par>
                          <p:cTn id="100" fill="hold" nodeType="afterGroup">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6"/>
                                        </p:tgtEl>
                                        <p:attrNameLst>
                                          <p:attrName>style.visibility</p:attrName>
                                        </p:attrNameLst>
                                      </p:cBhvr>
                                      <p:to>
                                        <p:strVal val="visible"/>
                                      </p:to>
                                    </p:set>
                                    <p:anim calcmode="lin" valueType="num">
                                      <p:cBhvr>
                                        <p:cTn id="103" dur="300" fill="hold"/>
                                        <p:tgtEl>
                                          <p:spTgt spid="66"/>
                                        </p:tgtEl>
                                        <p:attrNameLst>
                                          <p:attrName>ppt_w</p:attrName>
                                        </p:attrNameLst>
                                      </p:cBhvr>
                                      <p:tavLst>
                                        <p:tav tm="0">
                                          <p:val>
                                            <p:fltVal val="0"/>
                                          </p:val>
                                        </p:tav>
                                        <p:tav tm="100000">
                                          <p:val>
                                            <p:strVal val="#ppt_w"/>
                                          </p:val>
                                        </p:tav>
                                      </p:tavLst>
                                    </p:anim>
                                    <p:anim calcmode="lin" valueType="num">
                                      <p:cBhvr>
                                        <p:cTn id="104" dur="300" fill="hold"/>
                                        <p:tgtEl>
                                          <p:spTgt spid="66"/>
                                        </p:tgtEl>
                                        <p:attrNameLst>
                                          <p:attrName>ppt_h</p:attrName>
                                        </p:attrNameLst>
                                      </p:cBhvr>
                                      <p:tavLst>
                                        <p:tav tm="0">
                                          <p:val>
                                            <p:fltVal val="0"/>
                                          </p:val>
                                        </p:tav>
                                        <p:tav tm="100000">
                                          <p:val>
                                            <p:strVal val="#ppt_h"/>
                                          </p:val>
                                        </p:tav>
                                      </p:tavLst>
                                    </p:anim>
                                    <p:animEffect filter="">
                                      <p:cBhvr>
                                        <p:cTn id="105" dur="300"/>
                                        <p:tgtEl>
                                          <p:spTgt spid="66"/>
                                        </p:tgtEl>
                                      </p:cBhvr>
                                    </p:animEffect>
                                  </p:childTnLst>
                                </p:cTn>
                              </p:par>
                              <p:par>
                                <p:cTn id="106" presetID="10" presetClass="entr" presetSubtype="0" fill="hold" nodeType="withEffect">
                                  <p:stCondLst>
                                    <p:cond delay="0"/>
                                  </p:stCondLst>
                                  <p:childTnLst>
                                    <p:set>
                                      <p:cBhvr>
                                        <p:cTn id="107" dur="1" fill="hold">
                                          <p:stCondLst>
                                            <p:cond delay="0"/>
                                          </p:stCondLst>
                                        </p:cTn>
                                        <p:tgtEl>
                                          <p:spTgt spid="63"/>
                                        </p:tgtEl>
                                        <p:attrNameLst>
                                          <p:attrName>style.visibility</p:attrName>
                                        </p:attrNameLst>
                                      </p:cBhvr>
                                      <p:to>
                                        <p:strVal val="visible"/>
                                      </p:to>
                                    </p:set>
                                    <p:anim calcmode="lin" valueType="num">
                                      <p:cBhvr>
                                        <p:cTn id="108" dur="300" fill="hold"/>
                                        <p:tgtEl>
                                          <p:spTgt spid="63"/>
                                        </p:tgtEl>
                                        <p:attrNameLst>
                                          <p:attrName>ppt_w</p:attrName>
                                        </p:attrNameLst>
                                      </p:cBhvr>
                                      <p:tavLst>
                                        <p:tav tm="0">
                                          <p:val>
                                            <p:fltVal val="0"/>
                                          </p:val>
                                        </p:tav>
                                        <p:tav tm="100000">
                                          <p:val>
                                            <p:strVal val="#ppt_w"/>
                                          </p:val>
                                        </p:tav>
                                      </p:tavLst>
                                    </p:anim>
                                    <p:anim calcmode="lin" valueType="num">
                                      <p:cBhvr>
                                        <p:cTn id="109" dur="300" fill="hold"/>
                                        <p:tgtEl>
                                          <p:spTgt spid="63"/>
                                        </p:tgtEl>
                                        <p:attrNameLst>
                                          <p:attrName>ppt_h</p:attrName>
                                        </p:attrNameLst>
                                      </p:cBhvr>
                                      <p:tavLst>
                                        <p:tav tm="0">
                                          <p:val>
                                            <p:fltVal val="0"/>
                                          </p:val>
                                        </p:tav>
                                        <p:tav tm="100000">
                                          <p:val>
                                            <p:strVal val="#ppt_h"/>
                                          </p:val>
                                        </p:tav>
                                      </p:tavLst>
                                    </p:anim>
                                    <p:animEffect filter="">
                                      <p:cBhvr>
                                        <p:cTn id="110" dur="300"/>
                                        <p:tgtEl>
                                          <p:spTgt spid="63"/>
                                        </p:tgtEl>
                                      </p:cBhvr>
                                    </p:animEffect>
                                  </p:childTnLst>
                                </p:cTn>
                              </p:par>
                            </p:childTnLst>
                          </p:cTn>
                        </p:par>
                        <p:par>
                          <p:cTn id="111" fill="hold" nodeType="afterGroup">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2"/>
                                        </p:tgtEl>
                                        <p:attrNameLst>
                                          <p:attrName>style.visibility</p:attrName>
                                        </p:attrNameLst>
                                      </p:cBhvr>
                                      <p:to>
                                        <p:strVal val="visible"/>
                                      </p:to>
                                    </p:set>
                                    <p:animEffect filter="">
                                      <p:cBhvr>
                                        <p:cTn id="114" dur="600"/>
                                        <p:tgtEl>
                                          <p:spTgt spid="72"/>
                                        </p:tgtEl>
                                      </p:cBhvr>
                                    </p:animEffect>
                                    <p:anim calcmode="lin" valueType="num">
                                      <p:cBhvr>
                                        <p:cTn id="115" dur="600" fill="hold"/>
                                        <p:tgtEl>
                                          <p:spTgt spid="72"/>
                                        </p:tgtEl>
                                        <p:attrNameLst>
                                          <p:attrName>ppt_x</p:attrName>
                                        </p:attrNameLst>
                                      </p:cBhvr>
                                      <p:tavLst>
                                        <p:tav tm="0">
                                          <p:val>
                                            <p:strVal val="#ppt_x"/>
                                          </p:val>
                                        </p:tav>
                                        <p:tav tm="100000">
                                          <p:val>
                                            <p:strVal val="#ppt_x"/>
                                          </p:val>
                                        </p:tav>
                                      </p:tavLst>
                                    </p:anim>
                                    <p:anim calcmode="lin" valueType="num">
                                      <p:cBhvr>
                                        <p:cTn id="116" dur="600" fill="hold"/>
                                        <p:tgtEl>
                                          <p:spTgt spid="72"/>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1"/>
                                        </p:tgtEl>
                                        <p:attrNameLst>
                                          <p:attrName>style.visibility</p:attrName>
                                        </p:attrNameLst>
                                      </p:cBhvr>
                                      <p:to>
                                        <p:strVal val="visible"/>
                                      </p:to>
                                    </p:set>
                                    <p:animEffect filter="">
                                      <p:cBhvr>
                                        <p:cTn id="119" dur="600"/>
                                        <p:tgtEl>
                                          <p:spTgt spid="71"/>
                                        </p:tgtEl>
                                      </p:cBhvr>
                                    </p:animEffect>
                                    <p:anim calcmode="lin" valueType="num">
                                      <p:cBhvr>
                                        <p:cTn id="120" dur="600" fill="hold"/>
                                        <p:tgtEl>
                                          <p:spTgt spid="71"/>
                                        </p:tgtEl>
                                        <p:attrNameLst>
                                          <p:attrName>ppt_x</p:attrName>
                                        </p:attrNameLst>
                                      </p:cBhvr>
                                      <p:tavLst>
                                        <p:tav tm="0">
                                          <p:val>
                                            <p:strVal val="#ppt_x"/>
                                          </p:val>
                                        </p:tav>
                                        <p:tav tm="100000">
                                          <p:val>
                                            <p:strVal val="#ppt_x"/>
                                          </p:val>
                                        </p:tav>
                                      </p:tavLst>
                                    </p:anim>
                                    <p:anim calcmode="lin" valueType="num">
                                      <p:cBhvr>
                                        <p:cTn id="121" dur="600" fill="hold"/>
                                        <p:tgtEl>
                                          <p:spTgt spid="71"/>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57"/>
                                        </p:tgtEl>
                                        <p:attrNameLst>
                                          <p:attrName>style.visibility</p:attrName>
                                        </p:attrNameLst>
                                      </p:cBhvr>
                                      <p:to>
                                        <p:strVal val="visible"/>
                                      </p:to>
                                    </p:set>
                                    <p:animEffect filter="">
                                      <p:cBhvr>
                                        <p:cTn id="124" dur="600"/>
                                        <p:tgtEl>
                                          <p:spTgt spid="57"/>
                                        </p:tgtEl>
                                      </p:cBhvr>
                                    </p:animEffect>
                                    <p:anim calcmode="lin" valueType="num">
                                      <p:cBhvr>
                                        <p:cTn id="125" dur="600" fill="hold"/>
                                        <p:tgtEl>
                                          <p:spTgt spid="57"/>
                                        </p:tgtEl>
                                        <p:attrNameLst>
                                          <p:attrName>ppt_x</p:attrName>
                                        </p:attrNameLst>
                                      </p:cBhvr>
                                      <p:tavLst>
                                        <p:tav tm="0">
                                          <p:val>
                                            <p:strVal val="#ppt_x"/>
                                          </p:val>
                                        </p:tav>
                                        <p:tav tm="100000">
                                          <p:val>
                                            <p:strVal val="#ppt_x"/>
                                          </p:val>
                                        </p:tav>
                                      </p:tavLst>
                                    </p:anim>
                                    <p:anim calcmode="lin" valueType="num">
                                      <p:cBhvr>
                                        <p:cTn id="126" dur="600" fill="hold"/>
                                        <p:tgtEl>
                                          <p:spTgt spid="57"/>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6"/>
                                        </p:tgtEl>
                                        <p:attrNameLst>
                                          <p:attrName>style.visibility</p:attrName>
                                        </p:attrNameLst>
                                      </p:cBhvr>
                                      <p:to>
                                        <p:strVal val="visible"/>
                                      </p:to>
                                    </p:set>
                                    <p:animEffect filter="">
                                      <p:cBhvr>
                                        <p:cTn id="129" dur="600"/>
                                        <p:tgtEl>
                                          <p:spTgt spid="76"/>
                                        </p:tgtEl>
                                      </p:cBhvr>
                                    </p:animEffect>
                                    <p:anim calcmode="lin" valueType="num">
                                      <p:cBhvr>
                                        <p:cTn id="130" dur="600" fill="hold"/>
                                        <p:tgtEl>
                                          <p:spTgt spid="76"/>
                                        </p:tgtEl>
                                        <p:attrNameLst>
                                          <p:attrName>ppt_x</p:attrName>
                                        </p:attrNameLst>
                                      </p:cBhvr>
                                      <p:tavLst>
                                        <p:tav tm="0">
                                          <p:val>
                                            <p:strVal val="#ppt_x"/>
                                          </p:val>
                                        </p:tav>
                                        <p:tav tm="100000">
                                          <p:val>
                                            <p:strVal val="#ppt_x"/>
                                          </p:val>
                                        </p:tav>
                                      </p:tavLst>
                                    </p:anim>
                                    <p:anim calcmode="lin" valueType="num">
                                      <p:cBhvr>
                                        <p:cTn id="131" dur="6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2" grpId="0" animBg="1"/>
      <p:bldP spid="56" grpId="0" animBg="1"/>
      <p:bldP spid="57" grpId="0" animBg="1"/>
      <p:bldP spid="58" grpId="0"/>
      <p:bldP spid="59" grpId="0"/>
      <p:bldP spid="60" grpId="0"/>
      <p:bldP spid="61" grpId="0"/>
      <p:bldP spid="62" grpId="0"/>
      <p:bldP spid="66" grpId="0"/>
      <p:bldP spid="67" grpId="0"/>
      <p:bldP spid="68" grpId="0"/>
      <p:bldP spid="69" grpId="0"/>
      <p:bldP spid="70" grpId="0"/>
      <p:bldP spid="71" grpId="0"/>
      <p:bldP spid="72" grpId="0"/>
      <p:bldP spid="73" grpId="0"/>
      <p:bldP spid="74" grpId="0"/>
      <p:bldP spid="75" grpId="0"/>
      <p:bldP spid="7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0B1227"/>
        </a:solidFill>
        <a:effectLst/>
      </p:bgPr>
    </p:bg>
    <p:spTree>
      <p:nvGrpSpPr>
        <p:cNvPr id="1" name=""/>
        <p:cNvGrpSpPr/>
        <p:nvPr/>
      </p:nvGrpSpPr>
      <p:grpSpPr>
        <a:xfrm>
          <a:off x="0" y="0"/>
          <a:ext cx="0" cy="0"/>
        </a:xfrm>
      </p:grpSpPr>
      <p:pic>
        <p:nvPicPr>
          <p:cNvPr id="49" name="图片 48"/>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5108449" y="101347"/>
            <a:ext cx="1485900" cy="2057401"/>
          </a:xfrm>
          <a:prstGeom prst="rect">
            <a:avLst/>
          </a:prstGeom>
        </p:spPr>
      </p:pic>
      <p:pic>
        <p:nvPicPr>
          <p:cNvPr id="50" name="图片 49"/>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338780" y="2248173"/>
            <a:ext cx="1485900" cy="2057401"/>
          </a:xfrm>
          <a:prstGeom prst="rect">
            <a:avLst/>
          </a:prstGeom>
        </p:spPr>
      </p:pic>
      <p:pic>
        <p:nvPicPr>
          <p:cNvPr id="51" name="图片 50"/>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753559" y="1990725"/>
            <a:ext cx="1485900" cy="2057401"/>
          </a:xfrm>
          <a:prstGeom prst="rect">
            <a:avLst/>
          </a:pr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4835462" y="4145278"/>
            <a:ext cx="1485900" cy="2057401"/>
          </a:xfrm>
          <a:prstGeom prst="rect">
            <a:avLst/>
          </a:prstGeom>
        </p:spPr>
      </p:pic>
      <p:pic>
        <p:nvPicPr>
          <p:cNvPr id="97" name="图片 96"/>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054287" y="438150"/>
            <a:ext cx="1485900" cy="2057401"/>
          </a:xfrm>
          <a:prstGeom prst="rect">
            <a:avLst/>
          </a:prstGeom>
        </p:spPr>
      </p:pic>
      <p:pic>
        <p:nvPicPr>
          <p:cNvPr id="98" name="图片 97"/>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568637" y="3347630"/>
            <a:ext cx="1485900" cy="2057401"/>
          </a:xfrm>
          <a:prstGeom prst="rect">
            <a:avLst/>
          </a:prstGeom>
        </p:spPr>
      </p:pic>
      <p:pic>
        <p:nvPicPr>
          <p:cNvPr id="99" name="图片 98"/>
          <p:cNvPicPr>
            <a:picLocks noChangeAspect="1"/>
          </p:cNvPicPr>
          <p:nvPr/>
        </p:nvPicPr>
        <p:blipFill>
          <a:blip r:embed="rId2">
            <a:extLst>
              <a:ext uri="{28A0092B-C50C-407E-A947-70E740481C1C}">
                <a14:useLocalDpi xmlns:a14="http://schemas.microsoft.com/office/drawing/2010/main" val="0"/>
              </a:ext>
            </a:extLst>
          </a:blip>
          <a:srcRect l="58785" b="16822"/>
          <a:stretch>
            <a:fillRect/>
          </a:stretch>
        </p:blipFill>
        <p:spPr>
          <a:xfrm>
            <a:off x="0" y="-1"/>
            <a:ext cx="1589615" cy="5684928"/>
          </a:xfrm>
          <a:prstGeom prst="rect">
            <a:avLst/>
          </a:prstGeom>
        </p:spPr>
      </p:pic>
      <p:pic>
        <p:nvPicPr>
          <p:cNvPr id="100" name="图片 9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9566" y="-1"/>
            <a:ext cx="3856892" cy="6834595"/>
          </a:xfrm>
          <a:prstGeom prst="rect">
            <a:avLst/>
          </a:prstGeom>
        </p:spPr>
      </p:pic>
      <p:pic>
        <p:nvPicPr>
          <p:cNvPr id="101" name="图片 100"/>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102" name="图片 101"/>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103" name="图片 102"/>
          <p:cNvPicPr>
            <a:picLocks noChangeAspect="1"/>
          </p:cNvPicPr>
          <p:nvPr/>
        </p:nvPicPr>
        <p:blipFill>
          <a:blip r:embed="rId2">
            <a:extLst>
              <a:ext uri="{28A0092B-C50C-407E-A947-70E740481C1C}">
                <a14:useLocalDpi xmlns:a14="http://schemas.microsoft.com/office/drawing/2010/main" val="0"/>
              </a:ext>
            </a:extLst>
          </a:blip>
          <a:srcRect t="80632" r="65836" b="-2"/>
          <a:stretch>
            <a:fillRect/>
          </a:stretch>
        </p:blipFill>
        <p:spPr>
          <a:xfrm>
            <a:off x="21092" y="5540692"/>
            <a:ext cx="1317688" cy="1323975"/>
          </a:xfrm>
          <a:prstGeom prst="rect">
            <a:avLst/>
          </a:prstGeom>
        </p:spPr>
      </p:pic>
      <p:pic>
        <p:nvPicPr>
          <p:cNvPr id="104" name="图片 103"/>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781176" y="0"/>
            <a:ext cx="1485900" cy="2057401"/>
          </a:xfrm>
          <a:prstGeom prst="rect">
            <a:avLst/>
          </a:prstGeom>
        </p:spPr>
      </p:pic>
      <p:pic>
        <p:nvPicPr>
          <p:cNvPr id="105" name="图片 104"/>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844504" y="101346"/>
            <a:ext cx="1485900" cy="2057401"/>
          </a:xfrm>
          <a:prstGeom prst="rect">
            <a:avLst/>
          </a:prstGeom>
        </p:spPr>
      </p:pic>
      <p:pic>
        <p:nvPicPr>
          <p:cNvPr id="106" name="图片 105"/>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905002" y="4376331"/>
            <a:ext cx="1485900" cy="2057401"/>
          </a:xfrm>
          <a:prstGeom prst="rect">
            <a:avLst/>
          </a:prstGeom>
        </p:spPr>
      </p:pic>
      <p:pic>
        <p:nvPicPr>
          <p:cNvPr id="107" name="图片 106"/>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534151" y="4167595"/>
            <a:ext cx="1485900" cy="2057401"/>
          </a:xfrm>
          <a:prstGeom prst="rect">
            <a:avLst/>
          </a:prstGeom>
        </p:spPr>
      </p:pic>
      <p:sp>
        <p:nvSpPr>
          <p:cNvPr id="108" name="TextBox 48"/>
          <p:cNvSpPr txBox="1"/>
          <p:nvPr/>
        </p:nvSpPr>
        <p:spPr>
          <a:xfrm>
            <a:off x="3667769" y="2835856"/>
            <a:ext cx="4665732" cy="902876"/>
          </a:xfrm>
          <a:prstGeom prst="rect">
            <a:avLst/>
          </a:prstGeom>
          <a:noFill/>
        </p:spPr>
        <p:txBody>
          <a:bodyPr wrap="square" lIns="0" tIns="0" rIns="0" bIns="0" rtlCol="0">
            <a:spAutoFit/>
          </a:bodyPr>
          <a:lstStyle/>
          <a:p>
            <a:r>
              <a:rPr lang="zh-CN" altLang="en-US" sz="5867">
                <a:solidFill>
                  <a:schemeClr val="bg1"/>
                </a:solidFill>
                <a:latin typeface="微软雅黑" panose="020b0503020204020204" pitchFamily="34" charset="-122"/>
                <a:ea typeface="微软雅黑" panose="020b0503020204020204" pitchFamily="34" charset="-122"/>
                <a:cs typeface="+mn-ea"/>
                <a:sym typeface="+mn-lt"/>
              </a:rPr>
              <a:t>点击输入标题</a:t>
            </a:r>
            <a:endParaRPr lang="en-GB" altLang="zh-CN" sz="5867">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9" name="TextBox 49"/>
          <p:cNvSpPr txBox="1"/>
          <p:nvPr/>
        </p:nvSpPr>
        <p:spPr>
          <a:xfrm>
            <a:off x="4147209" y="4059353"/>
            <a:ext cx="3706851" cy="246221"/>
          </a:xfrm>
          <a:prstGeom prst="rect">
            <a:avLst/>
          </a:prstGeom>
          <a:noFill/>
        </p:spPr>
        <p:txBody>
          <a:bodyPr wrap="square" lIns="0" tIns="0" rIns="0" bIns="0" rtlCol="0">
            <a:spAutoFit/>
          </a:bodyPr>
          <a:lstStyle/>
          <a:p>
            <a:pPr eaLnBrk="0" hangingPunct="0"/>
            <a:r>
              <a:rPr lang="zh-CN" altLang="en-US" sz="1600">
                <a:solidFill>
                  <a:schemeClr val="bg1"/>
                </a:solidFill>
                <a:latin typeface="微软雅黑" panose="020b0503020204020204" pitchFamily="34" charset="-122"/>
                <a:ea typeface="微软雅黑" panose="020b0503020204020204" pitchFamily="34" charset="-122"/>
                <a:cs typeface="+mn-ea"/>
                <a:sym typeface="+mn-lt"/>
              </a:rPr>
              <a:t>请替换文字内容，点击添加相关标题文字</a:t>
            </a:r>
          </a:p>
        </p:txBody>
      </p:sp>
      <p:sp>
        <p:nvSpPr>
          <p:cNvPr id="110" name="TextBox 48"/>
          <p:cNvSpPr txBox="1"/>
          <p:nvPr/>
        </p:nvSpPr>
        <p:spPr>
          <a:xfrm>
            <a:off x="1957465" y="1173863"/>
            <a:ext cx="2843149" cy="1969770"/>
          </a:xfrm>
          <a:prstGeom prst="rect">
            <a:avLst/>
          </a:prstGeom>
          <a:noFill/>
        </p:spPr>
        <p:txBody>
          <a:bodyPr wrap="square" lIns="0" tIns="0" rIns="0" bIns="0" rtlCol="0">
            <a:spAutoFit/>
          </a:bodyPr>
          <a:lstStyle/>
          <a:p>
            <a:r>
              <a:rPr lang="en-US" altLang="zh-CN" sz="12800" smtClean="0">
                <a:solidFill>
                  <a:schemeClr val="bg1"/>
                </a:solidFill>
                <a:latin typeface="OCR A Extended" panose="02010509020102010303" pitchFamily="50" charset="0"/>
                <a:ea typeface="华康雅宋体W9(P)" panose="02020900000000000000" pitchFamily="18" charset="-122"/>
                <a:cs typeface="+mn-ea"/>
                <a:sym typeface="+mn-lt"/>
              </a:rPr>
              <a:t>03</a:t>
            </a:r>
            <a:endParaRPr lang="en-GB" altLang="zh-CN" sz="12800">
              <a:solidFill>
                <a:schemeClr val="bg1"/>
              </a:solidFill>
              <a:latin typeface="OCR A Extended" panose="02010509020102010303" pitchFamily="50" charset="0"/>
              <a:ea typeface="华康雅宋体W9(P)" panose="02020900000000000000" pitchFamily="18" charset="-122"/>
              <a:cs typeface="+mn-ea"/>
              <a:sym typeface="+mn-lt"/>
            </a:endParaRPr>
          </a:p>
        </p:txBody>
      </p:sp>
    </p:spTree>
    <p:extLst>
      <p:ext uri="{BB962C8B-B14F-4D97-AF65-F5344CB8AC3E}">
        <p14:creationId val="4238649424"/>
      </p:ext>
    </p:extLst>
  </p:cSld>
  <p:clrMapOvr>
    <a:masterClrMapping/>
  </p:clrMapOvr>
  <mc:AlternateContent>
    <mc:Choice xmlns:p14="http://schemas.microsoft.com/office/powerpoint/2010/main" Requires="p14">
      <p:transition spd="slow" advTm="3000" p14:dur="1400">
        <p14:doors dir="ver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arn(inVertical)">
                                      <p:cBhvr>
                                        <p:cTn id="7" dur="500"/>
                                        <p:tgtEl>
                                          <p:spTgt spid="105"/>
                                        </p:tgtEl>
                                      </p:cBhvr>
                                    </p:animEffect>
                                  </p:childTnLst>
                                </p:cTn>
                              </p:par>
                              <p:par>
                                <p:cTn id="8" presetID="16" presetClass="entr" presetSubtype="21"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barn(inVertical)">
                                      <p:cBhvr>
                                        <p:cTn id="10" dur="500"/>
                                        <p:tgtEl>
                                          <p:spTgt spid="49"/>
                                        </p:tgtEl>
                                      </p:cBhvr>
                                    </p:animEffect>
                                  </p:childTnLst>
                                </p:cTn>
                              </p:par>
                              <p:par>
                                <p:cTn id="11" presetID="16" presetClass="entr" presetSubtype="21"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barn(inVertical)">
                                      <p:cBhvr>
                                        <p:cTn id="13" dur="500"/>
                                        <p:tgtEl>
                                          <p:spTgt spid="52"/>
                                        </p:tgtEl>
                                      </p:cBhvr>
                                    </p:animEffect>
                                  </p:childTnLst>
                                </p:cTn>
                              </p:par>
                              <p:par>
                                <p:cTn id="14" presetID="16" presetClass="entr" presetSubtype="21" fill="hold" nodeType="with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barn(inVertical)">
                                      <p:cBhvr>
                                        <p:cTn id="16" dur="500"/>
                                        <p:tgtEl>
                                          <p:spTgt spid="107"/>
                                        </p:tgtEl>
                                      </p:cBhvr>
                                    </p:animEffect>
                                  </p:childTnLst>
                                </p:cTn>
                              </p:par>
                              <p:par>
                                <p:cTn id="17" presetID="16" presetClass="entr" presetSubtype="21" fill="hold" nodeType="with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barn(inVertical)">
                                      <p:cBhvr>
                                        <p:cTn id="19" dur="500"/>
                                        <p:tgtEl>
                                          <p:spTgt spid="106"/>
                                        </p:tgtEl>
                                      </p:cBhvr>
                                    </p:animEffect>
                                  </p:childTnLst>
                                </p:cTn>
                              </p:par>
                              <p:par>
                                <p:cTn id="20" presetID="16" presetClass="entr" presetSubtype="21" fill="hold" nodeType="with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barn(inVertical)">
                                      <p:cBhvr>
                                        <p:cTn id="22" dur="500"/>
                                        <p:tgtEl>
                                          <p:spTgt spid="98"/>
                                        </p:tgtEl>
                                      </p:cBhvr>
                                    </p:animEffect>
                                  </p:childTnLst>
                                </p:cTn>
                              </p:par>
                              <p:par>
                                <p:cTn id="23" presetID="16" presetClass="entr" presetSubtype="21" fill="hold" nodeType="with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barn(inVertical)">
                                      <p:cBhvr>
                                        <p:cTn id="25" dur="500"/>
                                        <p:tgtEl>
                                          <p:spTgt spid="104"/>
                                        </p:tgtEl>
                                      </p:cBhvr>
                                    </p:animEffect>
                                  </p:childTnLst>
                                </p:cTn>
                              </p:par>
                              <p:par>
                                <p:cTn id="26" presetID="16" presetClass="entr" presetSubtype="21" fill="hold"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barn(inVertical)">
                                      <p:cBhvr>
                                        <p:cTn id="28" dur="500"/>
                                        <p:tgtEl>
                                          <p:spTgt spid="50"/>
                                        </p:tgtEl>
                                      </p:cBhvr>
                                    </p:animEffect>
                                  </p:childTnLst>
                                </p:cTn>
                              </p:par>
                              <p:par>
                                <p:cTn id="29" presetID="16" presetClass="entr" presetSubtype="21"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barn(inVertical)">
                                      <p:cBhvr>
                                        <p:cTn id="31" dur="500"/>
                                        <p:tgtEl>
                                          <p:spTgt spid="97"/>
                                        </p:tgtEl>
                                      </p:cBhvr>
                                    </p:animEffect>
                                  </p:childTnLst>
                                </p:cTn>
                              </p:par>
                            </p:childTnLst>
                          </p:cTn>
                        </p:par>
                        <p:par>
                          <p:cTn id="32" fill="hold" nodeType="afterGroup">
                            <p:stCondLst>
                              <p:cond delay="500"/>
                            </p:stCondLst>
                            <p:childTnLst>
                              <p:par>
                                <p:cTn id="33" presetID="22" presetClass="entr" presetSubtype="1" fill="hold" nodeType="after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wipe(up)">
                                      <p:cBhvr>
                                        <p:cTn id="35" dur="500"/>
                                        <p:tgtEl>
                                          <p:spTgt spid="99"/>
                                        </p:tgtEl>
                                      </p:cBhvr>
                                    </p:animEffect>
                                  </p:childTnLst>
                                </p:cTn>
                              </p:par>
                            </p:childTnLst>
                          </p:cTn>
                        </p:par>
                        <p:par>
                          <p:cTn id="36" fill="hold" nodeType="afterGroup">
                            <p:stCondLst>
                              <p:cond delay="100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110"/>
                                        </p:tgtEl>
                                        <p:attrNameLst>
                                          <p:attrName>style.visibility</p:attrName>
                                        </p:attrNameLst>
                                      </p:cBhvr>
                                      <p:to>
                                        <p:strVal val="visible"/>
                                      </p:to>
                                    </p:set>
                                    <p:animEffect transition="in" filter="wipe(left)">
                                      <p:cBhvr>
                                        <p:cTn id="39" dur="500"/>
                                        <p:tgtEl>
                                          <p:spTgt spid="110"/>
                                        </p:tgtEl>
                                      </p:cBhvr>
                                    </p:animEffect>
                                  </p:childTnLst>
                                </p:cTn>
                              </p:par>
                            </p:childTnLst>
                          </p:cTn>
                        </p:par>
                        <p:par>
                          <p:cTn id="40" fill="hold" nodeType="afterGroup">
                            <p:stCondLst>
                              <p:cond delay="15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108"/>
                                        </p:tgtEl>
                                        <p:attrNameLst>
                                          <p:attrName>style.visibility</p:attrName>
                                        </p:attrNameLst>
                                      </p:cBhvr>
                                      <p:to>
                                        <p:strVal val="visible"/>
                                      </p:to>
                                    </p:set>
                                    <p:animEffect transition="in" filter="wipe(left)">
                                      <p:cBhvr>
                                        <p:cTn id="43" dur="500"/>
                                        <p:tgtEl>
                                          <p:spTgt spid="108"/>
                                        </p:tgtEl>
                                      </p:cBhvr>
                                    </p:animEffect>
                                  </p:childTnLst>
                                </p:cTn>
                              </p:par>
                            </p:childTnLst>
                          </p:cTn>
                        </p:par>
                        <p:par>
                          <p:cTn id="44" fill="hold" nodeType="afterGroup">
                            <p:stCondLst>
                              <p:cond delay="200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109"/>
                                        </p:tgtEl>
                                        <p:attrNameLst>
                                          <p:attrName>style.visibility</p:attrName>
                                        </p:attrNameLst>
                                      </p:cBhvr>
                                      <p:to>
                                        <p:strVal val="visible"/>
                                      </p:to>
                                    </p:set>
                                    <p:animEffect transition="in" filter="wipe(left)">
                                      <p:cBhvr>
                                        <p:cTn id="4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5" name="组合 64"/>
          <p:cNvGrpSpPr/>
          <p:nvPr/>
        </p:nvGrpSpPr>
        <p:grpSpPr>
          <a:xfrm>
            <a:off x="0" y="130519"/>
            <a:ext cx="2514600" cy="461666"/>
            <a:chOff x="0" y="130519"/>
            <a:chExt cx="2514600" cy="461666"/>
          </a:xfrm>
        </p:grpSpPr>
        <p:pic>
          <p:nvPicPr>
            <p:cNvPr id="68" name="图片 67"/>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69"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cxnSp>
        <p:nvCxnSpPr>
          <p:cNvPr id="70" name="直接连接符 69"/>
          <p:cNvCxnSpPr/>
          <p:nvPr/>
        </p:nvCxnSpPr>
        <p:spPr>
          <a:xfrm rot="18900000">
            <a:off x="2628514" y="3604656"/>
            <a:ext cx="1008051"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2700000" flipH="1">
            <a:off x="4276005" y="3625638"/>
            <a:ext cx="1008416"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72" name="组合 1"/>
          <p:cNvGrpSpPr/>
          <p:nvPr/>
        </p:nvGrpSpPr>
        <p:grpSpPr>
          <a:xfrm>
            <a:off x="1103808" y="2290433"/>
            <a:ext cx="2351702" cy="861704"/>
            <a:chOff x="6278307" y="2195545"/>
            <a:chExt cx="1764006" cy="646129"/>
          </a:xfrm>
        </p:grpSpPr>
        <p:sp>
          <p:nvSpPr>
            <p:cNvPr id="73" name="TextBox 20"/>
            <p:cNvSpPr txBox="1"/>
            <p:nvPr/>
          </p:nvSpPr>
          <p:spPr bwMode="auto">
            <a:xfrm>
              <a:off x="6382171" y="2494100"/>
              <a:ext cx="1526083" cy="34757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此处添加段落文本</a:t>
              </a:r>
            </a:p>
          </p:txBody>
        </p:sp>
        <p:sp>
          <p:nvSpPr>
            <p:cNvPr id="74" name="TextBox 19"/>
            <p:cNvSpPr txBox="1">
              <a:spLocks noChangeArrowheads="1"/>
            </p:cNvSpPr>
            <p:nvPr/>
          </p:nvSpPr>
          <p:spPr bwMode="auto">
            <a:xfrm>
              <a:off x="6278307" y="2195545"/>
              <a:ext cx="1764006" cy="28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900" b="1">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1900" b="1">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endParaRPr>
            </a:p>
          </p:txBody>
        </p:sp>
      </p:grpSp>
      <p:cxnSp>
        <p:nvCxnSpPr>
          <p:cNvPr id="75" name="直接连接符 74"/>
          <p:cNvCxnSpPr/>
          <p:nvPr/>
        </p:nvCxnSpPr>
        <p:spPr>
          <a:xfrm rot="18900000">
            <a:off x="5636740" y="3604656"/>
            <a:ext cx="1008051"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76" name="组合 1"/>
          <p:cNvGrpSpPr/>
          <p:nvPr/>
        </p:nvGrpSpPr>
        <p:grpSpPr>
          <a:xfrm>
            <a:off x="4367746" y="2290433"/>
            <a:ext cx="2351702" cy="861704"/>
            <a:chOff x="6278307" y="2195545"/>
            <a:chExt cx="1764006" cy="646129"/>
          </a:xfrm>
        </p:grpSpPr>
        <p:sp>
          <p:nvSpPr>
            <p:cNvPr id="77" name="TextBox 20"/>
            <p:cNvSpPr txBox="1"/>
            <p:nvPr/>
          </p:nvSpPr>
          <p:spPr bwMode="auto">
            <a:xfrm>
              <a:off x="6382171" y="2494100"/>
              <a:ext cx="1526083" cy="34757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此处添加段落文本</a:t>
              </a:r>
            </a:p>
          </p:txBody>
        </p:sp>
        <p:sp>
          <p:nvSpPr>
            <p:cNvPr id="78" name="TextBox 19"/>
            <p:cNvSpPr txBox="1">
              <a:spLocks noChangeArrowheads="1"/>
            </p:cNvSpPr>
            <p:nvPr/>
          </p:nvSpPr>
          <p:spPr bwMode="auto">
            <a:xfrm>
              <a:off x="6278307" y="2195545"/>
              <a:ext cx="1764006" cy="28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900" b="1">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1900" b="1">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endParaRPr>
            </a:p>
          </p:txBody>
        </p:sp>
      </p:grpSp>
      <p:cxnSp>
        <p:nvCxnSpPr>
          <p:cNvPr id="79" name="直接连接符 78"/>
          <p:cNvCxnSpPr/>
          <p:nvPr/>
        </p:nvCxnSpPr>
        <p:spPr>
          <a:xfrm rot="2700000" flipH="1">
            <a:off x="7369226" y="3625638"/>
            <a:ext cx="1008416"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18900000">
            <a:off x="8779783" y="3662495"/>
            <a:ext cx="1008051"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1" name="组合 1"/>
          <p:cNvGrpSpPr/>
          <p:nvPr/>
        </p:nvGrpSpPr>
        <p:grpSpPr>
          <a:xfrm>
            <a:off x="7391435" y="2290430"/>
            <a:ext cx="2351702" cy="861702"/>
            <a:chOff x="6278307" y="2195547"/>
            <a:chExt cx="1764006" cy="646128"/>
          </a:xfrm>
        </p:grpSpPr>
        <p:sp>
          <p:nvSpPr>
            <p:cNvPr id="82" name="TextBox 20"/>
            <p:cNvSpPr txBox="1"/>
            <p:nvPr/>
          </p:nvSpPr>
          <p:spPr bwMode="auto">
            <a:xfrm>
              <a:off x="6382171" y="2494101"/>
              <a:ext cx="1526083" cy="34757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此处添加段落文本</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TextBox 19"/>
            <p:cNvSpPr txBox="1">
              <a:spLocks noChangeArrowheads="1"/>
            </p:cNvSpPr>
            <p:nvPr/>
          </p:nvSpPr>
          <p:spPr bwMode="auto">
            <a:xfrm>
              <a:off x="6278307" y="2195547"/>
              <a:ext cx="1764006" cy="28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900" b="1">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1900" b="1">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84" name="组合 1"/>
          <p:cNvGrpSpPr/>
          <p:nvPr/>
        </p:nvGrpSpPr>
        <p:grpSpPr>
          <a:xfrm>
            <a:off x="2783523" y="4224122"/>
            <a:ext cx="2351702" cy="861704"/>
            <a:chOff x="6278307" y="2195545"/>
            <a:chExt cx="1764006" cy="646129"/>
          </a:xfrm>
        </p:grpSpPr>
        <p:sp>
          <p:nvSpPr>
            <p:cNvPr id="85" name="TextBox 20"/>
            <p:cNvSpPr txBox="1"/>
            <p:nvPr/>
          </p:nvSpPr>
          <p:spPr bwMode="auto">
            <a:xfrm>
              <a:off x="6382171" y="2494100"/>
              <a:ext cx="1526083" cy="34757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此处添加段落文本</a:t>
              </a:r>
            </a:p>
          </p:txBody>
        </p:sp>
        <p:sp>
          <p:nvSpPr>
            <p:cNvPr id="86" name="TextBox 19"/>
            <p:cNvSpPr txBox="1">
              <a:spLocks noChangeArrowheads="1"/>
            </p:cNvSpPr>
            <p:nvPr/>
          </p:nvSpPr>
          <p:spPr bwMode="auto">
            <a:xfrm>
              <a:off x="6278307" y="2195545"/>
              <a:ext cx="1764006" cy="28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87" name="组合 1"/>
          <p:cNvGrpSpPr/>
          <p:nvPr/>
        </p:nvGrpSpPr>
        <p:grpSpPr>
          <a:xfrm>
            <a:off x="5945998" y="4224122"/>
            <a:ext cx="2351702" cy="861704"/>
            <a:chOff x="6278307" y="2195545"/>
            <a:chExt cx="1764006" cy="646129"/>
          </a:xfrm>
        </p:grpSpPr>
        <p:sp>
          <p:nvSpPr>
            <p:cNvPr id="88" name="TextBox 20"/>
            <p:cNvSpPr txBox="1"/>
            <p:nvPr/>
          </p:nvSpPr>
          <p:spPr bwMode="auto">
            <a:xfrm>
              <a:off x="6382171" y="2494100"/>
              <a:ext cx="1526083" cy="34757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此处添加段落文本</a:t>
              </a:r>
            </a:p>
          </p:txBody>
        </p:sp>
        <p:sp>
          <p:nvSpPr>
            <p:cNvPr id="89" name="TextBox 19"/>
            <p:cNvSpPr txBox="1">
              <a:spLocks noChangeArrowheads="1"/>
            </p:cNvSpPr>
            <p:nvPr/>
          </p:nvSpPr>
          <p:spPr bwMode="auto">
            <a:xfrm>
              <a:off x="6278307" y="2195545"/>
              <a:ext cx="1764006" cy="28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900" b="1">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1900" b="1">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90" name="组合 1"/>
          <p:cNvGrpSpPr/>
          <p:nvPr/>
        </p:nvGrpSpPr>
        <p:grpSpPr>
          <a:xfrm>
            <a:off x="9023404" y="4224122"/>
            <a:ext cx="2351702" cy="861704"/>
            <a:chOff x="6278307" y="2195545"/>
            <a:chExt cx="1764006" cy="646129"/>
          </a:xfrm>
        </p:grpSpPr>
        <p:sp>
          <p:nvSpPr>
            <p:cNvPr id="91" name="TextBox 20"/>
            <p:cNvSpPr txBox="1"/>
            <p:nvPr/>
          </p:nvSpPr>
          <p:spPr bwMode="auto">
            <a:xfrm>
              <a:off x="6382171" y="2494100"/>
              <a:ext cx="1526083" cy="34757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此处添加段落文本</a:t>
              </a:r>
            </a:p>
          </p:txBody>
        </p:sp>
        <p:sp>
          <p:nvSpPr>
            <p:cNvPr id="92" name="TextBox 19"/>
            <p:cNvSpPr txBox="1">
              <a:spLocks noChangeArrowheads="1"/>
            </p:cNvSpPr>
            <p:nvPr/>
          </p:nvSpPr>
          <p:spPr bwMode="auto">
            <a:xfrm>
              <a:off x="6278307" y="2195545"/>
              <a:ext cx="1764006" cy="28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900" b="1">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1900" b="1">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93" name="组合 92"/>
          <p:cNvGrpSpPr/>
          <p:nvPr/>
        </p:nvGrpSpPr>
        <p:grpSpPr>
          <a:xfrm>
            <a:off x="1929533" y="3962485"/>
            <a:ext cx="971024" cy="971375"/>
            <a:chOff x="1302940" y="2971177"/>
            <a:chExt cx="728363" cy="728363"/>
          </a:xfrm>
          <a:solidFill>
            <a:srgbClr val="A34042"/>
          </a:solidFill>
        </p:grpSpPr>
        <p:sp>
          <p:nvSpPr>
            <p:cNvPr id="94" name="椭圆 93"/>
            <p:cNvSpPr/>
            <p:nvPr/>
          </p:nvSpPr>
          <p:spPr>
            <a:xfrm>
              <a:off x="1302940" y="2971177"/>
              <a:ext cx="728363" cy="7283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prstClr val="white"/>
                </a:solidFill>
              </a:endParaRPr>
            </a:p>
          </p:txBody>
        </p:sp>
        <p:sp>
          <p:nvSpPr>
            <p:cNvPr id="95" name="TextBox 19"/>
            <p:cNvSpPr txBox="1">
              <a:spLocks noChangeArrowheads="1"/>
            </p:cNvSpPr>
            <p:nvPr/>
          </p:nvSpPr>
          <p:spPr bwMode="auto">
            <a:xfrm>
              <a:off x="1371764" y="3115228"/>
              <a:ext cx="566214" cy="439886"/>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200">
                  <a:solidFill>
                    <a:schemeClr val="bg1"/>
                  </a:solidFill>
                  <a:latin typeface="微软雅黑" panose="020b0503020204020204" pitchFamily="34" charset="-122"/>
                  <a:ea typeface="微软雅黑" panose="020b0503020204020204" pitchFamily="34" charset="-122"/>
                  <a:cs typeface="宋体" pitchFamily="2" charset="-122"/>
                </a:rPr>
                <a:t>01</a:t>
              </a:r>
            </a:p>
          </p:txBody>
        </p:sp>
      </p:grpSp>
      <p:grpSp>
        <p:nvGrpSpPr>
          <p:cNvPr id="96" name="组合 95"/>
          <p:cNvGrpSpPr/>
          <p:nvPr/>
        </p:nvGrpSpPr>
        <p:grpSpPr>
          <a:xfrm>
            <a:off x="4974978" y="3962488"/>
            <a:ext cx="971024" cy="971376"/>
            <a:chOff x="3587321" y="2971176"/>
            <a:chExt cx="728363" cy="728363"/>
          </a:xfrm>
        </p:grpSpPr>
        <p:sp>
          <p:nvSpPr>
            <p:cNvPr id="97" name="椭圆 96"/>
            <p:cNvSpPr/>
            <p:nvPr/>
          </p:nvSpPr>
          <p:spPr>
            <a:xfrm>
              <a:off x="3587321" y="2971176"/>
              <a:ext cx="728363" cy="728363"/>
            </a:xfrm>
            <a:prstGeom prst="ellipse">
              <a:avLst/>
            </a:prstGeom>
            <a:solidFill>
              <a:srgbClr val="0B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prstClr val="white"/>
                </a:solidFill>
              </a:endParaRPr>
            </a:p>
          </p:txBody>
        </p:sp>
        <p:sp>
          <p:nvSpPr>
            <p:cNvPr id="98" name="TextBox 19"/>
            <p:cNvSpPr txBox="1">
              <a:spLocks noChangeArrowheads="1"/>
            </p:cNvSpPr>
            <p:nvPr/>
          </p:nvSpPr>
          <p:spPr bwMode="auto">
            <a:xfrm>
              <a:off x="3635896" y="3115228"/>
              <a:ext cx="566214" cy="43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200">
                  <a:solidFill>
                    <a:schemeClr val="bg1"/>
                  </a:solidFill>
                  <a:latin typeface="微软雅黑" panose="020b0503020204020204" pitchFamily="34" charset="-122"/>
                  <a:ea typeface="微软雅黑" panose="020b0503020204020204" pitchFamily="34" charset="-122"/>
                  <a:cs typeface="宋体" pitchFamily="2" charset="-122"/>
                </a:rPr>
                <a:t>03</a:t>
              </a:r>
            </a:p>
          </p:txBody>
        </p:sp>
      </p:grpSp>
      <p:grpSp>
        <p:nvGrpSpPr>
          <p:cNvPr id="99" name="组合 98"/>
          <p:cNvGrpSpPr/>
          <p:nvPr/>
        </p:nvGrpSpPr>
        <p:grpSpPr>
          <a:xfrm>
            <a:off x="8056181" y="3962488"/>
            <a:ext cx="971024" cy="971376"/>
            <a:chOff x="5898524" y="2971176"/>
            <a:chExt cx="728363" cy="728363"/>
          </a:xfrm>
          <a:solidFill>
            <a:srgbClr val="A34042"/>
          </a:solidFill>
        </p:grpSpPr>
        <p:sp>
          <p:nvSpPr>
            <p:cNvPr id="100" name="椭圆 99"/>
            <p:cNvSpPr/>
            <p:nvPr/>
          </p:nvSpPr>
          <p:spPr>
            <a:xfrm>
              <a:off x="5898524" y="2971176"/>
              <a:ext cx="728363" cy="7283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prstClr val="white"/>
                </a:solidFill>
              </a:endParaRPr>
            </a:p>
          </p:txBody>
        </p:sp>
        <p:sp>
          <p:nvSpPr>
            <p:cNvPr id="101" name="TextBox 19"/>
            <p:cNvSpPr txBox="1">
              <a:spLocks noChangeArrowheads="1"/>
            </p:cNvSpPr>
            <p:nvPr/>
          </p:nvSpPr>
          <p:spPr bwMode="auto">
            <a:xfrm>
              <a:off x="5979598" y="3115228"/>
              <a:ext cx="566214" cy="439885"/>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200">
                  <a:solidFill>
                    <a:schemeClr val="bg1"/>
                  </a:solidFill>
                  <a:latin typeface="微软雅黑" panose="020b0503020204020204" pitchFamily="34" charset="-122"/>
                  <a:ea typeface="微软雅黑" panose="020b0503020204020204" pitchFamily="34" charset="-122"/>
                  <a:cs typeface="宋体" pitchFamily="2" charset="-122"/>
                </a:rPr>
                <a:t>05</a:t>
              </a:r>
            </a:p>
          </p:txBody>
        </p:sp>
      </p:grpSp>
      <p:grpSp>
        <p:nvGrpSpPr>
          <p:cNvPr id="102" name="组合 101"/>
          <p:cNvGrpSpPr/>
          <p:nvPr/>
        </p:nvGrpSpPr>
        <p:grpSpPr>
          <a:xfrm>
            <a:off x="3452790" y="2439749"/>
            <a:ext cx="971024" cy="971376"/>
            <a:chOff x="2445531" y="1829388"/>
            <a:chExt cx="728363" cy="728363"/>
          </a:xfrm>
        </p:grpSpPr>
        <p:sp>
          <p:nvSpPr>
            <p:cNvPr id="103" name="椭圆 102"/>
            <p:cNvSpPr/>
            <p:nvPr/>
          </p:nvSpPr>
          <p:spPr>
            <a:xfrm>
              <a:off x="2445531" y="1829388"/>
              <a:ext cx="728363" cy="728363"/>
            </a:xfrm>
            <a:prstGeom prst="ellipse">
              <a:avLst/>
            </a:prstGeom>
            <a:solidFill>
              <a:srgbClr val="0B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prstClr val="white"/>
                </a:solidFill>
              </a:endParaRPr>
            </a:p>
          </p:txBody>
        </p:sp>
        <p:sp>
          <p:nvSpPr>
            <p:cNvPr id="104" name="TextBox 19"/>
            <p:cNvSpPr txBox="1">
              <a:spLocks noChangeArrowheads="1"/>
            </p:cNvSpPr>
            <p:nvPr/>
          </p:nvSpPr>
          <p:spPr bwMode="auto">
            <a:xfrm>
              <a:off x="2527495" y="1980240"/>
              <a:ext cx="566214" cy="43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200">
                  <a:solidFill>
                    <a:schemeClr val="bg1"/>
                  </a:solidFill>
                  <a:latin typeface="微软雅黑" panose="020b0503020204020204" pitchFamily="34" charset="-122"/>
                  <a:ea typeface="微软雅黑" panose="020b0503020204020204" pitchFamily="34" charset="-122"/>
                  <a:cs typeface="宋体" pitchFamily="2" charset="-122"/>
                </a:rPr>
                <a:t>02</a:t>
              </a:r>
            </a:p>
          </p:txBody>
        </p:sp>
      </p:grpSp>
      <p:grpSp>
        <p:nvGrpSpPr>
          <p:cNvPr id="105" name="组合 104"/>
          <p:cNvGrpSpPr/>
          <p:nvPr/>
        </p:nvGrpSpPr>
        <p:grpSpPr>
          <a:xfrm>
            <a:off x="6497165" y="2439749"/>
            <a:ext cx="971024" cy="971376"/>
            <a:chOff x="4729110" y="1829388"/>
            <a:chExt cx="728363" cy="728363"/>
          </a:xfrm>
          <a:solidFill>
            <a:srgbClr val="A34042"/>
          </a:solidFill>
        </p:grpSpPr>
        <p:sp>
          <p:nvSpPr>
            <p:cNvPr id="106" name="椭圆 105"/>
            <p:cNvSpPr/>
            <p:nvPr/>
          </p:nvSpPr>
          <p:spPr>
            <a:xfrm>
              <a:off x="4729110" y="1829388"/>
              <a:ext cx="728363" cy="7283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prstClr val="white"/>
                </a:solidFill>
              </a:endParaRPr>
            </a:p>
          </p:txBody>
        </p:sp>
        <p:sp>
          <p:nvSpPr>
            <p:cNvPr id="107" name="TextBox 19"/>
            <p:cNvSpPr txBox="1">
              <a:spLocks noChangeArrowheads="1"/>
            </p:cNvSpPr>
            <p:nvPr/>
          </p:nvSpPr>
          <p:spPr bwMode="auto">
            <a:xfrm>
              <a:off x="4833688" y="1980240"/>
              <a:ext cx="566214" cy="439885"/>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200">
                  <a:solidFill>
                    <a:schemeClr val="bg1"/>
                  </a:solidFill>
                  <a:latin typeface="微软雅黑" panose="020b0503020204020204" pitchFamily="34" charset="-122"/>
                  <a:ea typeface="微软雅黑" panose="020b0503020204020204" pitchFamily="34" charset="-122"/>
                  <a:cs typeface="宋体" pitchFamily="2" charset="-122"/>
                </a:rPr>
                <a:t>04</a:t>
              </a:r>
            </a:p>
          </p:txBody>
        </p:sp>
      </p:grpSp>
      <p:grpSp>
        <p:nvGrpSpPr>
          <p:cNvPr id="108" name="组合 107"/>
          <p:cNvGrpSpPr/>
          <p:nvPr/>
        </p:nvGrpSpPr>
        <p:grpSpPr>
          <a:xfrm>
            <a:off x="9578368" y="2439749"/>
            <a:ext cx="971024" cy="971376"/>
            <a:chOff x="7040313" y="1829388"/>
            <a:chExt cx="728363" cy="728363"/>
          </a:xfrm>
        </p:grpSpPr>
        <p:sp>
          <p:nvSpPr>
            <p:cNvPr id="109" name="椭圆 108"/>
            <p:cNvSpPr/>
            <p:nvPr/>
          </p:nvSpPr>
          <p:spPr>
            <a:xfrm>
              <a:off x="7040313" y="1829388"/>
              <a:ext cx="728363" cy="728363"/>
            </a:xfrm>
            <a:prstGeom prst="ellipse">
              <a:avLst/>
            </a:prstGeom>
            <a:solidFill>
              <a:srgbClr val="0B12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prstClr val="white"/>
                </a:solidFill>
              </a:endParaRPr>
            </a:p>
          </p:txBody>
        </p:sp>
        <p:sp>
          <p:nvSpPr>
            <p:cNvPr id="110" name="TextBox 19"/>
            <p:cNvSpPr txBox="1">
              <a:spLocks noChangeArrowheads="1"/>
            </p:cNvSpPr>
            <p:nvPr/>
          </p:nvSpPr>
          <p:spPr bwMode="auto">
            <a:xfrm>
              <a:off x="7143469" y="1980240"/>
              <a:ext cx="566214" cy="43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200">
                  <a:solidFill>
                    <a:schemeClr val="bg1"/>
                  </a:solidFill>
                  <a:latin typeface="微软雅黑" panose="020b0503020204020204" pitchFamily="34" charset="-122"/>
                  <a:ea typeface="微软雅黑" panose="020b0503020204020204" pitchFamily="34" charset="-122"/>
                  <a:cs typeface="宋体" pitchFamily="2" charset="-122"/>
                </a:rPr>
                <a:t>05</a:t>
              </a:r>
            </a:p>
          </p:txBody>
        </p:sp>
      </p:grpSp>
      <p:grpSp>
        <p:nvGrpSpPr>
          <p:cNvPr id="111" name="组合 110"/>
          <p:cNvGrpSpPr/>
          <p:nvPr/>
        </p:nvGrpSpPr>
        <p:grpSpPr>
          <a:xfrm>
            <a:off x="-17429" y="5540692"/>
            <a:ext cx="12209429" cy="1323975"/>
            <a:chOff x="-17429" y="5540692"/>
            <a:chExt cx="12209429" cy="1323975"/>
          </a:xfrm>
        </p:grpSpPr>
        <p:grpSp>
          <p:nvGrpSpPr>
            <p:cNvPr id="112" name="组合 111"/>
            <p:cNvGrpSpPr/>
            <p:nvPr/>
          </p:nvGrpSpPr>
          <p:grpSpPr>
            <a:xfrm>
              <a:off x="-17429" y="5540692"/>
              <a:ext cx="8347833" cy="1323975"/>
              <a:chOff x="-17429" y="5540692"/>
              <a:chExt cx="8347833" cy="1323975"/>
            </a:xfrm>
          </p:grpSpPr>
          <p:pic>
            <p:nvPicPr>
              <p:cNvPr id="114" name="图片 113"/>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115" name="图片 114"/>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116" name="图片 115"/>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113" name="图片 112"/>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223496269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500"/>
                                        <p:tgtEl>
                                          <p:spTgt spid="9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down)">
                                      <p:cBhvr>
                                        <p:cTn id="11" dur="500"/>
                                        <p:tgtEl>
                                          <p:spTgt spid="70"/>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
                                        </p:tgtEl>
                                        <p:attrNameLst>
                                          <p:attrName>style.visibility</p:attrName>
                                        </p:attrNameLst>
                                      </p:cBhvr>
                                      <p:to>
                                        <p:strVal val="visible"/>
                                      </p:to>
                                    </p:set>
                                    <p:animEffect transition="in" filter="fade">
                                      <p:cBhvr>
                                        <p:cTn id="15" dur="500"/>
                                        <p:tgtEl>
                                          <p:spTgt spid="102"/>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wipe(up)">
                                      <p:cBhvr>
                                        <p:cTn id="19" dur="500"/>
                                        <p:tgtEl>
                                          <p:spTgt spid="71"/>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96"/>
                                        </p:tgtEl>
                                        <p:attrNameLst>
                                          <p:attrName>style.visibility</p:attrName>
                                        </p:attrNameLst>
                                      </p:cBhvr>
                                      <p:to>
                                        <p:strVal val="visible"/>
                                      </p:to>
                                    </p:set>
                                    <p:animEffect transition="in" filter="fade">
                                      <p:cBhvr>
                                        <p:cTn id="23" dur="500"/>
                                        <p:tgtEl>
                                          <p:spTgt spid="96"/>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down)">
                                      <p:cBhvr>
                                        <p:cTn id="27" dur="500"/>
                                        <p:tgtEl>
                                          <p:spTgt spid="75"/>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fade">
                                      <p:cBhvr>
                                        <p:cTn id="31" dur="500"/>
                                        <p:tgtEl>
                                          <p:spTgt spid="105"/>
                                        </p:tgtEl>
                                      </p:cBhvr>
                                    </p:animEffect>
                                  </p:childTnLst>
                                </p:cTn>
                              </p:par>
                            </p:childTnLst>
                          </p:cTn>
                        </p:par>
                        <p:par>
                          <p:cTn id="32" fill="hold" nodeType="afterGroup">
                            <p:stCondLst>
                              <p:cond delay="3500"/>
                            </p:stCondLst>
                            <p:childTnLst>
                              <p:par>
                                <p:cTn id="33" presetID="22" presetClass="entr" presetSubtype="1" fill="hold" nodeType="after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wipe(up)">
                                      <p:cBhvr>
                                        <p:cTn id="35" dur="500"/>
                                        <p:tgtEl>
                                          <p:spTgt spid="79"/>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99"/>
                                        </p:tgtEl>
                                        <p:attrNameLst>
                                          <p:attrName>style.visibility</p:attrName>
                                        </p:attrNameLst>
                                      </p:cBhvr>
                                      <p:to>
                                        <p:strVal val="visible"/>
                                      </p:to>
                                    </p:set>
                                    <p:animEffect transition="in" filter="fade">
                                      <p:cBhvr>
                                        <p:cTn id="39" dur="500"/>
                                        <p:tgtEl>
                                          <p:spTgt spid="99"/>
                                        </p:tgtEl>
                                      </p:cBhvr>
                                    </p:animEffect>
                                  </p:childTnLst>
                                </p:cTn>
                              </p:par>
                            </p:childTnLst>
                          </p:cTn>
                        </p:par>
                        <p:par>
                          <p:cTn id="40" fill="hold" nodeType="afterGroup">
                            <p:stCondLst>
                              <p:cond delay="4500"/>
                            </p:stCondLst>
                            <p:childTnLst>
                              <p:par>
                                <p:cTn id="41" presetID="22" presetClass="entr" presetSubtype="4" fill="hold"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wipe(down)">
                                      <p:cBhvr>
                                        <p:cTn id="43" dur="500"/>
                                        <p:tgtEl>
                                          <p:spTgt spid="80"/>
                                        </p:tgtEl>
                                      </p:cBhvr>
                                    </p:animEffect>
                                  </p:childTnLst>
                                </p:cTn>
                              </p:par>
                            </p:childTnLst>
                          </p:cTn>
                        </p:par>
                        <p:par>
                          <p:cTn id="44" fill="hold" nodeType="afterGroup">
                            <p:stCondLst>
                              <p:cond delay="5000"/>
                            </p:stCondLst>
                            <p:childTnLst>
                              <p:par>
                                <p:cTn id="45" presetID="10" presetClass="entr" presetSubtype="0" fill="hold" nodeType="afterEffect">
                                  <p:stCondLst>
                                    <p:cond delay="0"/>
                                  </p:stCondLst>
                                  <p:childTnLst>
                                    <p:set>
                                      <p:cBhvr>
                                        <p:cTn id="46" dur="1" fill="hold">
                                          <p:stCondLst>
                                            <p:cond delay="0"/>
                                          </p:stCondLst>
                                        </p:cTn>
                                        <p:tgtEl>
                                          <p:spTgt spid="108"/>
                                        </p:tgtEl>
                                        <p:attrNameLst>
                                          <p:attrName>style.visibility</p:attrName>
                                        </p:attrNameLst>
                                      </p:cBhvr>
                                      <p:to>
                                        <p:strVal val="visible"/>
                                      </p:to>
                                    </p:set>
                                    <p:animEffect transition="in" filter="fade">
                                      <p:cBhvr>
                                        <p:cTn id="47" dur="500"/>
                                        <p:tgtEl>
                                          <p:spTgt spid="108"/>
                                        </p:tgtEl>
                                      </p:cBhvr>
                                    </p:animEffect>
                                  </p:childTnLst>
                                </p:cTn>
                              </p:par>
                            </p:childTnLst>
                          </p:cTn>
                        </p:par>
                        <p:par>
                          <p:cTn id="48" fill="hold" nodeType="afterGroup">
                            <p:stCondLst>
                              <p:cond delay="5500"/>
                            </p:stCondLst>
                            <p:childTnLst>
                              <p:par>
                                <p:cTn id="49" presetID="42" presetClass="entr" presetSubtype="0" fill="hold"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anim calcmode="lin" valueType="num">
                                      <p:cBhvr>
                                        <p:cTn id="52" dur="500" fill="hold"/>
                                        <p:tgtEl>
                                          <p:spTgt spid="72"/>
                                        </p:tgtEl>
                                        <p:attrNameLst>
                                          <p:attrName>ppt_x</p:attrName>
                                        </p:attrNameLst>
                                      </p:cBhvr>
                                      <p:tavLst>
                                        <p:tav tm="0">
                                          <p:val>
                                            <p:strVal val="#ppt_x"/>
                                          </p:val>
                                        </p:tav>
                                        <p:tav tm="100000">
                                          <p:val>
                                            <p:strVal val="#ppt_x"/>
                                          </p:val>
                                        </p:tav>
                                      </p:tavLst>
                                    </p:anim>
                                    <p:anim calcmode="lin" valueType="num">
                                      <p:cBhvr>
                                        <p:cTn id="53" dur="500" fill="hold"/>
                                        <p:tgtEl>
                                          <p:spTgt spid="72"/>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6000"/>
                            </p:stCondLst>
                            <p:childTnLst>
                              <p:par>
                                <p:cTn id="55" presetID="42" presetClass="entr" presetSubtype="0"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fade">
                                      <p:cBhvr>
                                        <p:cTn id="57" dur="500"/>
                                        <p:tgtEl>
                                          <p:spTgt spid="76"/>
                                        </p:tgtEl>
                                      </p:cBhvr>
                                    </p:animEffect>
                                    <p:anim calcmode="lin" valueType="num">
                                      <p:cBhvr>
                                        <p:cTn id="58" dur="500" fill="hold"/>
                                        <p:tgtEl>
                                          <p:spTgt spid="76"/>
                                        </p:tgtEl>
                                        <p:attrNameLst>
                                          <p:attrName>ppt_x</p:attrName>
                                        </p:attrNameLst>
                                      </p:cBhvr>
                                      <p:tavLst>
                                        <p:tav tm="0">
                                          <p:val>
                                            <p:strVal val="#ppt_x"/>
                                          </p:val>
                                        </p:tav>
                                        <p:tav tm="100000">
                                          <p:val>
                                            <p:strVal val="#ppt_x"/>
                                          </p:val>
                                        </p:tav>
                                      </p:tavLst>
                                    </p:anim>
                                    <p:anim calcmode="lin" valueType="num">
                                      <p:cBhvr>
                                        <p:cTn id="59" dur="500" fill="hold"/>
                                        <p:tgtEl>
                                          <p:spTgt spid="76"/>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6500"/>
                            </p:stCondLst>
                            <p:childTnLst>
                              <p:par>
                                <p:cTn id="61" presetID="42"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anim calcmode="lin" valueType="num">
                                      <p:cBhvr>
                                        <p:cTn id="64" dur="500" fill="hold"/>
                                        <p:tgtEl>
                                          <p:spTgt spid="81"/>
                                        </p:tgtEl>
                                        <p:attrNameLst>
                                          <p:attrName>ppt_x</p:attrName>
                                        </p:attrNameLst>
                                      </p:cBhvr>
                                      <p:tavLst>
                                        <p:tav tm="0">
                                          <p:val>
                                            <p:strVal val="#ppt_x"/>
                                          </p:val>
                                        </p:tav>
                                        <p:tav tm="100000">
                                          <p:val>
                                            <p:strVal val="#ppt_x"/>
                                          </p:val>
                                        </p:tav>
                                      </p:tavLst>
                                    </p:anim>
                                    <p:anim calcmode="lin" valueType="num">
                                      <p:cBhvr>
                                        <p:cTn id="65" dur="500" fill="hold"/>
                                        <p:tgtEl>
                                          <p:spTgt spid="81"/>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7000"/>
                            </p:stCondLst>
                            <p:childTnLst>
                              <p:par>
                                <p:cTn id="67" presetID="47" presetClass="entr" presetSubtype="0" fill="hold"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500"/>
                                        <p:tgtEl>
                                          <p:spTgt spid="84"/>
                                        </p:tgtEl>
                                      </p:cBhvr>
                                    </p:animEffect>
                                    <p:anim calcmode="lin" valueType="num">
                                      <p:cBhvr>
                                        <p:cTn id="70" dur="500" fill="hold"/>
                                        <p:tgtEl>
                                          <p:spTgt spid="84"/>
                                        </p:tgtEl>
                                        <p:attrNameLst>
                                          <p:attrName>ppt_x</p:attrName>
                                        </p:attrNameLst>
                                      </p:cBhvr>
                                      <p:tavLst>
                                        <p:tav tm="0">
                                          <p:val>
                                            <p:strVal val="#ppt_x"/>
                                          </p:val>
                                        </p:tav>
                                        <p:tav tm="100000">
                                          <p:val>
                                            <p:strVal val="#ppt_x"/>
                                          </p:val>
                                        </p:tav>
                                      </p:tavLst>
                                    </p:anim>
                                    <p:anim calcmode="lin" valueType="num">
                                      <p:cBhvr>
                                        <p:cTn id="71" dur="500" fill="hold"/>
                                        <p:tgtEl>
                                          <p:spTgt spid="84"/>
                                        </p:tgtEl>
                                        <p:attrNameLst>
                                          <p:attrName>ppt_y</p:attrName>
                                        </p:attrNameLst>
                                      </p:cBhvr>
                                      <p:tavLst>
                                        <p:tav tm="0">
                                          <p:val>
                                            <p:strVal val="#ppt_y-.1"/>
                                          </p:val>
                                        </p:tav>
                                        <p:tav tm="100000">
                                          <p:val>
                                            <p:strVal val="#ppt_y"/>
                                          </p:val>
                                        </p:tav>
                                      </p:tavLst>
                                    </p:anim>
                                  </p:childTnLst>
                                </p:cTn>
                              </p:par>
                            </p:childTnLst>
                          </p:cTn>
                        </p:par>
                        <p:par>
                          <p:cTn id="72" fill="hold" nodeType="afterGroup">
                            <p:stCondLst>
                              <p:cond delay="7500"/>
                            </p:stCondLst>
                            <p:childTnLst>
                              <p:par>
                                <p:cTn id="73" presetID="47" presetClass="entr" presetSubtype="0" fill="hold"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fade">
                                      <p:cBhvr>
                                        <p:cTn id="75" dur="500"/>
                                        <p:tgtEl>
                                          <p:spTgt spid="87"/>
                                        </p:tgtEl>
                                      </p:cBhvr>
                                    </p:animEffect>
                                    <p:anim calcmode="lin" valueType="num">
                                      <p:cBhvr>
                                        <p:cTn id="76" dur="500" fill="hold"/>
                                        <p:tgtEl>
                                          <p:spTgt spid="87"/>
                                        </p:tgtEl>
                                        <p:attrNameLst>
                                          <p:attrName>ppt_x</p:attrName>
                                        </p:attrNameLst>
                                      </p:cBhvr>
                                      <p:tavLst>
                                        <p:tav tm="0">
                                          <p:val>
                                            <p:strVal val="#ppt_x"/>
                                          </p:val>
                                        </p:tav>
                                        <p:tav tm="100000">
                                          <p:val>
                                            <p:strVal val="#ppt_x"/>
                                          </p:val>
                                        </p:tav>
                                      </p:tavLst>
                                    </p:anim>
                                    <p:anim calcmode="lin" valueType="num">
                                      <p:cBhvr>
                                        <p:cTn id="77" dur="500" fill="hold"/>
                                        <p:tgtEl>
                                          <p:spTgt spid="87"/>
                                        </p:tgtEl>
                                        <p:attrNameLst>
                                          <p:attrName>ppt_y</p:attrName>
                                        </p:attrNameLst>
                                      </p:cBhvr>
                                      <p:tavLst>
                                        <p:tav tm="0">
                                          <p:val>
                                            <p:strVal val="#ppt_y-.1"/>
                                          </p:val>
                                        </p:tav>
                                        <p:tav tm="100000">
                                          <p:val>
                                            <p:strVal val="#ppt_y"/>
                                          </p:val>
                                        </p:tav>
                                      </p:tavLst>
                                    </p:anim>
                                  </p:childTnLst>
                                </p:cTn>
                              </p:par>
                            </p:childTnLst>
                          </p:cTn>
                        </p:par>
                        <p:par>
                          <p:cTn id="78" fill="hold" nodeType="afterGroup">
                            <p:stCondLst>
                              <p:cond delay="8000"/>
                            </p:stCondLst>
                            <p:childTnLst>
                              <p:par>
                                <p:cTn id="79" presetID="47" presetClass="entr" presetSubtype="0" fill="hold" nodeType="afterEffect">
                                  <p:stCondLst>
                                    <p:cond delay="0"/>
                                  </p:stCondLst>
                                  <p:childTnLst>
                                    <p:set>
                                      <p:cBhvr>
                                        <p:cTn id="80" dur="1" fill="hold">
                                          <p:stCondLst>
                                            <p:cond delay="0"/>
                                          </p:stCondLst>
                                        </p:cTn>
                                        <p:tgtEl>
                                          <p:spTgt spid="90"/>
                                        </p:tgtEl>
                                        <p:attrNameLst>
                                          <p:attrName>style.visibility</p:attrName>
                                        </p:attrNameLst>
                                      </p:cBhvr>
                                      <p:to>
                                        <p:strVal val="visible"/>
                                      </p:to>
                                    </p:set>
                                    <p:animEffect transition="in" filter="fade">
                                      <p:cBhvr>
                                        <p:cTn id="81" dur="500"/>
                                        <p:tgtEl>
                                          <p:spTgt spid="90"/>
                                        </p:tgtEl>
                                      </p:cBhvr>
                                    </p:animEffect>
                                    <p:anim calcmode="lin" valueType="num">
                                      <p:cBhvr>
                                        <p:cTn id="82" dur="500" fill="hold"/>
                                        <p:tgtEl>
                                          <p:spTgt spid="90"/>
                                        </p:tgtEl>
                                        <p:attrNameLst>
                                          <p:attrName>ppt_x</p:attrName>
                                        </p:attrNameLst>
                                      </p:cBhvr>
                                      <p:tavLst>
                                        <p:tav tm="0">
                                          <p:val>
                                            <p:strVal val="#ppt_x"/>
                                          </p:val>
                                        </p:tav>
                                        <p:tav tm="100000">
                                          <p:val>
                                            <p:strVal val="#ppt_x"/>
                                          </p:val>
                                        </p:tav>
                                      </p:tavLst>
                                    </p:anim>
                                    <p:anim calcmode="lin" valueType="num">
                                      <p:cBhvr>
                                        <p:cTn id="83" dur="5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5" name="组合 54"/>
          <p:cNvGrpSpPr/>
          <p:nvPr/>
        </p:nvGrpSpPr>
        <p:grpSpPr>
          <a:xfrm>
            <a:off x="0" y="130519"/>
            <a:ext cx="2514600" cy="461666"/>
            <a:chOff x="0" y="130519"/>
            <a:chExt cx="2514600" cy="461666"/>
          </a:xfrm>
        </p:grpSpPr>
        <p:pic>
          <p:nvPicPr>
            <p:cNvPr id="56" name="图片 55"/>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57"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sp>
        <p:nvSpPr>
          <p:cNvPr id="58" name="Freeform 7"/>
          <p:cNvSpPr>
            <a:spLocks noChangeArrowheads="1"/>
          </p:cNvSpPr>
          <p:nvPr/>
        </p:nvSpPr>
        <p:spPr bwMode="auto">
          <a:xfrm>
            <a:off x="5286749" y="1882353"/>
            <a:ext cx="1384120" cy="1221599"/>
          </a:xfrm>
          <a:custGeom>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rgbClr val="A34042"/>
          </a:solidFill>
          <a:ln>
            <a:noFill/>
          </a:ln>
        </p:spPr>
        <p:txBody>
          <a:bodyPr lIns="121865" tIns="60932" rIns="121865" bIns="60932"/>
          <a:lstStyle/>
          <a:p>
            <a:endParaRPr lang="zh-CN" altLang="zh-CN">
              <a:solidFill>
                <a:srgbClr val="000000"/>
              </a:solidFill>
              <a:latin typeface="Calibri" pitchFamily="34" charset="0"/>
              <a:sym typeface="宋体" pitchFamily="2" charset="-122"/>
            </a:endParaRPr>
          </a:p>
        </p:txBody>
      </p:sp>
      <p:sp>
        <p:nvSpPr>
          <p:cNvPr id="59" name="Freeform 8"/>
          <p:cNvSpPr>
            <a:spLocks noChangeArrowheads="1"/>
          </p:cNvSpPr>
          <p:nvPr/>
        </p:nvSpPr>
        <p:spPr bwMode="auto">
          <a:xfrm>
            <a:off x="3915326" y="3103950"/>
            <a:ext cx="1371421" cy="1321106"/>
          </a:xfrm>
          <a:custGeom>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rgbClr val="0B1227"/>
          </a:solidFill>
          <a:ln>
            <a:noFill/>
          </a:ln>
        </p:spPr>
        <p:txBody>
          <a:bodyPr lIns="121865" tIns="60932" rIns="121865" bIns="60932"/>
          <a:lstStyle/>
          <a:p>
            <a:endParaRPr lang="zh-CN" altLang="zh-CN">
              <a:solidFill>
                <a:srgbClr val="000000"/>
              </a:solidFill>
              <a:latin typeface="Calibri" pitchFamily="34" charset="0"/>
              <a:sym typeface="宋体" pitchFamily="2" charset="-122"/>
            </a:endParaRPr>
          </a:p>
        </p:txBody>
      </p:sp>
      <p:sp>
        <p:nvSpPr>
          <p:cNvPr id="60" name="Freeform 9"/>
          <p:cNvSpPr>
            <a:spLocks noChangeArrowheads="1"/>
          </p:cNvSpPr>
          <p:nvPr/>
        </p:nvSpPr>
        <p:spPr bwMode="auto">
          <a:xfrm>
            <a:off x="4702627" y="4425059"/>
            <a:ext cx="1274067" cy="1393089"/>
          </a:xfrm>
          <a:custGeom>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rgbClr val="A34042"/>
          </a:solidFill>
          <a:ln>
            <a:noFill/>
          </a:ln>
        </p:spPr>
        <p:txBody>
          <a:bodyPr lIns="121865" tIns="60932" rIns="121865" bIns="60932"/>
          <a:lstStyle/>
          <a:p>
            <a:endParaRPr lang="zh-CN" altLang="zh-CN" sz="2100">
              <a:solidFill>
                <a:srgbClr val="000000"/>
              </a:solidFill>
              <a:latin typeface="Calibri" pitchFamily="34" charset="0"/>
              <a:sym typeface="宋体" pitchFamily="2" charset="-122"/>
            </a:endParaRPr>
          </a:p>
        </p:txBody>
      </p:sp>
      <p:sp>
        <p:nvSpPr>
          <p:cNvPr id="61" name="Freeform 10"/>
          <p:cNvSpPr>
            <a:spLocks noChangeArrowheads="1"/>
          </p:cNvSpPr>
          <p:nvPr/>
        </p:nvSpPr>
        <p:spPr bwMode="auto">
          <a:xfrm>
            <a:off x="5976690" y="4425059"/>
            <a:ext cx="1278301" cy="1393089"/>
          </a:xfrm>
          <a:custGeom>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rgbClr val="A34042"/>
          </a:solidFill>
          <a:ln>
            <a:noFill/>
          </a:ln>
        </p:spPr>
        <p:txBody>
          <a:bodyPr lIns="121865" tIns="60932" rIns="121865" bIns="60932"/>
          <a:lstStyle/>
          <a:p>
            <a:endParaRPr lang="zh-CN" altLang="zh-CN">
              <a:solidFill>
                <a:srgbClr val="000000"/>
              </a:solidFill>
              <a:latin typeface="Calibri" pitchFamily="34" charset="0"/>
              <a:sym typeface="宋体" pitchFamily="2" charset="-122"/>
            </a:endParaRPr>
          </a:p>
        </p:txBody>
      </p:sp>
      <p:sp>
        <p:nvSpPr>
          <p:cNvPr id="62" name="Freeform 11"/>
          <p:cNvSpPr>
            <a:spLocks noChangeArrowheads="1"/>
          </p:cNvSpPr>
          <p:nvPr/>
        </p:nvSpPr>
        <p:spPr bwMode="auto">
          <a:xfrm>
            <a:off x="6670867" y="3103950"/>
            <a:ext cx="1371421" cy="1321106"/>
          </a:xfrm>
          <a:custGeom>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rgbClr val="0B1227"/>
          </a:solidFill>
          <a:ln>
            <a:noFill/>
          </a:ln>
        </p:spPr>
        <p:txBody>
          <a:bodyPr lIns="121865" tIns="60932" rIns="121865" bIns="60932"/>
          <a:lstStyle/>
          <a:p>
            <a:endParaRPr lang="zh-CN" altLang="zh-CN">
              <a:solidFill>
                <a:srgbClr val="000000"/>
              </a:solidFill>
              <a:latin typeface="Calibri" pitchFamily="34" charset="0"/>
              <a:sym typeface="宋体" pitchFamily="2" charset="-122"/>
            </a:endParaRPr>
          </a:p>
        </p:txBody>
      </p:sp>
      <p:sp>
        <p:nvSpPr>
          <p:cNvPr id="63" name="矩形 7"/>
          <p:cNvSpPr>
            <a:spLocks noChangeArrowheads="1"/>
          </p:cNvSpPr>
          <p:nvPr/>
        </p:nvSpPr>
        <p:spPr bwMode="auto">
          <a:xfrm>
            <a:off x="5737543" y="2441282"/>
            <a:ext cx="4761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3200">
                <a:solidFill>
                  <a:schemeClr val="bg1"/>
                </a:solidFill>
                <a:latin typeface="Swiss911 UCm BT" pitchFamily="2" charset="0"/>
                <a:sym typeface="Swiss911 UCm BT" pitchFamily="2" charset="0"/>
              </a:rPr>
              <a:t>01</a:t>
            </a:r>
            <a:endParaRPr lang="zh-CN" altLang="en-US" sz="3200">
              <a:solidFill>
                <a:schemeClr val="bg1"/>
              </a:solidFill>
              <a:latin typeface="Swiss911 UCm BT" pitchFamily="2" charset="0"/>
              <a:sym typeface="Swiss911 UCm BT" pitchFamily="2" charset="0"/>
            </a:endParaRPr>
          </a:p>
        </p:txBody>
      </p:sp>
      <p:sp>
        <p:nvSpPr>
          <p:cNvPr id="64" name="矩形 8"/>
          <p:cNvSpPr>
            <a:spLocks noChangeArrowheads="1"/>
          </p:cNvSpPr>
          <p:nvPr/>
        </p:nvSpPr>
        <p:spPr bwMode="auto">
          <a:xfrm>
            <a:off x="7017953" y="3353779"/>
            <a:ext cx="47619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3200">
                <a:solidFill>
                  <a:schemeClr val="bg1"/>
                </a:solidFill>
                <a:latin typeface="Swiss911 UCm BT" pitchFamily="2" charset="0"/>
                <a:sym typeface="Swiss911 UCm BT" pitchFamily="2" charset="0"/>
              </a:rPr>
              <a:t>02</a:t>
            </a:r>
            <a:endParaRPr lang="zh-CN" altLang="en-US" sz="3200">
              <a:solidFill>
                <a:schemeClr val="bg1"/>
              </a:solidFill>
              <a:latin typeface="Swiss911 UCm BT" pitchFamily="2" charset="0"/>
              <a:sym typeface="Swiss911 UCm BT" pitchFamily="2" charset="0"/>
            </a:endParaRPr>
          </a:p>
        </p:txBody>
      </p:sp>
      <p:sp>
        <p:nvSpPr>
          <p:cNvPr id="65" name="矩形 9"/>
          <p:cNvSpPr>
            <a:spLocks noChangeArrowheads="1"/>
          </p:cNvSpPr>
          <p:nvPr/>
        </p:nvSpPr>
        <p:spPr bwMode="auto">
          <a:xfrm>
            <a:off x="6539648" y="4873894"/>
            <a:ext cx="47619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3200">
                <a:solidFill>
                  <a:schemeClr val="bg1"/>
                </a:solidFill>
                <a:latin typeface="Swiss911 UCm BT" pitchFamily="2" charset="0"/>
                <a:sym typeface="Swiss911 UCm BT" pitchFamily="2" charset="0"/>
              </a:rPr>
              <a:t>03</a:t>
            </a:r>
            <a:endParaRPr lang="zh-CN" altLang="en-US" sz="3200">
              <a:solidFill>
                <a:schemeClr val="bg1"/>
              </a:solidFill>
              <a:latin typeface="Swiss911 UCm BT" pitchFamily="2" charset="0"/>
              <a:sym typeface="Swiss911 UCm BT" pitchFamily="2" charset="0"/>
            </a:endParaRPr>
          </a:p>
        </p:txBody>
      </p:sp>
      <p:sp>
        <p:nvSpPr>
          <p:cNvPr id="66" name="矩形 10"/>
          <p:cNvSpPr>
            <a:spLocks noChangeArrowheads="1"/>
          </p:cNvSpPr>
          <p:nvPr/>
        </p:nvSpPr>
        <p:spPr bwMode="auto">
          <a:xfrm>
            <a:off x="4861356" y="4892953"/>
            <a:ext cx="4761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3200">
                <a:solidFill>
                  <a:schemeClr val="bg1"/>
                </a:solidFill>
                <a:latin typeface="Swiss911 UCm BT" pitchFamily="2" charset="0"/>
                <a:sym typeface="Swiss911 UCm BT" pitchFamily="2" charset="0"/>
              </a:rPr>
              <a:t>04</a:t>
            </a:r>
            <a:endParaRPr lang="zh-CN" altLang="en-US" sz="3700">
              <a:solidFill>
                <a:schemeClr val="bg1"/>
              </a:solidFill>
              <a:latin typeface="Swiss911 UCm BT" pitchFamily="2" charset="0"/>
              <a:sym typeface="Swiss911 UCm BT" pitchFamily="2" charset="0"/>
            </a:endParaRPr>
          </a:p>
        </p:txBody>
      </p:sp>
      <p:sp>
        <p:nvSpPr>
          <p:cNvPr id="67" name="矩形 11"/>
          <p:cNvSpPr>
            <a:spLocks noChangeArrowheads="1"/>
          </p:cNvSpPr>
          <p:nvPr/>
        </p:nvSpPr>
        <p:spPr bwMode="auto">
          <a:xfrm>
            <a:off x="4463474" y="3366480"/>
            <a:ext cx="4761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3200">
                <a:solidFill>
                  <a:schemeClr val="bg1"/>
                </a:solidFill>
                <a:latin typeface="Swiss911 UCm BT" pitchFamily="2" charset="0"/>
                <a:sym typeface="Swiss911 UCm BT" pitchFamily="2" charset="0"/>
              </a:rPr>
              <a:t>05</a:t>
            </a:r>
            <a:endParaRPr lang="zh-CN" altLang="en-US" sz="3200">
              <a:solidFill>
                <a:schemeClr val="bg1"/>
              </a:solidFill>
              <a:latin typeface="Swiss911 UCm BT" pitchFamily="2" charset="0"/>
              <a:sym typeface="Swiss911 UCm BT" pitchFamily="2" charset="0"/>
            </a:endParaRPr>
          </a:p>
        </p:txBody>
      </p:sp>
      <p:sp>
        <p:nvSpPr>
          <p:cNvPr id="68" name="TextBox 12"/>
          <p:cNvSpPr>
            <a:spLocks noChangeArrowheads="1"/>
          </p:cNvSpPr>
          <p:nvPr/>
        </p:nvSpPr>
        <p:spPr bwMode="auto">
          <a:xfrm>
            <a:off x="6505786" y="1681224"/>
            <a:ext cx="3428555"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3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TextBox 13"/>
          <p:cNvSpPr>
            <a:spLocks noChangeArrowheads="1"/>
          </p:cNvSpPr>
          <p:nvPr/>
        </p:nvSpPr>
        <p:spPr bwMode="auto">
          <a:xfrm>
            <a:off x="8184091" y="3313551"/>
            <a:ext cx="281268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3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TextBox 14"/>
          <p:cNvSpPr>
            <a:spLocks noChangeArrowheads="1"/>
          </p:cNvSpPr>
          <p:nvPr/>
        </p:nvSpPr>
        <p:spPr bwMode="auto">
          <a:xfrm>
            <a:off x="7496259" y="5242281"/>
            <a:ext cx="281268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3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TextBox 15"/>
          <p:cNvSpPr>
            <a:spLocks noChangeArrowheads="1"/>
          </p:cNvSpPr>
          <p:nvPr/>
        </p:nvSpPr>
        <p:spPr bwMode="auto">
          <a:xfrm>
            <a:off x="1515336" y="4840020"/>
            <a:ext cx="281056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TextBox 16"/>
          <p:cNvSpPr>
            <a:spLocks noChangeArrowheads="1"/>
          </p:cNvSpPr>
          <p:nvPr/>
        </p:nvSpPr>
        <p:spPr bwMode="auto">
          <a:xfrm>
            <a:off x="1515336" y="2509031"/>
            <a:ext cx="281056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3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TextBox 17"/>
          <p:cNvSpPr>
            <a:spLocks noChangeArrowheads="1"/>
          </p:cNvSpPr>
          <p:nvPr/>
        </p:nvSpPr>
        <p:spPr bwMode="auto">
          <a:xfrm>
            <a:off x="6505788" y="1412506"/>
            <a:ext cx="168253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74" name="TextBox 18"/>
          <p:cNvSpPr>
            <a:spLocks noChangeArrowheads="1"/>
          </p:cNvSpPr>
          <p:nvPr/>
        </p:nvSpPr>
        <p:spPr bwMode="auto">
          <a:xfrm>
            <a:off x="8184085" y="3015194"/>
            <a:ext cx="168253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75" name="TextBox 19"/>
          <p:cNvSpPr>
            <a:spLocks noChangeArrowheads="1"/>
          </p:cNvSpPr>
          <p:nvPr/>
        </p:nvSpPr>
        <p:spPr bwMode="auto">
          <a:xfrm>
            <a:off x="7496260" y="4946042"/>
            <a:ext cx="168253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76" name="TextBox 20"/>
          <p:cNvSpPr>
            <a:spLocks noChangeArrowheads="1"/>
          </p:cNvSpPr>
          <p:nvPr/>
        </p:nvSpPr>
        <p:spPr bwMode="auto">
          <a:xfrm>
            <a:off x="1515336" y="4539547"/>
            <a:ext cx="16039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77" name="TextBox 21"/>
          <p:cNvSpPr>
            <a:spLocks noChangeArrowheads="1"/>
          </p:cNvSpPr>
          <p:nvPr/>
        </p:nvSpPr>
        <p:spPr bwMode="auto">
          <a:xfrm>
            <a:off x="1515337" y="2200088"/>
            <a:ext cx="144126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78" name="TextBox 22"/>
          <p:cNvSpPr>
            <a:spLocks noChangeArrowheads="1"/>
          </p:cNvSpPr>
          <p:nvPr/>
        </p:nvSpPr>
        <p:spPr bwMode="auto">
          <a:xfrm>
            <a:off x="5327223" y="3855616"/>
            <a:ext cx="132168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600" b="1">
                <a:solidFill>
                  <a:schemeClr val="bg1">
                    <a:lumMod val="50000"/>
                  </a:schemeClr>
                </a:solidFill>
                <a:latin typeface="微软雅黑" panose="020b0503020204020204" pitchFamily="34" charset="-122"/>
                <a:ea typeface="微软雅黑" panose="020b0503020204020204" pitchFamily="34" charset="-122"/>
              </a:rPr>
              <a:t>添加标题内容</a:t>
            </a:r>
          </a:p>
        </p:txBody>
      </p:sp>
      <p:grpSp>
        <p:nvGrpSpPr>
          <p:cNvPr id="79" name="组合 78"/>
          <p:cNvGrpSpPr/>
          <p:nvPr/>
        </p:nvGrpSpPr>
        <p:grpSpPr>
          <a:xfrm>
            <a:off x="-17429" y="5540692"/>
            <a:ext cx="12209429" cy="1323975"/>
            <a:chOff x="-17429" y="5540692"/>
            <a:chExt cx="12209429" cy="1323975"/>
          </a:xfrm>
        </p:grpSpPr>
        <p:grpSp>
          <p:nvGrpSpPr>
            <p:cNvPr id="80" name="组合 79"/>
            <p:cNvGrpSpPr/>
            <p:nvPr/>
          </p:nvGrpSpPr>
          <p:grpSpPr>
            <a:xfrm>
              <a:off x="-17429" y="5540692"/>
              <a:ext cx="8347833" cy="1323975"/>
              <a:chOff x="-17429" y="5540692"/>
              <a:chExt cx="8347833" cy="1323975"/>
            </a:xfrm>
          </p:grpSpPr>
          <p:pic>
            <p:nvPicPr>
              <p:cNvPr id="82" name="图片 81"/>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83" name="图片 82"/>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84" name="图片 83"/>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81" name="图片 80"/>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1692222581"/>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 calcmode="lin" valueType="num">
                                      <p:cBhvr>
                                        <p:cTn id="9" dur="500" fill="hold"/>
                                        <p:tgtEl>
                                          <p:spTgt spid="58"/>
                                        </p:tgtEl>
                                        <p:attrNameLst>
                                          <p:attrName>ppt_x</p:attrName>
                                        </p:attrNameLst>
                                      </p:cBhvr>
                                      <p:tavLst>
                                        <p:tav tm="0">
                                          <p:val>
                                            <p:fltVal val="0.5"/>
                                          </p:val>
                                        </p:tav>
                                        <p:tav tm="100000">
                                          <p:val>
                                            <p:strVal val="#ppt_x"/>
                                          </p:val>
                                        </p:tav>
                                      </p:tavLst>
                                    </p:anim>
                                    <p:anim calcmode="lin" valueType="num">
                                      <p:cBhvr>
                                        <p:cTn id="10" dur="500" fill="hold"/>
                                        <p:tgtEl>
                                          <p:spTgt spid="58"/>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 calcmode="lin" valueType="num">
                                      <p:cBhvr>
                                        <p:cTn id="15" dur="500" fill="hold"/>
                                        <p:tgtEl>
                                          <p:spTgt spid="59"/>
                                        </p:tgtEl>
                                        <p:attrNameLst>
                                          <p:attrName>ppt_x</p:attrName>
                                        </p:attrNameLst>
                                      </p:cBhvr>
                                      <p:tavLst>
                                        <p:tav tm="0">
                                          <p:val>
                                            <p:fltVal val="0.5"/>
                                          </p:val>
                                        </p:tav>
                                        <p:tav tm="100000">
                                          <p:val>
                                            <p:strVal val="#ppt_x"/>
                                          </p:val>
                                        </p:tav>
                                      </p:tavLst>
                                    </p:anim>
                                    <p:anim calcmode="lin" valueType="num">
                                      <p:cBhvr>
                                        <p:cTn id="16" dur="500" fill="hold"/>
                                        <p:tgtEl>
                                          <p:spTgt spid="59"/>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p:cTn id="19" dur="500" fill="hold"/>
                                        <p:tgtEl>
                                          <p:spTgt spid="60"/>
                                        </p:tgtEl>
                                        <p:attrNameLst>
                                          <p:attrName>ppt_w</p:attrName>
                                        </p:attrNameLst>
                                      </p:cBhvr>
                                      <p:tavLst>
                                        <p:tav tm="0">
                                          <p:val>
                                            <p:fltVal val="0"/>
                                          </p:val>
                                        </p:tav>
                                        <p:tav tm="100000">
                                          <p:val>
                                            <p:strVal val="#ppt_w"/>
                                          </p:val>
                                        </p:tav>
                                      </p:tavLst>
                                    </p:anim>
                                    <p:anim calcmode="lin" valueType="num">
                                      <p:cBhvr>
                                        <p:cTn id="20" dur="500" fill="hold"/>
                                        <p:tgtEl>
                                          <p:spTgt spid="60"/>
                                        </p:tgtEl>
                                        <p:attrNameLst>
                                          <p:attrName>ppt_h</p:attrName>
                                        </p:attrNameLst>
                                      </p:cBhvr>
                                      <p:tavLst>
                                        <p:tav tm="0">
                                          <p:val>
                                            <p:fltVal val="0"/>
                                          </p:val>
                                        </p:tav>
                                        <p:tav tm="100000">
                                          <p:val>
                                            <p:strVal val="#ppt_h"/>
                                          </p:val>
                                        </p:tav>
                                      </p:tavLst>
                                    </p:anim>
                                    <p:anim calcmode="lin" valueType="num">
                                      <p:cBhvr>
                                        <p:cTn id="21" dur="500" fill="hold"/>
                                        <p:tgtEl>
                                          <p:spTgt spid="60"/>
                                        </p:tgtEl>
                                        <p:attrNameLst>
                                          <p:attrName>ppt_x</p:attrName>
                                        </p:attrNameLst>
                                      </p:cBhvr>
                                      <p:tavLst>
                                        <p:tav tm="0">
                                          <p:val>
                                            <p:fltVal val="0.5"/>
                                          </p:val>
                                        </p:tav>
                                        <p:tav tm="100000">
                                          <p:val>
                                            <p:strVal val="#ppt_x"/>
                                          </p:val>
                                        </p:tav>
                                      </p:tavLst>
                                    </p:anim>
                                    <p:anim calcmode="lin" valueType="num">
                                      <p:cBhvr>
                                        <p:cTn id="22" dur="500" fill="hold"/>
                                        <p:tgtEl>
                                          <p:spTgt spid="6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p:cTn id="25" dur="500" fill="hold"/>
                                        <p:tgtEl>
                                          <p:spTgt spid="61"/>
                                        </p:tgtEl>
                                        <p:attrNameLst>
                                          <p:attrName>ppt_w</p:attrName>
                                        </p:attrNameLst>
                                      </p:cBhvr>
                                      <p:tavLst>
                                        <p:tav tm="0">
                                          <p:val>
                                            <p:fltVal val="0"/>
                                          </p:val>
                                        </p:tav>
                                        <p:tav tm="100000">
                                          <p:val>
                                            <p:strVal val="#ppt_w"/>
                                          </p:val>
                                        </p:tav>
                                      </p:tavLst>
                                    </p:anim>
                                    <p:anim calcmode="lin" valueType="num">
                                      <p:cBhvr>
                                        <p:cTn id="26" dur="500" fill="hold"/>
                                        <p:tgtEl>
                                          <p:spTgt spid="61"/>
                                        </p:tgtEl>
                                        <p:attrNameLst>
                                          <p:attrName>ppt_h</p:attrName>
                                        </p:attrNameLst>
                                      </p:cBhvr>
                                      <p:tavLst>
                                        <p:tav tm="0">
                                          <p:val>
                                            <p:fltVal val="0"/>
                                          </p:val>
                                        </p:tav>
                                        <p:tav tm="100000">
                                          <p:val>
                                            <p:strVal val="#ppt_h"/>
                                          </p:val>
                                        </p:tav>
                                      </p:tavLst>
                                    </p:anim>
                                    <p:anim calcmode="lin" valueType="num">
                                      <p:cBhvr>
                                        <p:cTn id="27" dur="500" fill="hold"/>
                                        <p:tgtEl>
                                          <p:spTgt spid="61"/>
                                        </p:tgtEl>
                                        <p:attrNameLst>
                                          <p:attrName>ppt_x</p:attrName>
                                        </p:attrNameLst>
                                      </p:cBhvr>
                                      <p:tavLst>
                                        <p:tav tm="0">
                                          <p:val>
                                            <p:fltVal val="0.5"/>
                                          </p:val>
                                        </p:tav>
                                        <p:tav tm="100000">
                                          <p:val>
                                            <p:strVal val="#ppt_x"/>
                                          </p:val>
                                        </p:tav>
                                      </p:tavLst>
                                    </p:anim>
                                    <p:anim calcmode="lin" valueType="num">
                                      <p:cBhvr>
                                        <p:cTn id="28" dur="500" fill="hold"/>
                                        <p:tgtEl>
                                          <p:spTgt spid="61"/>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ppt_w</p:attrName>
                                        </p:attrNameLst>
                                      </p:cBhvr>
                                      <p:tavLst>
                                        <p:tav tm="0">
                                          <p:val>
                                            <p:fltVal val="0"/>
                                          </p:val>
                                        </p:tav>
                                        <p:tav tm="100000">
                                          <p:val>
                                            <p:strVal val="#ppt_w"/>
                                          </p:val>
                                        </p:tav>
                                      </p:tavLst>
                                    </p:anim>
                                    <p:anim calcmode="lin" valueType="num">
                                      <p:cBhvr>
                                        <p:cTn id="32" dur="500" fill="hold"/>
                                        <p:tgtEl>
                                          <p:spTgt spid="62"/>
                                        </p:tgtEl>
                                        <p:attrNameLst>
                                          <p:attrName>ppt_h</p:attrName>
                                        </p:attrNameLst>
                                      </p:cBhvr>
                                      <p:tavLst>
                                        <p:tav tm="0">
                                          <p:val>
                                            <p:fltVal val="0"/>
                                          </p:val>
                                        </p:tav>
                                        <p:tav tm="100000">
                                          <p:val>
                                            <p:strVal val="#ppt_h"/>
                                          </p:val>
                                        </p:tav>
                                      </p:tavLst>
                                    </p:anim>
                                    <p:anim calcmode="lin" valueType="num">
                                      <p:cBhvr>
                                        <p:cTn id="33" dur="500" fill="hold"/>
                                        <p:tgtEl>
                                          <p:spTgt spid="62"/>
                                        </p:tgtEl>
                                        <p:attrNameLst>
                                          <p:attrName>ppt_x</p:attrName>
                                        </p:attrNameLst>
                                      </p:cBhvr>
                                      <p:tavLst>
                                        <p:tav tm="0">
                                          <p:val>
                                            <p:fltVal val="0.5"/>
                                          </p:val>
                                        </p:tav>
                                        <p:tav tm="100000">
                                          <p:val>
                                            <p:strVal val="#ppt_x"/>
                                          </p:val>
                                        </p:tav>
                                      </p:tavLst>
                                    </p:anim>
                                    <p:anim calcmode="lin" valueType="num">
                                      <p:cBhvr>
                                        <p:cTn id="34" dur="500" fill="hold"/>
                                        <p:tgtEl>
                                          <p:spTgt spid="62"/>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500" fill="hold"/>
                                        <p:tgtEl>
                                          <p:spTgt spid="63"/>
                                        </p:tgtEl>
                                        <p:attrNameLst>
                                          <p:attrName>ppt_w</p:attrName>
                                        </p:attrNameLst>
                                      </p:cBhvr>
                                      <p:tavLst>
                                        <p:tav tm="0">
                                          <p:val>
                                            <p:fltVal val="0"/>
                                          </p:val>
                                        </p:tav>
                                        <p:tav tm="100000">
                                          <p:val>
                                            <p:strVal val="#ppt_w"/>
                                          </p:val>
                                        </p:tav>
                                      </p:tavLst>
                                    </p:anim>
                                    <p:anim calcmode="lin" valueType="num">
                                      <p:cBhvr>
                                        <p:cTn id="38" dur="500" fill="hold"/>
                                        <p:tgtEl>
                                          <p:spTgt spid="63"/>
                                        </p:tgtEl>
                                        <p:attrNameLst>
                                          <p:attrName>ppt_h</p:attrName>
                                        </p:attrNameLst>
                                      </p:cBhvr>
                                      <p:tavLst>
                                        <p:tav tm="0">
                                          <p:val>
                                            <p:fltVal val="0"/>
                                          </p:val>
                                        </p:tav>
                                        <p:tav tm="100000">
                                          <p:val>
                                            <p:strVal val="#ppt_h"/>
                                          </p:val>
                                        </p:tav>
                                      </p:tavLst>
                                    </p:anim>
                                    <p:anim calcmode="lin" valueType="num">
                                      <p:cBhvr>
                                        <p:cTn id="39" dur="500" fill="hold"/>
                                        <p:tgtEl>
                                          <p:spTgt spid="63"/>
                                        </p:tgtEl>
                                        <p:attrNameLst>
                                          <p:attrName>ppt_x</p:attrName>
                                        </p:attrNameLst>
                                      </p:cBhvr>
                                      <p:tavLst>
                                        <p:tav tm="0">
                                          <p:val>
                                            <p:fltVal val="0.5"/>
                                          </p:val>
                                        </p:tav>
                                        <p:tav tm="100000">
                                          <p:val>
                                            <p:strVal val="#ppt_x"/>
                                          </p:val>
                                        </p:tav>
                                      </p:tavLst>
                                    </p:anim>
                                    <p:anim calcmode="lin" valueType="num">
                                      <p:cBhvr>
                                        <p:cTn id="40" dur="500" fill="hold"/>
                                        <p:tgtEl>
                                          <p:spTgt spid="63"/>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ppt_w</p:attrName>
                                        </p:attrNameLst>
                                      </p:cBhvr>
                                      <p:tavLst>
                                        <p:tav tm="0">
                                          <p:val>
                                            <p:fltVal val="0"/>
                                          </p:val>
                                        </p:tav>
                                        <p:tav tm="100000">
                                          <p:val>
                                            <p:strVal val="#ppt_w"/>
                                          </p:val>
                                        </p:tav>
                                      </p:tavLst>
                                    </p:anim>
                                    <p:anim calcmode="lin" valueType="num">
                                      <p:cBhvr>
                                        <p:cTn id="44" dur="500" fill="hold"/>
                                        <p:tgtEl>
                                          <p:spTgt spid="64"/>
                                        </p:tgtEl>
                                        <p:attrNameLst>
                                          <p:attrName>ppt_h</p:attrName>
                                        </p:attrNameLst>
                                      </p:cBhvr>
                                      <p:tavLst>
                                        <p:tav tm="0">
                                          <p:val>
                                            <p:fltVal val="0"/>
                                          </p:val>
                                        </p:tav>
                                        <p:tav tm="100000">
                                          <p:val>
                                            <p:strVal val="#ppt_h"/>
                                          </p:val>
                                        </p:tav>
                                      </p:tavLst>
                                    </p:anim>
                                    <p:anim calcmode="lin" valueType="num">
                                      <p:cBhvr>
                                        <p:cTn id="45" dur="500" fill="hold"/>
                                        <p:tgtEl>
                                          <p:spTgt spid="64"/>
                                        </p:tgtEl>
                                        <p:attrNameLst>
                                          <p:attrName>ppt_x</p:attrName>
                                        </p:attrNameLst>
                                      </p:cBhvr>
                                      <p:tavLst>
                                        <p:tav tm="0">
                                          <p:val>
                                            <p:fltVal val="0.5"/>
                                          </p:val>
                                        </p:tav>
                                        <p:tav tm="100000">
                                          <p:val>
                                            <p:strVal val="#ppt_x"/>
                                          </p:val>
                                        </p:tav>
                                      </p:tavLst>
                                    </p:anim>
                                    <p:anim calcmode="lin" valueType="num">
                                      <p:cBhvr>
                                        <p:cTn id="46" dur="500" fill="hold"/>
                                        <p:tgtEl>
                                          <p:spTgt spid="64"/>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p:cTn id="49" dur="500" fill="hold"/>
                                        <p:tgtEl>
                                          <p:spTgt spid="65"/>
                                        </p:tgtEl>
                                        <p:attrNameLst>
                                          <p:attrName>ppt_w</p:attrName>
                                        </p:attrNameLst>
                                      </p:cBhvr>
                                      <p:tavLst>
                                        <p:tav tm="0">
                                          <p:val>
                                            <p:fltVal val="0"/>
                                          </p:val>
                                        </p:tav>
                                        <p:tav tm="100000">
                                          <p:val>
                                            <p:strVal val="#ppt_w"/>
                                          </p:val>
                                        </p:tav>
                                      </p:tavLst>
                                    </p:anim>
                                    <p:anim calcmode="lin" valueType="num">
                                      <p:cBhvr>
                                        <p:cTn id="50" dur="500" fill="hold"/>
                                        <p:tgtEl>
                                          <p:spTgt spid="65"/>
                                        </p:tgtEl>
                                        <p:attrNameLst>
                                          <p:attrName>ppt_h</p:attrName>
                                        </p:attrNameLst>
                                      </p:cBhvr>
                                      <p:tavLst>
                                        <p:tav tm="0">
                                          <p:val>
                                            <p:fltVal val="0"/>
                                          </p:val>
                                        </p:tav>
                                        <p:tav tm="100000">
                                          <p:val>
                                            <p:strVal val="#ppt_h"/>
                                          </p:val>
                                        </p:tav>
                                      </p:tavLst>
                                    </p:anim>
                                    <p:anim calcmode="lin" valueType="num">
                                      <p:cBhvr>
                                        <p:cTn id="51" dur="500" fill="hold"/>
                                        <p:tgtEl>
                                          <p:spTgt spid="65"/>
                                        </p:tgtEl>
                                        <p:attrNameLst>
                                          <p:attrName>ppt_x</p:attrName>
                                        </p:attrNameLst>
                                      </p:cBhvr>
                                      <p:tavLst>
                                        <p:tav tm="0">
                                          <p:val>
                                            <p:fltVal val="0.5"/>
                                          </p:val>
                                        </p:tav>
                                        <p:tav tm="100000">
                                          <p:val>
                                            <p:strVal val="#ppt_x"/>
                                          </p:val>
                                        </p:tav>
                                      </p:tavLst>
                                    </p:anim>
                                    <p:anim calcmode="lin" valueType="num">
                                      <p:cBhvr>
                                        <p:cTn id="52" dur="500" fill="hold"/>
                                        <p:tgtEl>
                                          <p:spTgt spid="65"/>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cBhvr>
                                        <p:cTn id="55" dur="500" fill="hold"/>
                                        <p:tgtEl>
                                          <p:spTgt spid="66"/>
                                        </p:tgtEl>
                                        <p:attrNameLst>
                                          <p:attrName>ppt_w</p:attrName>
                                        </p:attrNameLst>
                                      </p:cBhvr>
                                      <p:tavLst>
                                        <p:tav tm="0">
                                          <p:val>
                                            <p:fltVal val="0"/>
                                          </p:val>
                                        </p:tav>
                                        <p:tav tm="100000">
                                          <p:val>
                                            <p:strVal val="#ppt_w"/>
                                          </p:val>
                                        </p:tav>
                                      </p:tavLst>
                                    </p:anim>
                                    <p:anim calcmode="lin" valueType="num">
                                      <p:cBhvr>
                                        <p:cTn id="56" dur="500" fill="hold"/>
                                        <p:tgtEl>
                                          <p:spTgt spid="66"/>
                                        </p:tgtEl>
                                        <p:attrNameLst>
                                          <p:attrName>ppt_h</p:attrName>
                                        </p:attrNameLst>
                                      </p:cBhvr>
                                      <p:tavLst>
                                        <p:tav tm="0">
                                          <p:val>
                                            <p:fltVal val="0"/>
                                          </p:val>
                                        </p:tav>
                                        <p:tav tm="100000">
                                          <p:val>
                                            <p:strVal val="#ppt_h"/>
                                          </p:val>
                                        </p:tav>
                                      </p:tavLst>
                                    </p:anim>
                                    <p:anim calcmode="lin" valueType="num">
                                      <p:cBhvr>
                                        <p:cTn id="57" dur="500" fill="hold"/>
                                        <p:tgtEl>
                                          <p:spTgt spid="66"/>
                                        </p:tgtEl>
                                        <p:attrNameLst>
                                          <p:attrName>ppt_x</p:attrName>
                                        </p:attrNameLst>
                                      </p:cBhvr>
                                      <p:tavLst>
                                        <p:tav tm="0">
                                          <p:val>
                                            <p:fltVal val="0.5"/>
                                          </p:val>
                                        </p:tav>
                                        <p:tav tm="100000">
                                          <p:val>
                                            <p:strVal val="#ppt_x"/>
                                          </p:val>
                                        </p:tav>
                                      </p:tavLst>
                                    </p:anim>
                                    <p:anim calcmode="lin" valueType="num">
                                      <p:cBhvr>
                                        <p:cTn id="58" dur="500" fill="hold"/>
                                        <p:tgtEl>
                                          <p:spTgt spid="66"/>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cBhvr>
                                        <p:cTn id="61" dur="500" fill="hold"/>
                                        <p:tgtEl>
                                          <p:spTgt spid="67"/>
                                        </p:tgtEl>
                                        <p:attrNameLst>
                                          <p:attrName>ppt_w</p:attrName>
                                        </p:attrNameLst>
                                      </p:cBhvr>
                                      <p:tavLst>
                                        <p:tav tm="0">
                                          <p:val>
                                            <p:fltVal val="0"/>
                                          </p:val>
                                        </p:tav>
                                        <p:tav tm="100000">
                                          <p:val>
                                            <p:strVal val="#ppt_w"/>
                                          </p:val>
                                        </p:tav>
                                      </p:tavLst>
                                    </p:anim>
                                    <p:anim calcmode="lin" valueType="num">
                                      <p:cBhvr>
                                        <p:cTn id="62" dur="500" fill="hold"/>
                                        <p:tgtEl>
                                          <p:spTgt spid="67"/>
                                        </p:tgtEl>
                                        <p:attrNameLst>
                                          <p:attrName>ppt_h</p:attrName>
                                        </p:attrNameLst>
                                      </p:cBhvr>
                                      <p:tavLst>
                                        <p:tav tm="0">
                                          <p:val>
                                            <p:fltVal val="0"/>
                                          </p:val>
                                        </p:tav>
                                        <p:tav tm="100000">
                                          <p:val>
                                            <p:strVal val="#ppt_h"/>
                                          </p:val>
                                        </p:tav>
                                      </p:tavLst>
                                    </p:anim>
                                    <p:anim calcmode="lin" valueType="num">
                                      <p:cBhvr>
                                        <p:cTn id="63" dur="500" fill="hold"/>
                                        <p:tgtEl>
                                          <p:spTgt spid="67"/>
                                        </p:tgtEl>
                                        <p:attrNameLst>
                                          <p:attrName>ppt_x</p:attrName>
                                        </p:attrNameLst>
                                      </p:cBhvr>
                                      <p:tavLst>
                                        <p:tav tm="0">
                                          <p:val>
                                            <p:fltVal val="0.5"/>
                                          </p:val>
                                        </p:tav>
                                        <p:tav tm="100000">
                                          <p:val>
                                            <p:strVal val="#ppt_x"/>
                                          </p:val>
                                        </p:tav>
                                      </p:tavLst>
                                    </p:anim>
                                    <p:anim calcmode="lin" valueType="num">
                                      <p:cBhvr>
                                        <p:cTn id="64" dur="500" fill="hold"/>
                                        <p:tgtEl>
                                          <p:spTgt spid="67"/>
                                        </p:tgtEl>
                                        <p:attrNameLst>
                                          <p:attrName>ppt_y</p:attrName>
                                        </p:attrNameLst>
                                      </p:cBhvr>
                                      <p:tavLst>
                                        <p:tav tm="0">
                                          <p:val>
                                            <p:fltVal val="0.5"/>
                                          </p:val>
                                        </p:tav>
                                        <p:tav tm="100000">
                                          <p:val>
                                            <p:strVal val="#ppt_y"/>
                                          </p:val>
                                        </p:tav>
                                      </p:tavLst>
                                    </p:anim>
                                  </p:childTnLst>
                                </p:cTn>
                              </p:par>
                            </p:childTnLst>
                          </p:cTn>
                        </p:par>
                        <p:par>
                          <p:cTn id="65" fill="hold" nodeType="afterGroup">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p:cTn id="68" dur="500" fill="hold"/>
                                        <p:tgtEl>
                                          <p:spTgt spid="78"/>
                                        </p:tgtEl>
                                        <p:attrNameLst>
                                          <p:attrName>ppt_w</p:attrName>
                                        </p:attrNameLst>
                                      </p:cBhvr>
                                      <p:tavLst>
                                        <p:tav tm="0">
                                          <p:val>
                                            <p:fltVal val="0"/>
                                          </p:val>
                                        </p:tav>
                                        <p:tav tm="100000">
                                          <p:val>
                                            <p:strVal val="#ppt_w"/>
                                          </p:val>
                                        </p:tav>
                                      </p:tavLst>
                                    </p:anim>
                                    <p:anim calcmode="lin" valueType="num">
                                      <p:cBhvr>
                                        <p:cTn id="69" dur="500" fill="hold"/>
                                        <p:tgtEl>
                                          <p:spTgt spid="78"/>
                                        </p:tgtEl>
                                        <p:attrNameLst>
                                          <p:attrName>ppt_h</p:attrName>
                                        </p:attrNameLst>
                                      </p:cBhvr>
                                      <p:tavLst>
                                        <p:tav tm="0">
                                          <p:val>
                                            <p:fltVal val="0"/>
                                          </p:val>
                                        </p:tav>
                                        <p:tav tm="100000">
                                          <p:val>
                                            <p:strVal val="#ppt_h"/>
                                          </p:val>
                                        </p:tav>
                                      </p:tavLst>
                                    </p:anim>
                                    <p:animEffect filter="">
                                      <p:cBhvr>
                                        <p:cTn id="70" dur="500"/>
                                        <p:tgtEl>
                                          <p:spTgt spid="78"/>
                                        </p:tgtEl>
                                      </p:cBhvr>
                                    </p:animEffect>
                                  </p:childTnLst>
                                </p:cTn>
                              </p:par>
                            </p:childTnLst>
                          </p:cTn>
                        </p:par>
                        <p:par>
                          <p:cTn id="71" fill="hold" nodeType="afterGroup">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73"/>
                                        </p:tgtEl>
                                        <p:attrNameLst>
                                          <p:attrName>style.visibility</p:attrName>
                                        </p:attrNameLst>
                                      </p:cBhvr>
                                      <p:to>
                                        <p:strVal val="visible"/>
                                      </p:to>
                                    </p:set>
                                    <p:animEffect filter="">
                                      <p:cBhvr>
                                        <p:cTn id="74" dur="500"/>
                                        <p:tgtEl>
                                          <p:spTgt spid="73"/>
                                        </p:tgtEl>
                                      </p:cBhvr>
                                    </p:animEffect>
                                  </p:childTnLst>
                                </p:cTn>
                              </p:par>
                            </p:childTnLst>
                          </p:cTn>
                        </p:par>
                        <p:par>
                          <p:cTn id="75" fill="hold" nodeType="afterGroup">
                            <p:stCondLst>
                              <p:cond delay="1500"/>
                            </p:stCondLst>
                            <p:childTnLst>
                              <p:par>
                                <p:cTn id="76" presetID="42" presetClass="entr" presetSubtype="0" fill="hold" grpId="0"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filter="">
                                      <p:cBhvr>
                                        <p:cTn id="78" dur="1000"/>
                                        <p:tgtEl>
                                          <p:spTgt spid="68"/>
                                        </p:tgtEl>
                                      </p:cBhvr>
                                    </p:animEffect>
                                    <p:anim calcmode="lin" valueType="num">
                                      <p:cBhvr>
                                        <p:cTn id="79" dur="1000" fill="hold"/>
                                        <p:tgtEl>
                                          <p:spTgt spid="68"/>
                                        </p:tgtEl>
                                        <p:attrNameLst>
                                          <p:attrName>ppt_x</p:attrName>
                                        </p:attrNameLst>
                                      </p:cBhvr>
                                      <p:tavLst>
                                        <p:tav tm="0">
                                          <p:val>
                                            <p:strVal val="#ppt_x"/>
                                          </p:val>
                                        </p:tav>
                                        <p:tav tm="100000">
                                          <p:val>
                                            <p:strVal val="#ppt_x"/>
                                          </p:val>
                                        </p:tav>
                                      </p:tavLst>
                                    </p:anim>
                                    <p:anim calcmode="lin" valueType="num">
                                      <p:cBhvr>
                                        <p:cTn id="80" dur="1000" fill="hold"/>
                                        <p:tgtEl>
                                          <p:spTgt spid="68"/>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2500"/>
                            </p:stCondLst>
                            <p:childTnLst>
                              <p:par>
                                <p:cTn id="82" presetID="22" presetClass="entr" presetSubtype="8" fill="hold" grpId="0" nodeType="afterEffect">
                                  <p:stCondLst>
                                    <p:cond delay="0"/>
                                  </p:stCondLst>
                                  <p:childTnLst>
                                    <p:set>
                                      <p:cBhvr>
                                        <p:cTn id="83" dur="1" fill="hold">
                                          <p:stCondLst>
                                            <p:cond delay="0"/>
                                          </p:stCondLst>
                                        </p:cTn>
                                        <p:tgtEl>
                                          <p:spTgt spid="74"/>
                                        </p:tgtEl>
                                        <p:attrNameLst>
                                          <p:attrName>style.visibility</p:attrName>
                                        </p:attrNameLst>
                                      </p:cBhvr>
                                      <p:to>
                                        <p:strVal val="visible"/>
                                      </p:to>
                                    </p:set>
                                    <p:animEffect filter="">
                                      <p:cBhvr>
                                        <p:cTn id="84" dur="500"/>
                                        <p:tgtEl>
                                          <p:spTgt spid="74"/>
                                        </p:tgtEl>
                                      </p:cBhvr>
                                    </p:animEffect>
                                  </p:childTnLst>
                                </p:cTn>
                              </p:par>
                            </p:childTnLst>
                          </p:cTn>
                        </p:par>
                        <p:par>
                          <p:cTn id="85" fill="hold" nodeType="afterGroup">
                            <p:stCondLst>
                              <p:cond delay="3000"/>
                            </p:stCondLst>
                            <p:childTnLst>
                              <p:par>
                                <p:cTn id="86" presetID="42" presetClass="entr" presetSubtype="0"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filter="">
                                      <p:cBhvr>
                                        <p:cTn id="88" dur="1000"/>
                                        <p:tgtEl>
                                          <p:spTgt spid="69"/>
                                        </p:tgtEl>
                                      </p:cBhvr>
                                    </p:animEffect>
                                    <p:anim calcmode="lin" valueType="num">
                                      <p:cBhvr>
                                        <p:cTn id="89" dur="1000" fill="hold"/>
                                        <p:tgtEl>
                                          <p:spTgt spid="69"/>
                                        </p:tgtEl>
                                        <p:attrNameLst>
                                          <p:attrName>ppt_x</p:attrName>
                                        </p:attrNameLst>
                                      </p:cBhvr>
                                      <p:tavLst>
                                        <p:tav tm="0">
                                          <p:val>
                                            <p:strVal val="#ppt_x"/>
                                          </p:val>
                                        </p:tav>
                                        <p:tav tm="100000">
                                          <p:val>
                                            <p:strVal val="#ppt_x"/>
                                          </p:val>
                                        </p:tav>
                                      </p:tavLst>
                                    </p:anim>
                                    <p:anim calcmode="lin" valueType="num">
                                      <p:cBhvr>
                                        <p:cTn id="90" dur="1000" fill="hold"/>
                                        <p:tgtEl>
                                          <p:spTgt spid="69"/>
                                        </p:tgtEl>
                                        <p:attrNameLst>
                                          <p:attrName>ppt_y</p:attrName>
                                        </p:attrNameLst>
                                      </p:cBhvr>
                                      <p:tavLst>
                                        <p:tav tm="0">
                                          <p:val>
                                            <p:strVal val="#ppt_y+.1"/>
                                          </p:val>
                                        </p:tav>
                                        <p:tav tm="100000">
                                          <p:val>
                                            <p:strVal val="#ppt_y"/>
                                          </p:val>
                                        </p:tav>
                                      </p:tavLst>
                                    </p:anim>
                                  </p:childTnLst>
                                </p:cTn>
                              </p:par>
                            </p:childTnLst>
                          </p:cTn>
                        </p:par>
                        <p:par>
                          <p:cTn id="91" fill="hold" nodeType="afterGroup">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filter="">
                                      <p:cBhvr>
                                        <p:cTn id="94" dur="500"/>
                                        <p:tgtEl>
                                          <p:spTgt spid="75"/>
                                        </p:tgtEl>
                                      </p:cBhvr>
                                    </p:animEffect>
                                  </p:childTnLst>
                                </p:cTn>
                              </p:par>
                            </p:childTnLst>
                          </p:cTn>
                        </p:par>
                        <p:par>
                          <p:cTn id="95" fill="hold" nodeType="afterGroup">
                            <p:stCondLst>
                              <p:cond delay="4500"/>
                            </p:stCondLst>
                            <p:childTnLst>
                              <p:par>
                                <p:cTn id="96" presetID="42" presetClass="entr" presetSubtype="0" fill="hold" grpId="0" nodeType="afterEffect">
                                  <p:stCondLst>
                                    <p:cond delay="0"/>
                                  </p:stCondLst>
                                  <p:childTnLst>
                                    <p:set>
                                      <p:cBhvr>
                                        <p:cTn id="97" dur="1" fill="hold">
                                          <p:stCondLst>
                                            <p:cond delay="0"/>
                                          </p:stCondLst>
                                        </p:cTn>
                                        <p:tgtEl>
                                          <p:spTgt spid="70"/>
                                        </p:tgtEl>
                                        <p:attrNameLst>
                                          <p:attrName>style.visibility</p:attrName>
                                        </p:attrNameLst>
                                      </p:cBhvr>
                                      <p:to>
                                        <p:strVal val="visible"/>
                                      </p:to>
                                    </p:set>
                                    <p:animEffect filter="">
                                      <p:cBhvr>
                                        <p:cTn id="98" dur="1000"/>
                                        <p:tgtEl>
                                          <p:spTgt spid="70"/>
                                        </p:tgtEl>
                                      </p:cBhvr>
                                    </p:animEffect>
                                    <p:anim calcmode="lin" valueType="num">
                                      <p:cBhvr>
                                        <p:cTn id="99" dur="1000" fill="hold"/>
                                        <p:tgtEl>
                                          <p:spTgt spid="70"/>
                                        </p:tgtEl>
                                        <p:attrNameLst>
                                          <p:attrName>ppt_x</p:attrName>
                                        </p:attrNameLst>
                                      </p:cBhvr>
                                      <p:tavLst>
                                        <p:tav tm="0">
                                          <p:val>
                                            <p:strVal val="#ppt_x"/>
                                          </p:val>
                                        </p:tav>
                                        <p:tav tm="100000">
                                          <p:val>
                                            <p:strVal val="#ppt_x"/>
                                          </p:val>
                                        </p:tav>
                                      </p:tavLst>
                                    </p:anim>
                                    <p:anim calcmode="lin" valueType="num">
                                      <p:cBhvr>
                                        <p:cTn id="100" dur="1000" fill="hold"/>
                                        <p:tgtEl>
                                          <p:spTgt spid="70"/>
                                        </p:tgtEl>
                                        <p:attrNameLst>
                                          <p:attrName>ppt_y</p:attrName>
                                        </p:attrNameLst>
                                      </p:cBhvr>
                                      <p:tavLst>
                                        <p:tav tm="0">
                                          <p:val>
                                            <p:strVal val="#ppt_y+.1"/>
                                          </p:val>
                                        </p:tav>
                                        <p:tav tm="100000">
                                          <p:val>
                                            <p:strVal val="#ppt_y"/>
                                          </p:val>
                                        </p:tav>
                                      </p:tavLst>
                                    </p:anim>
                                  </p:childTnLst>
                                </p:cTn>
                              </p:par>
                            </p:childTnLst>
                          </p:cTn>
                        </p:par>
                        <p:par>
                          <p:cTn id="101" fill="hold" nodeType="afterGroup">
                            <p:stCondLst>
                              <p:cond delay="5500"/>
                            </p:stCondLst>
                            <p:childTnLst>
                              <p:par>
                                <p:cTn id="102" presetID="22" presetClass="entr" presetSubtype="8" fill="hold" grpId="0" nodeType="afterEffect">
                                  <p:stCondLst>
                                    <p:cond delay="0"/>
                                  </p:stCondLst>
                                  <p:childTnLst>
                                    <p:set>
                                      <p:cBhvr>
                                        <p:cTn id="103" dur="1" fill="hold">
                                          <p:stCondLst>
                                            <p:cond delay="0"/>
                                          </p:stCondLst>
                                        </p:cTn>
                                        <p:tgtEl>
                                          <p:spTgt spid="76"/>
                                        </p:tgtEl>
                                        <p:attrNameLst>
                                          <p:attrName>style.visibility</p:attrName>
                                        </p:attrNameLst>
                                      </p:cBhvr>
                                      <p:to>
                                        <p:strVal val="visible"/>
                                      </p:to>
                                    </p:set>
                                    <p:animEffect filter="">
                                      <p:cBhvr>
                                        <p:cTn id="104" dur="500"/>
                                        <p:tgtEl>
                                          <p:spTgt spid="76"/>
                                        </p:tgtEl>
                                      </p:cBhvr>
                                    </p:animEffect>
                                  </p:childTnLst>
                                </p:cTn>
                              </p:par>
                            </p:childTnLst>
                          </p:cTn>
                        </p:par>
                        <p:par>
                          <p:cTn id="105" fill="hold" nodeType="afterGroup">
                            <p:stCondLst>
                              <p:cond delay="6000"/>
                            </p:stCondLst>
                            <p:childTnLst>
                              <p:par>
                                <p:cTn id="106" presetID="42" presetClass="entr" presetSubtype="0" fill="hold" grpId="0" nodeType="afterEffect">
                                  <p:stCondLst>
                                    <p:cond delay="0"/>
                                  </p:stCondLst>
                                  <p:childTnLst>
                                    <p:set>
                                      <p:cBhvr>
                                        <p:cTn id="107" dur="1" fill="hold">
                                          <p:stCondLst>
                                            <p:cond delay="0"/>
                                          </p:stCondLst>
                                        </p:cTn>
                                        <p:tgtEl>
                                          <p:spTgt spid="71"/>
                                        </p:tgtEl>
                                        <p:attrNameLst>
                                          <p:attrName>style.visibility</p:attrName>
                                        </p:attrNameLst>
                                      </p:cBhvr>
                                      <p:to>
                                        <p:strVal val="visible"/>
                                      </p:to>
                                    </p:set>
                                    <p:animEffect filter="">
                                      <p:cBhvr>
                                        <p:cTn id="108" dur="1000"/>
                                        <p:tgtEl>
                                          <p:spTgt spid="71"/>
                                        </p:tgtEl>
                                      </p:cBhvr>
                                    </p:animEffect>
                                    <p:anim calcmode="lin" valueType="num">
                                      <p:cBhvr>
                                        <p:cTn id="109" dur="1000" fill="hold"/>
                                        <p:tgtEl>
                                          <p:spTgt spid="71"/>
                                        </p:tgtEl>
                                        <p:attrNameLst>
                                          <p:attrName>ppt_x</p:attrName>
                                        </p:attrNameLst>
                                      </p:cBhvr>
                                      <p:tavLst>
                                        <p:tav tm="0">
                                          <p:val>
                                            <p:strVal val="#ppt_x"/>
                                          </p:val>
                                        </p:tav>
                                        <p:tav tm="100000">
                                          <p:val>
                                            <p:strVal val="#ppt_x"/>
                                          </p:val>
                                        </p:tav>
                                      </p:tavLst>
                                    </p:anim>
                                    <p:anim calcmode="lin" valueType="num">
                                      <p:cBhvr>
                                        <p:cTn id="110" dur="1000" fill="hold"/>
                                        <p:tgtEl>
                                          <p:spTgt spid="71"/>
                                        </p:tgtEl>
                                        <p:attrNameLst>
                                          <p:attrName>ppt_y</p:attrName>
                                        </p:attrNameLst>
                                      </p:cBhvr>
                                      <p:tavLst>
                                        <p:tav tm="0">
                                          <p:val>
                                            <p:strVal val="#ppt_y+.1"/>
                                          </p:val>
                                        </p:tav>
                                        <p:tav tm="100000">
                                          <p:val>
                                            <p:strVal val="#ppt_y"/>
                                          </p:val>
                                        </p:tav>
                                      </p:tavLst>
                                    </p:anim>
                                  </p:childTnLst>
                                </p:cTn>
                              </p:par>
                            </p:childTnLst>
                          </p:cTn>
                        </p:par>
                        <p:par>
                          <p:cTn id="111" fill="hold" nodeType="afterGroup">
                            <p:stCondLst>
                              <p:cond delay="7000"/>
                            </p:stCondLst>
                            <p:childTnLst>
                              <p:par>
                                <p:cTn id="112" presetID="22" presetClass="entr" presetSubtype="8" fill="hold" grpId="0"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filter="">
                                      <p:cBhvr>
                                        <p:cTn id="114" dur="500"/>
                                        <p:tgtEl>
                                          <p:spTgt spid="77"/>
                                        </p:tgtEl>
                                      </p:cBhvr>
                                    </p:animEffect>
                                  </p:childTnLst>
                                </p:cTn>
                              </p:par>
                            </p:childTnLst>
                          </p:cTn>
                        </p:par>
                        <p:par>
                          <p:cTn id="115" fill="hold" nodeType="afterGroup">
                            <p:stCondLst>
                              <p:cond delay="7500"/>
                            </p:stCondLst>
                            <p:childTnLst>
                              <p:par>
                                <p:cTn id="116" presetID="42" presetClass="entr" presetSubtype="0"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filter="">
                                      <p:cBhvr>
                                        <p:cTn id="118" dur="1000"/>
                                        <p:tgtEl>
                                          <p:spTgt spid="72"/>
                                        </p:tgtEl>
                                      </p:cBhvr>
                                    </p:animEffect>
                                    <p:anim calcmode="lin" valueType="num">
                                      <p:cBhvr>
                                        <p:cTn id="119" dur="1000" fill="hold"/>
                                        <p:tgtEl>
                                          <p:spTgt spid="72"/>
                                        </p:tgtEl>
                                        <p:attrNameLst>
                                          <p:attrName>ppt_x</p:attrName>
                                        </p:attrNameLst>
                                      </p:cBhvr>
                                      <p:tavLst>
                                        <p:tav tm="0">
                                          <p:val>
                                            <p:strVal val="#ppt_x"/>
                                          </p:val>
                                        </p:tav>
                                        <p:tav tm="100000">
                                          <p:val>
                                            <p:strVal val="#ppt_x"/>
                                          </p:val>
                                        </p:tav>
                                      </p:tavLst>
                                    </p:anim>
                                    <p:anim calcmode="lin" valueType="num">
                                      <p:cBhvr>
                                        <p:cTn id="120"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7" name="组合 76"/>
          <p:cNvGrpSpPr/>
          <p:nvPr/>
        </p:nvGrpSpPr>
        <p:grpSpPr>
          <a:xfrm>
            <a:off x="0" y="130519"/>
            <a:ext cx="2514600" cy="461666"/>
            <a:chOff x="0" y="130519"/>
            <a:chExt cx="2514600" cy="461666"/>
          </a:xfrm>
        </p:grpSpPr>
        <p:pic>
          <p:nvPicPr>
            <p:cNvPr id="80" name="图片 79"/>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81"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grpSp>
        <p:nvGrpSpPr>
          <p:cNvPr id="82" name="Group 1294"/>
          <p:cNvGrpSpPr/>
          <p:nvPr/>
        </p:nvGrpSpPr>
        <p:grpSpPr>
          <a:xfrm>
            <a:off x="2177142" y="1797238"/>
            <a:ext cx="530858" cy="531050"/>
            <a:chExt cx="1243363" cy="1243363"/>
          </a:xfrm>
        </p:grpSpPr>
        <p:sp>
          <p:nvSpPr>
            <p:cNvPr id="83" name="Shape 1290"/>
            <p:cNvSpPr/>
            <p:nvPr/>
          </p:nvSpPr>
          <p:spPr>
            <a:xfrm>
              <a:off x="0" y="0"/>
              <a:ext cx="1243364" cy="1243364"/>
            </a:xfrm>
            <a:prstGeom prst="rect">
              <a:avLst/>
            </a:prstGeom>
            <a:solidFill>
              <a:srgbClr val="A34042"/>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84" name="Group 1293"/>
            <p:cNvGrpSpPr/>
            <p:nvPr/>
          </p:nvGrpSpPr>
          <p:grpSpPr>
            <a:xfrm>
              <a:off x="374055" y="351222"/>
              <a:ext cx="495253" cy="540919"/>
              <a:chExt cx="495252" cy="540918"/>
            </a:xfrm>
          </p:grpSpPr>
          <p:sp>
            <p:nvSpPr>
              <p:cNvPr id="85" name="Shape 1291"/>
              <p:cNvSpPr/>
              <p:nvPr/>
            </p:nvSpPr>
            <p:spPr>
              <a:xfrm>
                <a:off x="107933" y="0"/>
                <a:ext cx="270131" cy="270131"/>
              </a:xfrm>
              <a:custGeom>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6" name="Shape 1292"/>
              <p:cNvSpPr/>
              <p:nvPr/>
            </p:nvSpPr>
            <p:spPr>
              <a:xfrm>
                <a:off x="0" y="248248"/>
                <a:ext cx="495253" cy="292671"/>
              </a:xfrm>
              <a:custGeom>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87" name="Shape 1319"/>
          <p:cNvSpPr/>
          <p:nvPr/>
        </p:nvSpPr>
        <p:spPr>
          <a:xfrm flipV="1">
            <a:off x="2706429" y="2061809"/>
            <a:ext cx="1310953" cy="0"/>
          </a:xfrm>
          <a:prstGeom prst="line">
            <a:avLst/>
          </a:prstGeom>
          <a:ln w="12700">
            <a:solidFill>
              <a:schemeClr val="bg1">
                <a:lumMod val="65000"/>
              </a:schemeClr>
            </a:solidFill>
            <a:miter lim="400000"/>
            <a:tailEnd type="triangle"/>
          </a:ln>
        </p:spPr>
        <p:txBody>
          <a:bodyPr lIns="50789" tIns="50789" rIns="50789" bIns="50789"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8" name="Shape 1320"/>
          <p:cNvSpPr/>
          <p:nvPr/>
        </p:nvSpPr>
        <p:spPr>
          <a:xfrm flipV="1">
            <a:off x="4810057" y="2061809"/>
            <a:ext cx="1310953" cy="0"/>
          </a:xfrm>
          <a:prstGeom prst="line">
            <a:avLst/>
          </a:prstGeom>
          <a:ln w="12700">
            <a:solidFill>
              <a:schemeClr val="bg1">
                <a:lumMod val="65000"/>
              </a:schemeClr>
            </a:solidFill>
            <a:miter lim="400000"/>
            <a:tailEnd type="triangle"/>
          </a:ln>
        </p:spPr>
        <p:txBody>
          <a:bodyPr lIns="50789" tIns="50789" rIns="50789" bIns="50789"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9" name="Shape 1321"/>
          <p:cNvSpPr/>
          <p:nvPr/>
        </p:nvSpPr>
        <p:spPr>
          <a:xfrm flipV="1">
            <a:off x="6913687" y="2061809"/>
            <a:ext cx="1310953" cy="0"/>
          </a:xfrm>
          <a:prstGeom prst="line">
            <a:avLst/>
          </a:prstGeom>
          <a:ln w="12700">
            <a:solidFill>
              <a:schemeClr val="bg1">
                <a:lumMod val="65000"/>
              </a:schemeClr>
            </a:solidFill>
            <a:miter lim="400000"/>
            <a:tailEnd type="triangle"/>
          </a:ln>
        </p:spPr>
        <p:txBody>
          <a:bodyPr lIns="50789" tIns="50789" rIns="50789" bIns="50789"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0" name="Shape 1322"/>
          <p:cNvSpPr/>
          <p:nvPr/>
        </p:nvSpPr>
        <p:spPr>
          <a:xfrm flipH="1">
            <a:off x="2971388" y="4344783"/>
            <a:ext cx="1310953" cy="0"/>
          </a:xfrm>
          <a:prstGeom prst="line">
            <a:avLst/>
          </a:prstGeom>
          <a:ln w="12700">
            <a:solidFill>
              <a:schemeClr val="bg1">
                <a:lumMod val="65000"/>
              </a:schemeClr>
            </a:solidFill>
            <a:miter lim="400000"/>
            <a:tailEnd type="triangle"/>
          </a:ln>
        </p:spPr>
        <p:txBody>
          <a:bodyPr lIns="50789" tIns="50789" rIns="50789" bIns="50789"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1" name="Shape 1323"/>
          <p:cNvSpPr/>
          <p:nvPr/>
        </p:nvSpPr>
        <p:spPr>
          <a:xfrm flipH="1">
            <a:off x="5075015" y="4344783"/>
            <a:ext cx="1310953" cy="0"/>
          </a:xfrm>
          <a:prstGeom prst="line">
            <a:avLst/>
          </a:prstGeom>
          <a:ln w="12700">
            <a:solidFill>
              <a:schemeClr val="bg1">
                <a:lumMod val="65000"/>
              </a:schemeClr>
            </a:solidFill>
            <a:miter lim="400000"/>
            <a:tailEnd type="triangle"/>
          </a:ln>
        </p:spPr>
        <p:txBody>
          <a:bodyPr lIns="50789" tIns="50789" rIns="50789" bIns="50789"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2" name="Shape 1324"/>
          <p:cNvSpPr/>
          <p:nvPr/>
        </p:nvSpPr>
        <p:spPr>
          <a:xfrm flipH="1">
            <a:off x="7178644" y="4344783"/>
            <a:ext cx="1309383" cy="0"/>
          </a:xfrm>
          <a:prstGeom prst="line">
            <a:avLst/>
          </a:prstGeom>
          <a:ln w="12700">
            <a:solidFill>
              <a:schemeClr val="bg1">
                <a:lumMod val="65000"/>
              </a:schemeClr>
            </a:solidFill>
            <a:miter lim="400000"/>
            <a:tailEnd type="triangle"/>
          </a:ln>
        </p:spPr>
        <p:txBody>
          <a:bodyPr lIns="50789" tIns="50789" rIns="50789" bIns="50789"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3" name="Shape 1325"/>
          <p:cNvSpPr/>
          <p:nvPr/>
        </p:nvSpPr>
        <p:spPr>
          <a:xfrm flipV="1">
            <a:off x="9016572" y="2061809"/>
            <a:ext cx="1608837" cy="0"/>
          </a:xfrm>
          <a:prstGeom prst="line">
            <a:avLst/>
          </a:prstGeom>
          <a:ln w="12700">
            <a:solidFill>
              <a:schemeClr val="bg1">
                <a:lumMod val="65000"/>
              </a:schemeClr>
            </a:solidFill>
            <a:miter lim="400000"/>
          </a:ln>
        </p:spPr>
        <p:txBody>
          <a:bodyPr lIns="50789" tIns="50789" rIns="50789" bIns="50789"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4" name="Shape 1326"/>
          <p:cNvSpPr/>
          <p:nvPr/>
        </p:nvSpPr>
        <p:spPr>
          <a:xfrm flipH="1">
            <a:off x="10624287" y="2071822"/>
            <a:ext cx="0" cy="2278387"/>
          </a:xfrm>
          <a:prstGeom prst="line">
            <a:avLst/>
          </a:prstGeom>
          <a:ln w="12700">
            <a:solidFill>
              <a:schemeClr val="bg1">
                <a:lumMod val="65000"/>
              </a:schemeClr>
            </a:solidFill>
            <a:miter lim="400000"/>
          </a:ln>
        </p:spPr>
        <p:txBody>
          <a:bodyPr lIns="50789" tIns="50789" rIns="50789" bIns="50789"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5" name="Shape 1327"/>
          <p:cNvSpPr/>
          <p:nvPr/>
        </p:nvSpPr>
        <p:spPr>
          <a:xfrm flipH="1">
            <a:off x="9282273" y="4344783"/>
            <a:ext cx="1342237" cy="0"/>
          </a:xfrm>
          <a:prstGeom prst="line">
            <a:avLst/>
          </a:prstGeom>
          <a:ln w="12700">
            <a:solidFill>
              <a:schemeClr val="bg1">
                <a:lumMod val="65000"/>
              </a:schemeClr>
            </a:solidFill>
            <a:miter lim="400000"/>
            <a:tailEnd type="triangle"/>
          </a:ln>
        </p:spPr>
        <p:txBody>
          <a:bodyPr lIns="50789" tIns="50789" rIns="50789" bIns="50789"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6" name="Shape 1328"/>
          <p:cNvSpPr/>
          <p:nvPr/>
        </p:nvSpPr>
        <p:spPr>
          <a:xfrm flipH="1">
            <a:off x="1516815" y="4344783"/>
            <a:ext cx="665788" cy="0"/>
          </a:xfrm>
          <a:prstGeom prst="line">
            <a:avLst/>
          </a:prstGeom>
          <a:ln w="12700">
            <a:solidFill>
              <a:schemeClr val="bg1">
                <a:lumMod val="65000"/>
              </a:schemeClr>
            </a:solidFill>
            <a:miter lim="400000"/>
          </a:ln>
        </p:spPr>
        <p:txBody>
          <a:bodyPr lIns="50789" tIns="50789" rIns="50789" bIns="50789"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7" name="Shape 1329"/>
          <p:cNvSpPr/>
          <p:nvPr/>
        </p:nvSpPr>
        <p:spPr>
          <a:xfrm flipH="1" flipV="1">
            <a:off x="1519177" y="2061809"/>
            <a:ext cx="0" cy="2288399"/>
          </a:xfrm>
          <a:prstGeom prst="line">
            <a:avLst/>
          </a:prstGeom>
          <a:ln w="12700">
            <a:solidFill>
              <a:schemeClr val="bg1">
                <a:lumMod val="65000"/>
              </a:schemeClr>
            </a:solidFill>
            <a:miter lim="400000"/>
          </a:ln>
        </p:spPr>
        <p:txBody>
          <a:bodyPr lIns="50789" tIns="50789" rIns="50789" bIns="50789"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8" name="Shape 1330"/>
          <p:cNvSpPr/>
          <p:nvPr/>
        </p:nvSpPr>
        <p:spPr>
          <a:xfrm>
            <a:off x="1513478" y="2061809"/>
            <a:ext cx="400276" cy="0"/>
          </a:xfrm>
          <a:prstGeom prst="line">
            <a:avLst/>
          </a:prstGeom>
          <a:ln w="12700">
            <a:solidFill>
              <a:schemeClr val="bg1">
                <a:lumMod val="65000"/>
              </a:schemeClr>
            </a:solidFill>
            <a:miter lim="400000"/>
            <a:tailEnd type="triangle"/>
          </a:ln>
        </p:spPr>
        <p:txBody>
          <a:bodyPr lIns="50789" tIns="50789" rIns="50789" bIns="50789"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99" name="Group 1335"/>
          <p:cNvGrpSpPr/>
          <p:nvPr/>
        </p:nvGrpSpPr>
        <p:grpSpPr>
          <a:xfrm>
            <a:off x="4280769" y="1797238"/>
            <a:ext cx="530858" cy="531050"/>
            <a:chExt cx="1243363" cy="1243363"/>
          </a:xfrm>
        </p:grpSpPr>
        <p:sp>
          <p:nvSpPr>
            <p:cNvPr id="100" name="Shape 1331"/>
            <p:cNvSpPr/>
            <p:nvPr/>
          </p:nvSpPr>
          <p:spPr>
            <a:xfrm>
              <a:off x="0" y="0"/>
              <a:ext cx="1243364" cy="1243364"/>
            </a:xfrm>
            <a:prstGeom prst="rect">
              <a:avLst/>
            </a:prstGeom>
            <a:solidFill>
              <a:srgbClr val="0B1227"/>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01" name="Group 1334"/>
            <p:cNvGrpSpPr/>
            <p:nvPr/>
          </p:nvGrpSpPr>
          <p:grpSpPr>
            <a:xfrm>
              <a:off x="452618" y="384509"/>
              <a:ext cx="335923" cy="474346"/>
              <a:chExt cx="335921" cy="474344"/>
            </a:xfrm>
          </p:grpSpPr>
          <p:sp>
            <p:nvSpPr>
              <p:cNvPr id="102" name="Shape 1332"/>
              <p:cNvSpPr/>
              <p:nvPr/>
            </p:nvSpPr>
            <p:spPr>
              <a:xfrm>
                <a:off x="0" y="42435"/>
                <a:ext cx="335922" cy="431910"/>
              </a:xfrm>
              <a:custGeom>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3" name="Shape 1333"/>
              <p:cNvSpPr/>
              <p:nvPr/>
            </p:nvSpPr>
            <p:spPr>
              <a:xfrm>
                <a:off x="59175" y="0"/>
                <a:ext cx="215954" cy="95985"/>
              </a:xfrm>
              <a:custGeom>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grpSp>
        <p:nvGrpSpPr>
          <p:cNvPr id="104" name="Group 1338"/>
          <p:cNvGrpSpPr/>
          <p:nvPr/>
        </p:nvGrpSpPr>
        <p:grpSpPr>
          <a:xfrm>
            <a:off x="6384398" y="1797238"/>
            <a:ext cx="530858" cy="531050"/>
            <a:chExt cx="1243363" cy="1243363"/>
          </a:xfrm>
        </p:grpSpPr>
        <p:sp>
          <p:nvSpPr>
            <p:cNvPr id="105" name="Shape 1336"/>
            <p:cNvSpPr/>
            <p:nvPr/>
          </p:nvSpPr>
          <p:spPr>
            <a:xfrm>
              <a:off x="0" y="0"/>
              <a:ext cx="1243364" cy="1243364"/>
            </a:xfrm>
            <a:prstGeom prst="rect">
              <a:avLst/>
            </a:prstGeom>
            <a:solidFill>
              <a:srgbClr val="0B1227"/>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6" name="Shape 1337"/>
            <p:cNvSpPr/>
            <p:nvPr/>
          </p:nvSpPr>
          <p:spPr>
            <a:xfrm>
              <a:off x="384508" y="384509"/>
              <a:ext cx="474347" cy="474346"/>
            </a:xfrm>
            <a:custGeom>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107" name="Group 1341"/>
          <p:cNvGrpSpPr/>
          <p:nvPr/>
        </p:nvGrpSpPr>
        <p:grpSpPr>
          <a:xfrm>
            <a:off x="8488025" y="1797238"/>
            <a:ext cx="530858" cy="531050"/>
            <a:chExt cx="1243363" cy="1243363"/>
          </a:xfrm>
        </p:grpSpPr>
        <p:sp>
          <p:nvSpPr>
            <p:cNvPr id="108" name="Shape 1339"/>
            <p:cNvSpPr/>
            <p:nvPr/>
          </p:nvSpPr>
          <p:spPr>
            <a:xfrm>
              <a:off x="0" y="0"/>
              <a:ext cx="1243364" cy="1243364"/>
            </a:xfrm>
            <a:prstGeom prst="rect">
              <a:avLst/>
            </a:prstGeom>
            <a:solidFill>
              <a:srgbClr val="A34042"/>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9" name="Shape 1340"/>
            <p:cNvSpPr/>
            <p:nvPr/>
          </p:nvSpPr>
          <p:spPr>
            <a:xfrm>
              <a:off x="383421" y="384509"/>
              <a:ext cx="474315" cy="474346"/>
            </a:xfrm>
            <a:custGeom>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110" name="Group 1344"/>
          <p:cNvGrpSpPr/>
          <p:nvPr/>
        </p:nvGrpSpPr>
        <p:grpSpPr>
          <a:xfrm>
            <a:off x="8488025" y="4079026"/>
            <a:ext cx="530858" cy="531050"/>
            <a:chExt cx="1243363" cy="1243363"/>
          </a:xfrm>
        </p:grpSpPr>
        <p:sp>
          <p:nvSpPr>
            <p:cNvPr id="111" name="Shape 1342"/>
            <p:cNvSpPr/>
            <p:nvPr/>
          </p:nvSpPr>
          <p:spPr>
            <a:xfrm>
              <a:off x="0" y="0"/>
              <a:ext cx="1243364" cy="1243364"/>
            </a:xfrm>
            <a:prstGeom prst="rect">
              <a:avLst/>
            </a:prstGeom>
            <a:solidFill>
              <a:srgbClr val="A34042"/>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2" name="Shape 1343"/>
            <p:cNvSpPr/>
            <p:nvPr/>
          </p:nvSpPr>
          <p:spPr>
            <a:xfrm>
              <a:off x="431257" y="349682"/>
              <a:ext cx="378644" cy="540919"/>
            </a:xfrm>
            <a:custGeom>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113" name="Group 1347"/>
          <p:cNvGrpSpPr/>
          <p:nvPr/>
        </p:nvGrpSpPr>
        <p:grpSpPr>
          <a:xfrm>
            <a:off x="6384398" y="4079026"/>
            <a:ext cx="530858" cy="531050"/>
            <a:chExt cx="1243363" cy="1243363"/>
          </a:xfrm>
        </p:grpSpPr>
        <p:sp>
          <p:nvSpPr>
            <p:cNvPr id="114" name="Shape 1345"/>
            <p:cNvSpPr/>
            <p:nvPr/>
          </p:nvSpPr>
          <p:spPr>
            <a:xfrm>
              <a:off x="0" y="0"/>
              <a:ext cx="1243364" cy="1243364"/>
            </a:xfrm>
            <a:prstGeom prst="rect">
              <a:avLst/>
            </a:prstGeom>
            <a:solidFill>
              <a:srgbClr val="0B1227"/>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5" name="Shape 1346"/>
            <p:cNvSpPr/>
            <p:nvPr/>
          </p:nvSpPr>
          <p:spPr>
            <a:xfrm>
              <a:off x="351222" y="372464"/>
              <a:ext cx="540919" cy="540920"/>
            </a:xfrm>
            <a:custGeom>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116" name="Group 1350"/>
          <p:cNvGrpSpPr/>
          <p:nvPr/>
        </p:nvGrpSpPr>
        <p:grpSpPr>
          <a:xfrm>
            <a:off x="4280771" y="4079026"/>
            <a:ext cx="530858" cy="531050"/>
            <a:chExt cx="1243363" cy="1243363"/>
          </a:xfrm>
        </p:grpSpPr>
        <p:sp>
          <p:nvSpPr>
            <p:cNvPr id="117" name="Shape 1348"/>
            <p:cNvSpPr/>
            <p:nvPr/>
          </p:nvSpPr>
          <p:spPr>
            <a:xfrm>
              <a:off x="0" y="0"/>
              <a:ext cx="1243364" cy="1243364"/>
            </a:xfrm>
            <a:prstGeom prst="rect">
              <a:avLst/>
            </a:prstGeom>
            <a:solidFill>
              <a:srgbClr val="0B1227"/>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8" name="Shape 1349"/>
            <p:cNvSpPr/>
            <p:nvPr/>
          </p:nvSpPr>
          <p:spPr>
            <a:xfrm>
              <a:off x="351222" y="393269"/>
              <a:ext cx="540919" cy="499310"/>
            </a:xfrm>
            <a:custGeom>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119" name="Group 1356"/>
          <p:cNvGrpSpPr/>
          <p:nvPr/>
        </p:nvGrpSpPr>
        <p:grpSpPr>
          <a:xfrm>
            <a:off x="2177142" y="4079026"/>
            <a:ext cx="530858" cy="531050"/>
            <a:chExt cx="1243363" cy="1243363"/>
          </a:xfrm>
        </p:grpSpPr>
        <p:sp>
          <p:nvSpPr>
            <p:cNvPr id="120" name="Shape 1351"/>
            <p:cNvSpPr/>
            <p:nvPr/>
          </p:nvSpPr>
          <p:spPr>
            <a:xfrm>
              <a:off x="0" y="0"/>
              <a:ext cx="1243364" cy="1243364"/>
            </a:xfrm>
            <a:prstGeom prst="rect">
              <a:avLst/>
            </a:prstGeom>
            <a:solidFill>
              <a:srgbClr val="A34042"/>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21" name="Group 1355"/>
            <p:cNvGrpSpPr/>
            <p:nvPr/>
          </p:nvGrpSpPr>
          <p:grpSpPr>
            <a:xfrm>
              <a:off x="356142" y="391541"/>
              <a:ext cx="533285" cy="457201"/>
              <a:chExt cx="533283" cy="457200"/>
            </a:xfrm>
          </p:grpSpPr>
          <p:sp>
            <p:nvSpPr>
              <p:cNvPr id="122" name="Shape 1352"/>
              <p:cNvSpPr/>
              <p:nvPr/>
            </p:nvSpPr>
            <p:spPr>
              <a:xfrm>
                <a:off x="0" y="76178"/>
                <a:ext cx="85718" cy="381010"/>
              </a:xfrm>
              <a:custGeom>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3" name="Shape 1353"/>
              <p:cNvSpPr/>
              <p:nvPr/>
            </p:nvSpPr>
            <p:spPr>
              <a:xfrm>
                <a:off x="113393" y="0"/>
                <a:ext cx="304819" cy="457200"/>
              </a:xfrm>
              <a:custGeom>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4" name="Shape 1354"/>
              <p:cNvSpPr/>
              <p:nvPr/>
            </p:nvSpPr>
            <p:spPr>
              <a:xfrm>
                <a:off x="447548" y="76178"/>
                <a:ext cx="85736" cy="381010"/>
              </a:xfrm>
              <a:custGeom>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125" name="TextBox 124"/>
          <p:cNvSpPr txBox="1"/>
          <p:nvPr/>
        </p:nvSpPr>
        <p:spPr>
          <a:xfrm>
            <a:off x="2186280" y="2753086"/>
            <a:ext cx="1831102" cy="923330"/>
          </a:xfrm>
          <a:prstGeom prst="rect">
            <a:avLst/>
          </a:prstGeom>
          <a:noFill/>
        </p:spPr>
        <p:txBody>
          <a:bodyPr wrap="square" lIns="0" tIns="0" rIns="0" bIns="0" rtlCol="0">
            <a:spAutoFit/>
          </a:bodyPr>
          <a:lstStyle/>
          <a:p>
            <a:pPr algn="just">
              <a:lnSpc>
                <a:spcPct val="12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6" name="Text Placeholder 4"/>
          <p:cNvSpPr txBox="1"/>
          <p:nvPr/>
        </p:nvSpPr>
        <p:spPr>
          <a:xfrm>
            <a:off x="2065477" y="2468820"/>
            <a:ext cx="1639105" cy="267827"/>
          </a:xfrm>
          <a:prstGeom prst="rect">
            <a:avLst/>
          </a:prstGeom>
        </p:spPr>
        <p:txBody>
          <a:bodyPr lIns="121889" tIns="60944" rIns="121889" bIns="6094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标题内容</a:t>
            </a:r>
            <a:endParaRPr lang="en-GB" altLang="zh-CN" sz="16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4280771" y="2753085"/>
            <a:ext cx="1831102" cy="886397"/>
          </a:xfrm>
          <a:prstGeom prst="rect">
            <a:avLst/>
          </a:prstGeom>
          <a:noFill/>
        </p:spPr>
        <p:txBody>
          <a:bodyPr wrap="square" lIns="0" tIns="0" rIns="0" bIns="0" rtlCol="0">
            <a:spAutoFit/>
          </a:bodyPr>
          <a:lstStyle/>
          <a:p>
            <a:pPr algn="just">
              <a:lnSpc>
                <a:spcPct val="12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8" name="Text Placeholder 4"/>
          <p:cNvSpPr txBox="1"/>
          <p:nvPr/>
        </p:nvSpPr>
        <p:spPr>
          <a:xfrm>
            <a:off x="4169104" y="2468820"/>
            <a:ext cx="1718440" cy="267827"/>
          </a:xfrm>
          <a:prstGeom prst="rect">
            <a:avLst/>
          </a:prstGeom>
        </p:spPr>
        <p:txBody>
          <a:bodyPr lIns="121889" tIns="60944" rIns="121889" bIns="6094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300" b="1">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3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9" name="TextBox 128"/>
          <p:cNvSpPr txBox="1"/>
          <p:nvPr/>
        </p:nvSpPr>
        <p:spPr>
          <a:xfrm>
            <a:off x="6384400" y="2753085"/>
            <a:ext cx="1831102" cy="886397"/>
          </a:xfrm>
          <a:prstGeom prst="rect">
            <a:avLst/>
          </a:prstGeom>
          <a:noFill/>
        </p:spPr>
        <p:txBody>
          <a:bodyPr wrap="square" lIns="0" tIns="0" rIns="0" bIns="0" rtlCol="0">
            <a:spAutoFit/>
          </a:bodyPr>
          <a:lstStyle/>
          <a:p>
            <a:pPr algn="just">
              <a:lnSpc>
                <a:spcPct val="12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0" name="Text Placeholder 4"/>
          <p:cNvSpPr txBox="1"/>
          <p:nvPr/>
        </p:nvSpPr>
        <p:spPr>
          <a:xfrm>
            <a:off x="6272732" y="2468820"/>
            <a:ext cx="1639105" cy="267827"/>
          </a:xfrm>
          <a:prstGeom prst="rect">
            <a:avLst/>
          </a:prstGeom>
        </p:spPr>
        <p:txBody>
          <a:bodyPr lIns="121889" tIns="60944" rIns="121889" bIns="6094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300" b="1">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3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1" name="TextBox 130"/>
          <p:cNvSpPr txBox="1"/>
          <p:nvPr/>
        </p:nvSpPr>
        <p:spPr>
          <a:xfrm>
            <a:off x="8488026" y="2753086"/>
            <a:ext cx="1831102" cy="923330"/>
          </a:xfrm>
          <a:prstGeom prst="rect">
            <a:avLst/>
          </a:prstGeom>
          <a:noFill/>
        </p:spPr>
        <p:txBody>
          <a:bodyPr wrap="square" lIns="0" tIns="0" rIns="0" bIns="0" rtlCol="0">
            <a:spAutoFit/>
          </a:bodyPr>
          <a:lstStyle/>
          <a:p>
            <a:pPr algn="just">
              <a:lnSpc>
                <a:spcPct val="12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2" name="Text Placeholder 4"/>
          <p:cNvSpPr txBox="1"/>
          <p:nvPr/>
        </p:nvSpPr>
        <p:spPr>
          <a:xfrm>
            <a:off x="8376360" y="2468820"/>
            <a:ext cx="1639105" cy="267827"/>
          </a:xfrm>
          <a:prstGeom prst="rect">
            <a:avLst/>
          </a:prstGeom>
        </p:spPr>
        <p:txBody>
          <a:bodyPr lIns="121889" tIns="60944" rIns="121889" bIns="6094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300" b="1">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3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2186280" y="5064322"/>
            <a:ext cx="1831102" cy="923330"/>
          </a:xfrm>
          <a:prstGeom prst="rect">
            <a:avLst/>
          </a:prstGeom>
          <a:noFill/>
        </p:spPr>
        <p:txBody>
          <a:bodyPr wrap="square" lIns="0" tIns="0" rIns="0" bIns="0" rtlCol="0">
            <a:spAutoFit/>
          </a:bodyPr>
          <a:lstStyle/>
          <a:p>
            <a:pPr algn="just">
              <a:lnSpc>
                <a:spcPct val="12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4" name="Text Placeholder 4"/>
          <p:cNvSpPr txBox="1"/>
          <p:nvPr/>
        </p:nvSpPr>
        <p:spPr>
          <a:xfrm>
            <a:off x="2065477" y="4780056"/>
            <a:ext cx="1639105" cy="267827"/>
          </a:xfrm>
          <a:prstGeom prst="rect">
            <a:avLst/>
          </a:prstGeom>
        </p:spPr>
        <p:txBody>
          <a:bodyPr lIns="121889" tIns="60944" rIns="121889" bIns="6094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标题内容</a:t>
            </a:r>
            <a:endParaRPr lang="en-GB" altLang="zh-CN" sz="16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4280771" y="5064322"/>
            <a:ext cx="1831102" cy="923330"/>
          </a:xfrm>
          <a:prstGeom prst="rect">
            <a:avLst/>
          </a:prstGeom>
          <a:noFill/>
        </p:spPr>
        <p:txBody>
          <a:bodyPr wrap="square" lIns="0" tIns="0" rIns="0" bIns="0" rtlCol="0">
            <a:spAutoFit/>
          </a:bodyPr>
          <a:lstStyle/>
          <a:p>
            <a:pPr algn="just">
              <a:lnSpc>
                <a:spcPct val="12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6" name="Text Placeholder 4"/>
          <p:cNvSpPr txBox="1"/>
          <p:nvPr/>
        </p:nvSpPr>
        <p:spPr>
          <a:xfrm>
            <a:off x="4169104" y="4780056"/>
            <a:ext cx="1718440" cy="267827"/>
          </a:xfrm>
          <a:prstGeom prst="rect">
            <a:avLst/>
          </a:prstGeom>
        </p:spPr>
        <p:txBody>
          <a:bodyPr lIns="121889" tIns="60944" rIns="121889" bIns="6094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标题内容</a:t>
            </a:r>
            <a:endParaRPr lang="en-GB" altLang="zh-CN" sz="16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37" name="TextBox 136"/>
          <p:cNvSpPr txBox="1"/>
          <p:nvPr/>
        </p:nvSpPr>
        <p:spPr>
          <a:xfrm>
            <a:off x="6384400" y="5064322"/>
            <a:ext cx="1831102" cy="886397"/>
          </a:xfrm>
          <a:prstGeom prst="rect">
            <a:avLst/>
          </a:prstGeom>
          <a:noFill/>
        </p:spPr>
        <p:txBody>
          <a:bodyPr wrap="square" lIns="0" tIns="0" rIns="0" bIns="0" rtlCol="0">
            <a:spAutoFit/>
          </a:bodyPr>
          <a:lstStyle/>
          <a:p>
            <a:pPr algn="just">
              <a:lnSpc>
                <a:spcPct val="12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8" name="Text Placeholder 4"/>
          <p:cNvSpPr txBox="1"/>
          <p:nvPr/>
        </p:nvSpPr>
        <p:spPr>
          <a:xfrm>
            <a:off x="6272732" y="4780056"/>
            <a:ext cx="1639105" cy="267827"/>
          </a:xfrm>
          <a:prstGeom prst="rect">
            <a:avLst/>
          </a:prstGeom>
        </p:spPr>
        <p:txBody>
          <a:bodyPr lIns="121889" tIns="60944" rIns="121889" bIns="6094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标题内容</a:t>
            </a:r>
            <a:endParaRPr lang="en-GB" altLang="zh-CN" sz="16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8488026" y="5064322"/>
            <a:ext cx="1831102" cy="886397"/>
          </a:xfrm>
          <a:prstGeom prst="rect">
            <a:avLst/>
          </a:prstGeom>
          <a:noFill/>
        </p:spPr>
        <p:txBody>
          <a:bodyPr wrap="square" lIns="0" tIns="0" rIns="0" bIns="0" rtlCol="0">
            <a:spAutoFit/>
          </a:bodyPr>
          <a:lstStyle/>
          <a:p>
            <a:pPr algn="just">
              <a:lnSpc>
                <a:spcPct val="12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0" name="Text Placeholder 4"/>
          <p:cNvSpPr txBox="1"/>
          <p:nvPr/>
        </p:nvSpPr>
        <p:spPr>
          <a:xfrm>
            <a:off x="8376360" y="4780056"/>
            <a:ext cx="1639105" cy="267827"/>
          </a:xfrm>
          <a:prstGeom prst="rect">
            <a:avLst/>
          </a:prstGeom>
        </p:spPr>
        <p:txBody>
          <a:bodyPr lIns="121889" tIns="60944" rIns="121889" bIns="6094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标题内容</a:t>
            </a:r>
            <a:endParaRPr lang="en-GB" altLang="zh-CN" sz="1600" b="1">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1" name="组合 140"/>
          <p:cNvGrpSpPr/>
          <p:nvPr/>
        </p:nvGrpSpPr>
        <p:grpSpPr>
          <a:xfrm>
            <a:off x="-17429" y="5540692"/>
            <a:ext cx="12209429" cy="1323975"/>
            <a:chOff x="-17429" y="5540692"/>
            <a:chExt cx="12209429" cy="1323975"/>
          </a:xfrm>
        </p:grpSpPr>
        <p:grpSp>
          <p:nvGrpSpPr>
            <p:cNvPr id="142" name="组合 141"/>
            <p:cNvGrpSpPr/>
            <p:nvPr/>
          </p:nvGrpSpPr>
          <p:grpSpPr>
            <a:xfrm>
              <a:off x="-17429" y="5540692"/>
              <a:ext cx="8347833" cy="1323975"/>
              <a:chOff x="-17429" y="5540692"/>
              <a:chExt cx="8347833" cy="1323975"/>
            </a:xfrm>
          </p:grpSpPr>
          <p:pic>
            <p:nvPicPr>
              <p:cNvPr id="144" name="图片 143"/>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145" name="图片 144"/>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146" name="图片 145"/>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143" name="图片 142"/>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816429915"/>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dissolve">
                                      <p:cBhvr>
                                        <p:cTn id="7" dur="500"/>
                                        <p:tgtEl>
                                          <p:spTgt spid="8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6">
                                            <p:txEl>
                                              <p:pRg st="0" end="0"/>
                                            </p:txEl>
                                          </p:spTgt>
                                        </p:tgtEl>
                                        <p:attrNameLst>
                                          <p:attrName>style.visibility</p:attrName>
                                        </p:attrNameLst>
                                      </p:cBhvr>
                                      <p:to>
                                        <p:strVal val="visible"/>
                                      </p:to>
                                    </p:set>
                                    <p:animEffect transition="in" filter="fade">
                                      <p:cBhvr>
                                        <p:cTn id="11" dur="500"/>
                                        <p:tgtEl>
                                          <p:spTgt spid="126">
                                            <p:txEl>
                                              <p:pRg st="0" end="0"/>
                                            </p:txEl>
                                          </p:spTgt>
                                        </p:tgtEl>
                                      </p:cBhvr>
                                    </p:animEffect>
                                  </p:childTnLst>
                                </p:cTn>
                              </p:par>
                            </p:childTnLst>
                          </p:cTn>
                        </p:par>
                        <p:par>
                          <p:cTn id="12" fill="hold" nodeType="afterGroup">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125"/>
                                        </p:tgtEl>
                                        <p:attrNameLst>
                                          <p:attrName>style.visibility</p:attrName>
                                        </p:attrNameLst>
                                      </p:cBhvr>
                                      <p:to>
                                        <p:strVal val="visible"/>
                                      </p:to>
                                    </p:set>
                                    <p:animEffect transition="in" filter="strips(downRight)">
                                      <p:cBhvr>
                                        <p:cTn id="15" dur="500"/>
                                        <p:tgtEl>
                                          <p:spTgt spid="125"/>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wipe(left)">
                                      <p:cBhvr>
                                        <p:cTn id="19" dur="500"/>
                                        <p:tgtEl>
                                          <p:spTgt spid="87"/>
                                        </p:tgtEl>
                                      </p:cBhvr>
                                    </p:animEffect>
                                  </p:childTnLst>
                                </p:cTn>
                              </p:par>
                            </p:childTnLst>
                          </p:cTn>
                        </p:par>
                        <p:par>
                          <p:cTn id="20" fill="hold" nodeType="afterGroup">
                            <p:stCondLst>
                              <p:cond delay="2000"/>
                            </p:stCondLst>
                            <p:childTnLst>
                              <p:par>
                                <p:cTn id="21" presetID="9" presetClass="entr" presetSubtype="0" fill="hold" nodeType="after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dissolve">
                                      <p:cBhvr>
                                        <p:cTn id="23" dur="500"/>
                                        <p:tgtEl>
                                          <p:spTgt spid="99"/>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8">
                                            <p:txEl>
                                              <p:pRg st="0" end="0"/>
                                            </p:txEl>
                                          </p:spTgt>
                                        </p:tgtEl>
                                        <p:attrNameLst>
                                          <p:attrName>style.visibility</p:attrName>
                                        </p:attrNameLst>
                                      </p:cBhvr>
                                      <p:to>
                                        <p:strVal val="visible"/>
                                      </p:to>
                                    </p:set>
                                    <p:animEffect transition="in" filter="fade">
                                      <p:cBhvr>
                                        <p:cTn id="27" dur="500"/>
                                        <p:tgtEl>
                                          <p:spTgt spid="128">
                                            <p:txEl>
                                              <p:pRg st="0" end="0"/>
                                            </p:txEl>
                                          </p:spTgt>
                                        </p:tgtEl>
                                      </p:cBhvr>
                                    </p:animEffect>
                                  </p:childTnLst>
                                </p:cTn>
                              </p:par>
                            </p:childTnLst>
                          </p:cTn>
                        </p:par>
                        <p:par>
                          <p:cTn id="28" fill="hold" nodeType="afterGroup">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127"/>
                                        </p:tgtEl>
                                        <p:attrNameLst>
                                          <p:attrName>style.visibility</p:attrName>
                                        </p:attrNameLst>
                                      </p:cBhvr>
                                      <p:to>
                                        <p:strVal val="visible"/>
                                      </p:to>
                                    </p:set>
                                    <p:animEffect transition="in" filter="strips(downRight)">
                                      <p:cBhvr>
                                        <p:cTn id="31" dur="500"/>
                                        <p:tgtEl>
                                          <p:spTgt spid="127"/>
                                        </p:tgtEl>
                                      </p:cBhvr>
                                    </p:animEffect>
                                  </p:childTnLst>
                                </p:cTn>
                              </p:par>
                            </p:childTnLst>
                          </p:cTn>
                        </p:par>
                        <p:par>
                          <p:cTn id="32" fill="hold" nodeType="afterGroup">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wipe(left)">
                                      <p:cBhvr>
                                        <p:cTn id="35" dur="500"/>
                                        <p:tgtEl>
                                          <p:spTgt spid="88"/>
                                        </p:tgtEl>
                                      </p:cBhvr>
                                    </p:animEffect>
                                  </p:childTnLst>
                                </p:cTn>
                              </p:par>
                            </p:childTnLst>
                          </p:cTn>
                        </p:par>
                        <p:par>
                          <p:cTn id="36" fill="hold" nodeType="afterGroup">
                            <p:stCondLst>
                              <p:cond delay="4000"/>
                            </p:stCondLst>
                            <p:childTnLst>
                              <p:par>
                                <p:cTn id="37" presetID="9" presetClass="entr" presetSubtype="0"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dissolve">
                                      <p:cBhvr>
                                        <p:cTn id="39" dur="500"/>
                                        <p:tgtEl>
                                          <p:spTgt spid="104"/>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0">
                                            <p:txEl>
                                              <p:pRg st="0" end="0"/>
                                            </p:txEl>
                                          </p:spTgt>
                                        </p:tgtEl>
                                        <p:attrNameLst>
                                          <p:attrName>style.visibility</p:attrName>
                                        </p:attrNameLst>
                                      </p:cBhvr>
                                      <p:to>
                                        <p:strVal val="visible"/>
                                      </p:to>
                                    </p:set>
                                    <p:animEffect transition="in" filter="fade">
                                      <p:cBhvr>
                                        <p:cTn id="43" dur="500"/>
                                        <p:tgtEl>
                                          <p:spTgt spid="130">
                                            <p:txEl>
                                              <p:pRg st="0" end="0"/>
                                            </p:txEl>
                                          </p:spTgt>
                                        </p:tgtEl>
                                      </p:cBhvr>
                                    </p:animEffect>
                                  </p:childTnLst>
                                </p:cTn>
                              </p:par>
                            </p:childTnLst>
                          </p:cTn>
                        </p:par>
                        <p:par>
                          <p:cTn id="44" fill="hold" nodeType="afterGroup">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129"/>
                                        </p:tgtEl>
                                        <p:attrNameLst>
                                          <p:attrName>style.visibility</p:attrName>
                                        </p:attrNameLst>
                                      </p:cBhvr>
                                      <p:to>
                                        <p:strVal val="visible"/>
                                      </p:to>
                                    </p:set>
                                    <p:animEffect transition="in" filter="strips(downRight)">
                                      <p:cBhvr>
                                        <p:cTn id="47" dur="500"/>
                                        <p:tgtEl>
                                          <p:spTgt spid="129"/>
                                        </p:tgtEl>
                                      </p:cBhvr>
                                    </p:animEffect>
                                  </p:childTnLst>
                                </p:cTn>
                              </p:par>
                            </p:childTnLst>
                          </p:cTn>
                        </p:par>
                        <p:par>
                          <p:cTn id="48" fill="hold" nodeType="afterGroup">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89"/>
                                        </p:tgtEl>
                                        <p:attrNameLst>
                                          <p:attrName>style.visibility</p:attrName>
                                        </p:attrNameLst>
                                      </p:cBhvr>
                                      <p:to>
                                        <p:strVal val="visible"/>
                                      </p:to>
                                    </p:set>
                                    <p:animEffect transition="in" filter="wipe(left)">
                                      <p:cBhvr>
                                        <p:cTn id="51" dur="500"/>
                                        <p:tgtEl>
                                          <p:spTgt spid="89"/>
                                        </p:tgtEl>
                                      </p:cBhvr>
                                    </p:animEffect>
                                  </p:childTnLst>
                                </p:cTn>
                              </p:par>
                            </p:childTnLst>
                          </p:cTn>
                        </p:par>
                        <p:par>
                          <p:cTn id="52" fill="hold" nodeType="afterGroup">
                            <p:stCondLst>
                              <p:cond delay="6000"/>
                            </p:stCondLst>
                            <p:childTnLst>
                              <p:par>
                                <p:cTn id="53" presetID="9" presetClass="entr" presetSubtype="0" fill="hold" nodeType="afterEffect">
                                  <p:stCondLst>
                                    <p:cond delay="0"/>
                                  </p:stCondLst>
                                  <p:childTnLst>
                                    <p:set>
                                      <p:cBhvr>
                                        <p:cTn id="54" dur="1" fill="hold">
                                          <p:stCondLst>
                                            <p:cond delay="0"/>
                                          </p:stCondLst>
                                        </p:cTn>
                                        <p:tgtEl>
                                          <p:spTgt spid="107"/>
                                        </p:tgtEl>
                                        <p:attrNameLst>
                                          <p:attrName>style.visibility</p:attrName>
                                        </p:attrNameLst>
                                      </p:cBhvr>
                                      <p:to>
                                        <p:strVal val="visible"/>
                                      </p:to>
                                    </p:set>
                                    <p:animEffect transition="in" filter="dissolve">
                                      <p:cBhvr>
                                        <p:cTn id="55" dur="500"/>
                                        <p:tgtEl>
                                          <p:spTgt spid="107"/>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32">
                                            <p:txEl>
                                              <p:pRg st="0" end="0"/>
                                            </p:txEl>
                                          </p:spTgt>
                                        </p:tgtEl>
                                        <p:attrNameLst>
                                          <p:attrName>style.visibility</p:attrName>
                                        </p:attrNameLst>
                                      </p:cBhvr>
                                      <p:to>
                                        <p:strVal val="visible"/>
                                      </p:to>
                                    </p:set>
                                    <p:animEffect transition="in" filter="fade">
                                      <p:cBhvr>
                                        <p:cTn id="59" dur="500"/>
                                        <p:tgtEl>
                                          <p:spTgt spid="132">
                                            <p:txEl>
                                              <p:pRg st="0" end="0"/>
                                            </p:txEl>
                                          </p:spTgt>
                                        </p:tgtEl>
                                      </p:cBhvr>
                                    </p:animEffect>
                                  </p:childTnLst>
                                </p:cTn>
                              </p:par>
                            </p:childTnLst>
                          </p:cTn>
                        </p:par>
                        <p:par>
                          <p:cTn id="60" fill="hold" nodeType="afterGroup">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131"/>
                                        </p:tgtEl>
                                        <p:attrNameLst>
                                          <p:attrName>style.visibility</p:attrName>
                                        </p:attrNameLst>
                                      </p:cBhvr>
                                      <p:to>
                                        <p:strVal val="visible"/>
                                      </p:to>
                                    </p:set>
                                    <p:animEffect transition="in" filter="strips(downRight)">
                                      <p:cBhvr>
                                        <p:cTn id="63" dur="500"/>
                                        <p:tgtEl>
                                          <p:spTgt spid="131"/>
                                        </p:tgtEl>
                                      </p:cBhvr>
                                    </p:animEffect>
                                  </p:childTnLst>
                                </p:cTn>
                              </p:par>
                            </p:childTnLst>
                          </p:cTn>
                        </p:par>
                        <p:par>
                          <p:cTn id="64" fill="hold" nodeType="afterGroup">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93"/>
                                        </p:tgtEl>
                                        <p:attrNameLst>
                                          <p:attrName>style.visibility</p:attrName>
                                        </p:attrNameLst>
                                      </p:cBhvr>
                                      <p:to>
                                        <p:strVal val="visible"/>
                                      </p:to>
                                    </p:set>
                                    <p:animEffect transition="in" filter="wipe(left)">
                                      <p:cBhvr>
                                        <p:cTn id="67" dur="500"/>
                                        <p:tgtEl>
                                          <p:spTgt spid="93"/>
                                        </p:tgtEl>
                                      </p:cBhvr>
                                    </p:animEffect>
                                  </p:childTnLst>
                                </p:cTn>
                              </p:par>
                            </p:childTnLst>
                          </p:cTn>
                        </p:par>
                        <p:par>
                          <p:cTn id="68" fill="hold" nodeType="afterGroup">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wipe(up)">
                                      <p:cBhvr>
                                        <p:cTn id="71" dur="500"/>
                                        <p:tgtEl>
                                          <p:spTgt spid="94"/>
                                        </p:tgtEl>
                                      </p:cBhvr>
                                    </p:animEffect>
                                  </p:childTnLst>
                                </p:cTn>
                              </p:par>
                            </p:childTnLst>
                          </p:cTn>
                        </p:par>
                        <p:par>
                          <p:cTn id="72" fill="hold" nodeType="afterGroup">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wipe(right)">
                                      <p:cBhvr>
                                        <p:cTn id="75" dur="500"/>
                                        <p:tgtEl>
                                          <p:spTgt spid="95"/>
                                        </p:tgtEl>
                                      </p:cBhvr>
                                    </p:animEffect>
                                  </p:childTnLst>
                                </p:cTn>
                              </p:par>
                            </p:childTnLst>
                          </p:cTn>
                        </p:par>
                        <p:par>
                          <p:cTn id="76" fill="hold" nodeType="afterGroup">
                            <p:stCondLst>
                              <p:cond delay="9000"/>
                            </p:stCondLst>
                            <p:childTnLst>
                              <p:par>
                                <p:cTn id="77" presetID="9" presetClass="entr" presetSubtype="0" fill="hold" nodeType="afterEffect">
                                  <p:stCondLst>
                                    <p:cond delay="0"/>
                                  </p:stCondLst>
                                  <p:childTnLst>
                                    <p:set>
                                      <p:cBhvr>
                                        <p:cTn id="78" dur="1" fill="hold">
                                          <p:stCondLst>
                                            <p:cond delay="0"/>
                                          </p:stCondLst>
                                        </p:cTn>
                                        <p:tgtEl>
                                          <p:spTgt spid="110"/>
                                        </p:tgtEl>
                                        <p:attrNameLst>
                                          <p:attrName>style.visibility</p:attrName>
                                        </p:attrNameLst>
                                      </p:cBhvr>
                                      <p:to>
                                        <p:strVal val="visible"/>
                                      </p:to>
                                    </p:set>
                                    <p:animEffect transition="in" filter="dissolve">
                                      <p:cBhvr>
                                        <p:cTn id="79" dur="500"/>
                                        <p:tgtEl>
                                          <p:spTgt spid="110"/>
                                        </p:tgtEl>
                                      </p:cBhvr>
                                    </p:animEffect>
                                  </p:childTnLst>
                                </p:cTn>
                              </p:par>
                            </p:childTnLst>
                          </p:cTn>
                        </p:par>
                        <p:par>
                          <p:cTn id="80" fill="hold" nodeType="afterGroup">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140">
                                            <p:txEl>
                                              <p:pRg st="0" end="0"/>
                                            </p:txEl>
                                          </p:spTgt>
                                        </p:tgtEl>
                                        <p:attrNameLst>
                                          <p:attrName>style.visibility</p:attrName>
                                        </p:attrNameLst>
                                      </p:cBhvr>
                                      <p:to>
                                        <p:strVal val="visible"/>
                                      </p:to>
                                    </p:set>
                                    <p:animEffect transition="in" filter="fade">
                                      <p:cBhvr>
                                        <p:cTn id="83" dur="500"/>
                                        <p:tgtEl>
                                          <p:spTgt spid="140">
                                            <p:txEl>
                                              <p:pRg st="0" end="0"/>
                                            </p:txEl>
                                          </p:spTgt>
                                        </p:tgtEl>
                                      </p:cBhvr>
                                    </p:animEffect>
                                  </p:childTnLst>
                                </p:cTn>
                              </p:par>
                            </p:childTnLst>
                          </p:cTn>
                        </p:par>
                        <p:par>
                          <p:cTn id="84" fill="hold" nodeType="afterGroup">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139"/>
                                        </p:tgtEl>
                                        <p:attrNameLst>
                                          <p:attrName>style.visibility</p:attrName>
                                        </p:attrNameLst>
                                      </p:cBhvr>
                                      <p:to>
                                        <p:strVal val="visible"/>
                                      </p:to>
                                    </p:set>
                                    <p:animEffect transition="in" filter="strips(downRight)">
                                      <p:cBhvr>
                                        <p:cTn id="87" dur="500"/>
                                        <p:tgtEl>
                                          <p:spTgt spid="139"/>
                                        </p:tgtEl>
                                      </p:cBhvr>
                                    </p:animEffect>
                                  </p:childTnLst>
                                </p:cTn>
                              </p:par>
                            </p:childTnLst>
                          </p:cTn>
                        </p:par>
                        <p:par>
                          <p:cTn id="88" fill="hold" nodeType="afterGroup">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92"/>
                                        </p:tgtEl>
                                        <p:attrNameLst>
                                          <p:attrName>style.visibility</p:attrName>
                                        </p:attrNameLst>
                                      </p:cBhvr>
                                      <p:to>
                                        <p:strVal val="visible"/>
                                      </p:to>
                                    </p:set>
                                    <p:animEffect transition="in" filter="wipe(right)">
                                      <p:cBhvr>
                                        <p:cTn id="91" dur="500"/>
                                        <p:tgtEl>
                                          <p:spTgt spid="92"/>
                                        </p:tgtEl>
                                      </p:cBhvr>
                                    </p:animEffect>
                                  </p:childTnLst>
                                </p:cTn>
                              </p:par>
                            </p:childTnLst>
                          </p:cTn>
                        </p:par>
                        <p:par>
                          <p:cTn id="92" fill="hold" nodeType="afterGroup">
                            <p:stCondLst>
                              <p:cond delay="11000"/>
                            </p:stCondLst>
                            <p:childTnLst>
                              <p:par>
                                <p:cTn id="93" presetID="9" presetClass="entr" presetSubtype="0" fill="hold" nodeType="afterEffect">
                                  <p:stCondLst>
                                    <p:cond delay="0"/>
                                  </p:stCondLst>
                                  <p:childTnLst>
                                    <p:set>
                                      <p:cBhvr>
                                        <p:cTn id="94" dur="1" fill="hold">
                                          <p:stCondLst>
                                            <p:cond delay="0"/>
                                          </p:stCondLst>
                                        </p:cTn>
                                        <p:tgtEl>
                                          <p:spTgt spid="113"/>
                                        </p:tgtEl>
                                        <p:attrNameLst>
                                          <p:attrName>style.visibility</p:attrName>
                                        </p:attrNameLst>
                                      </p:cBhvr>
                                      <p:to>
                                        <p:strVal val="visible"/>
                                      </p:to>
                                    </p:set>
                                    <p:animEffect transition="in" filter="dissolve">
                                      <p:cBhvr>
                                        <p:cTn id="95" dur="500"/>
                                        <p:tgtEl>
                                          <p:spTgt spid="113"/>
                                        </p:tgtEl>
                                      </p:cBhvr>
                                    </p:animEffect>
                                  </p:childTnLst>
                                </p:cTn>
                              </p:par>
                            </p:childTnLst>
                          </p:cTn>
                        </p:par>
                        <p:par>
                          <p:cTn id="96" fill="hold" nodeType="afterGroup">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138">
                                            <p:txEl>
                                              <p:pRg st="0" end="0"/>
                                            </p:txEl>
                                          </p:spTgt>
                                        </p:tgtEl>
                                        <p:attrNameLst>
                                          <p:attrName>style.visibility</p:attrName>
                                        </p:attrNameLst>
                                      </p:cBhvr>
                                      <p:to>
                                        <p:strVal val="visible"/>
                                      </p:to>
                                    </p:set>
                                    <p:animEffect transition="in" filter="fade">
                                      <p:cBhvr>
                                        <p:cTn id="99" dur="500"/>
                                        <p:tgtEl>
                                          <p:spTgt spid="138">
                                            <p:txEl>
                                              <p:pRg st="0" end="0"/>
                                            </p:txEl>
                                          </p:spTgt>
                                        </p:tgtEl>
                                      </p:cBhvr>
                                    </p:animEffect>
                                  </p:childTnLst>
                                </p:cTn>
                              </p:par>
                            </p:childTnLst>
                          </p:cTn>
                        </p:par>
                        <p:par>
                          <p:cTn id="100" fill="hold" nodeType="afterGroup">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137"/>
                                        </p:tgtEl>
                                        <p:attrNameLst>
                                          <p:attrName>style.visibility</p:attrName>
                                        </p:attrNameLst>
                                      </p:cBhvr>
                                      <p:to>
                                        <p:strVal val="visible"/>
                                      </p:to>
                                    </p:set>
                                    <p:animEffect transition="in" filter="strips(downRight)">
                                      <p:cBhvr>
                                        <p:cTn id="103" dur="500"/>
                                        <p:tgtEl>
                                          <p:spTgt spid="137"/>
                                        </p:tgtEl>
                                      </p:cBhvr>
                                    </p:animEffect>
                                  </p:childTnLst>
                                </p:cTn>
                              </p:par>
                            </p:childTnLst>
                          </p:cTn>
                        </p:par>
                        <p:par>
                          <p:cTn id="104" fill="hold" nodeType="afterGroup">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91"/>
                                        </p:tgtEl>
                                        <p:attrNameLst>
                                          <p:attrName>style.visibility</p:attrName>
                                        </p:attrNameLst>
                                      </p:cBhvr>
                                      <p:to>
                                        <p:strVal val="visible"/>
                                      </p:to>
                                    </p:set>
                                    <p:animEffect transition="in" filter="wipe(right)">
                                      <p:cBhvr>
                                        <p:cTn id="107" dur="500"/>
                                        <p:tgtEl>
                                          <p:spTgt spid="91"/>
                                        </p:tgtEl>
                                      </p:cBhvr>
                                    </p:animEffect>
                                  </p:childTnLst>
                                </p:cTn>
                              </p:par>
                            </p:childTnLst>
                          </p:cTn>
                        </p:par>
                        <p:par>
                          <p:cTn id="108" fill="hold" nodeType="afterGroup">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116"/>
                                        </p:tgtEl>
                                        <p:attrNameLst>
                                          <p:attrName>style.visibility</p:attrName>
                                        </p:attrNameLst>
                                      </p:cBhvr>
                                      <p:to>
                                        <p:strVal val="visible"/>
                                      </p:to>
                                    </p:set>
                                    <p:animEffect transition="in" filter="dissolve">
                                      <p:cBhvr>
                                        <p:cTn id="111" dur="500"/>
                                        <p:tgtEl>
                                          <p:spTgt spid="116"/>
                                        </p:tgtEl>
                                      </p:cBhvr>
                                    </p:animEffect>
                                  </p:childTnLst>
                                </p:cTn>
                              </p:par>
                            </p:childTnLst>
                          </p:cTn>
                        </p:par>
                        <p:par>
                          <p:cTn id="112" fill="hold" nodeType="afterGroup">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136">
                                            <p:txEl>
                                              <p:pRg st="0" end="0"/>
                                            </p:txEl>
                                          </p:spTgt>
                                        </p:tgtEl>
                                        <p:attrNameLst>
                                          <p:attrName>style.visibility</p:attrName>
                                        </p:attrNameLst>
                                      </p:cBhvr>
                                      <p:to>
                                        <p:strVal val="visible"/>
                                      </p:to>
                                    </p:set>
                                    <p:animEffect transition="in" filter="fade">
                                      <p:cBhvr>
                                        <p:cTn id="115" dur="500"/>
                                        <p:tgtEl>
                                          <p:spTgt spid="136">
                                            <p:txEl>
                                              <p:pRg st="0" end="0"/>
                                            </p:txEl>
                                          </p:spTgt>
                                        </p:tgtEl>
                                      </p:cBhvr>
                                    </p:animEffect>
                                  </p:childTnLst>
                                </p:cTn>
                              </p:par>
                            </p:childTnLst>
                          </p:cTn>
                        </p:par>
                        <p:par>
                          <p:cTn id="116" fill="hold" nodeType="afterGroup">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135"/>
                                        </p:tgtEl>
                                        <p:attrNameLst>
                                          <p:attrName>style.visibility</p:attrName>
                                        </p:attrNameLst>
                                      </p:cBhvr>
                                      <p:to>
                                        <p:strVal val="visible"/>
                                      </p:to>
                                    </p:set>
                                    <p:animEffect transition="in" filter="strips(downRight)">
                                      <p:cBhvr>
                                        <p:cTn id="119" dur="500"/>
                                        <p:tgtEl>
                                          <p:spTgt spid="135"/>
                                        </p:tgtEl>
                                      </p:cBhvr>
                                    </p:animEffect>
                                  </p:childTnLst>
                                </p:cTn>
                              </p:par>
                            </p:childTnLst>
                          </p:cTn>
                        </p:par>
                        <p:par>
                          <p:cTn id="120" fill="hold" nodeType="afterGroup">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90"/>
                                        </p:tgtEl>
                                        <p:attrNameLst>
                                          <p:attrName>style.visibility</p:attrName>
                                        </p:attrNameLst>
                                      </p:cBhvr>
                                      <p:to>
                                        <p:strVal val="visible"/>
                                      </p:to>
                                    </p:set>
                                    <p:animEffect transition="in" filter="wipe(right)">
                                      <p:cBhvr>
                                        <p:cTn id="123" dur="500"/>
                                        <p:tgtEl>
                                          <p:spTgt spid="90"/>
                                        </p:tgtEl>
                                      </p:cBhvr>
                                    </p:animEffect>
                                  </p:childTnLst>
                                </p:cTn>
                              </p:par>
                            </p:childTnLst>
                          </p:cTn>
                        </p:par>
                        <p:par>
                          <p:cTn id="124" fill="hold" nodeType="afterGroup">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119"/>
                                        </p:tgtEl>
                                        <p:attrNameLst>
                                          <p:attrName>style.visibility</p:attrName>
                                        </p:attrNameLst>
                                      </p:cBhvr>
                                      <p:to>
                                        <p:strVal val="visible"/>
                                      </p:to>
                                    </p:set>
                                    <p:animEffect transition="in" filter="dissolve">
                                      <p:cBhvr>
                                        <p:cTn id="127" dur="500"/>
                                        <p:tgtEl>
                                          <p:spTgt spid="119"/>
                                        </p:tgtEl>
                                      </p:cBhvr>
                                    </p:animEffect>
                                  </p:childTnLst>
                                </p:cTn>
                              </p:par>
                            </p:childTnLst>
                          </p:cTn>
                        </p:par>
                        <p:par>
                          <p:cTn id="128" fill="hold" nodeType="afterGroup">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134">
                                            <p:txEl>
                                              <p:pRg st="0" end="0"/>
                                            </p:txEl>
                                          </p:spTgt>
                                        </p:tgtEl>
                                        <p:attrNameLst>
                                          <p:attrName>style.visibility</p:attrName>
                                        </p:attrNameLst>
                                      </p:cBhvr>
                                      <p:to>
                                        <p:strVal val="visible"/>
                                      </p:to>
                                    </p:set>
                                    <p:animEffect transition="in" filter="fade">
                                      <p:cBhvr>
                                        <p:cTn id="131" dur="500"/>
                                        <p:tgtEl>
                                          <p:spTgt spid="134">
                                            <p:txEl>
                                              <p:pRg st="0" end="0"/>
                                            </p:txEl>
                                          </p:spTgt>
                                        </p:tgtEl>
                                      </p:cBhvr>
                                    </p:animEffect>
                                  </p:childTnLst>
                                </p:cTn>
                              </p:par>
                            </p:childTnLst>
                          </p:cTn>
                        </p:par>
                        <p:par>
                          <p:cTn id="132" fill="hold" nodeType="afterGroup">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133"/>
                                        </p:tgtEl>
                                        <p:attrNameLst>
                                          <p:attrName>style.visibility</p:attrName>
                                        </p:attrNameLst>
                                      </p:cBhvr>
                                      <p:to>
                                        <p:strVal val="visible"/>
                                      </p:to>
                                    </p:set>
                                    <p:animEffect transition="in" filter="strips(downRight)">
                                      <p:cBhvr>
                                        <p:cTn id="135" dur="500"/>
                                        <p:tgtEl>
                                          <p:spTgt spid="133"/>
                                        </p:tgtEl>
                                      </p:cBhvr>
                                    </p:animEffect>
                                  </p:childTnLst>
                                </p:cTn>
                              </p:par>
                            </p:childTnLst>
                          </p:cTn>
                        </p:par>
                        <p:par>
                          <p:cTn id="136" fill="hold" nodeType="afterGroup">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96"/>
                                        </p:tgtEl>
                                        <p:attrNameLst>
                                          <p:attrName>style.visibility</p:attrName>
                                        </p:attrNameLst>
                                      </p:cBhvr>
                                      <p:to>
                                        <p:strVal val="visible"/>
                                      </p:to>
                                    </p:set>
                                    <p:animEffect transition="in" filter="wipe(right)">
                                      <p:cBhvr>
                                        <p:cTn id="139" dur="500"/>
                                        <p:tgtEl>
                                          <p:spTgt spid="96"/>
                                        </p:tgtEl>
                                      </p:cBhvr>
                                    </p:animEffect>
                                  </p:childTnLst>
                                </p:cTn>
                              </p:par>
                            </p:childTnLst>
                          </p:cTn>
                        </p:par>
                        <p:par>
                          <p:cTn id="140" fill="hold" nodeType="afterGroup">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97"/>
                                        </p:tgtEl>
                                        <p:attrNameLst>
                                          <p:attrName>style.visibility</p:attrName>
                                        </p:attrNameLst>
                                      </p:cBhvr>
                                      <p:to>
                                        <p:strVal val="visible"/>
                                      </p:to>
                                    </p:set>
                                    <p:animEffect transition="in" filter="wipe(down)">
                                      <p:cBhvr>
                                        <p:cTn id="143" dur="500"/>
                                        <p:tgtEl>
                                          <p:spTgt spid="97"/>
                                        </p:tgtEl>
                                      </p:cBhvr>
                                    </p:animEffect>
                                  </p:childTnLst>
                                </p:cTn>
                              </p:par>
                            </p:childTnLst>
                          </p:cTn>
                        </p:par>
                        <p:par>
                          <p:cTn id="144" fill="hold" nodeType="afterGroup">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98"/>
                                        </p:tgtEl>
                                        <p:attrNameLst>
                                          <p:attrName>style.visibility</p:attrName>
                                        </p:attrNameLst>
                                      </p:cBhvr>
                                      <p:to>
                                        <p:strVal val="visible"/>
                                      </p:to>
                                    </p:set>
                                    <p:animEffect transition="in" filter="wipe(left)">
                                      <p:cBhvr>
                                        <p:cTn id="147"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125" grpId="0"/>
      <p:bldP spid="126" grpId="0" build="p"/>
      <p:bldP spid="127" grpId="0"/>
      <p:bldP spid="128" grpId="0" build="p"/>
      <p:bldP spid="129" grpId="0"/>
      <p:bldP spid="130" grpId="0" build="p"/>
      <p:bldP spid="131" grpId="0"/>
      <p:bldP spid="132" grpId="0" build="p"/>
      <p:bldP spid="133" grpId="0"/>
      <p:bldP spid="134" grpId="0" build="p"/>
      <p:bldP spid="135" grpId="0"/>
      <p:bldP spid="136" grpId="0" build="p"/>
      <p:bldP spid="137" grpId="0"/>
      <p:bldP spid="138" grpId="0" build="p"/>
      <p:bldP spid="139" grpId="0"/>
      <p:bldP spid="140" grpId="0"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9" name="组合 88"/>
          <p:cNvGrpSpPr/>
          <p:nvPr/>
        </p:nvGrpSpPr>
        <p:grpSpPr>
          <a:xfrm>
            <a:off x="0" y="130519"/>
            <a:ext cx="2514600" cy="461666"/>
            <a:chOff x="0" y="130519"/>
            <a:chExt cx="2514600" cy="461666"/>
          </a:xfrm>
        </p:grpSpPr>
        <p:pic>
          <p:nvPicPr>
            <p:cNvPr id="90" name="图片 89"/>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91"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grpSp>
        <p:nvGrpSpPr>
          <p:cNvPr id="92" name="组合 75"/>
          <p:cNvGrpSpPr/>
          <p:nvPr/>
        </p:nvGrpSpPr>
        <p:grpSpPr>
          <a:xfrm>
            <a:off x="3879900" y="2687881"/>
            <a:ext cx="4666660" cy="4173825"/>
            <a:chOff x="3880404" y="2686429"/>
            <a:chExt cx="4667267" cy="4171571"/>
          </a:xfrm>
        </p:grpSpPr>
        <p:sp>
          <p:nvSpPr>
            <p:cNvPr id="93" name="Freeform 5"/>
            <p:cNvSpPr/>
            <p:nvPr/>
          </p:nvSpPr>
          <p:spPr bwMode="auto">
            <a:xfrm>
              <a:off x="5403347" y="2686429"/>
              <a:ext cx="648270" cy="4158915"/>
            </a:xfrm>
            <a:custGeom>
              <a:gdLst>
                <a:gd name="T0" fmla="*/ 382 w 390"/>
                <a:gd name="T1" fmla="*/ 231 h 2501"/>
                <a:gd name="T2" fmla="*/ 209 w 390"/>
                <a:gd name="T3" fmla="*/ 11 h 2501"/>
                <a:gd name="T4" fmla="*/ 181 w 390"/>
                <a:gd name="T5" fmla="*/ 11 h 2501"/>
                <a:gd name="T6" fmla="*/ 8 w 390"/>
                <a:gd name="T7" fmla="*/ 231 h 2501"/>
                <a:gd name="T8" fmla="*/ 16 w 390"/>
                <a:gd name="T9" fmla="*/ 249 h 2501"/>
                <a:gd name="T10" fmla="*/ 71 w 390"/>
                <a:gd name="T11" fmla="*/ 249 h 2501"/>
                <a:gd name="T12" fmla="*/ 71 w 390"/>
                <a:gd name="T13" fmla="*/ 2501 h 2501"/>
                <a:gd name="T14" fmla="*/ 320 w 390"/>
                <a:gd name="T15" fmla="*/ 2501 h 2501"/>
                <a:gd name="T16" fmla="*/ 320 w 390"/>
                <a:gd name="T17" fmla="*/ 249 h 2501"/>
                <a:gd name="T18" fmla="*/ 374 w 390"/>
                <a:gd name="T19" fmla="*/ 249 h 2501"/>
                <a:gd name="T20" fmla="*/ 382 w 390"/>
                <a:gd name="T21" fmla="*/ 231 h 25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0" h="2501">
                  <a:moveTo>
                    <a:pt x="382" y="231"/>
                  </a:moveTo>
                  <a:cubicBezTo>
                    <a:pt x="209" y="11"/>
                    <a:pt x="209" y="11"/>
                    <a:pt x="209" y="11"/>
                  </a:cubicBezTo>
                  <a:cubicBezTo>
                    <a:pt x="202" y="0"/>
                    <a:pt x="189" y="0"/>
                    <a:pt x="181" y="11"/>
                  </a:cubicBezTo>
                  <a:cubicBezTo>
                    <a:pt x="8" y="231"/>
                    <a:pt x="8" y="231"/>
                    <a:pt x="8" y="231"/>
                  </a:cubicBezTo>
                  <a:cubicBezTo>
                    <a:pt x="0" y="241"/>
                    <a:pt x="4" y="249"/>
                    <a:pt x="16" y="249"/>
                  </a:cubicBezTo>
                  <a:cubicBezTo>
                    <a:pt x="71" y="249"/>
                    <a:pt x="71" y="249"/>
                    <a:pt x="71" y="249"/>
                  </a:cubicBezTo>
                  <a:cubicBezTo>
                    <a:pt x="71" y="2501"/>
                    <a:pt x="71" y="2501"/>
                    <a:pt x="71" y="2501"/>
                  </a:cubicBezTo>
                  <a:cubicBezTo>
                    <a:pt x="320" y="2501"/>
                    <a:pt x="320" y="2501"/>
                    <a:pt x="320" y="2501"/>
                  </a:cubicBezTo>
                  <a:cubicBezTo>
                    <a:pt x="320" y="249"/>
                    <a:pt x="320" y="249"/>
                    <a:pt x="320" y="249"/>
                  </a:cubicBezTo>
                  <a:cubicBezTo>
                    <a:pt x="374" y="249"/>
                    <a:pt x="374" y="249"/>
                    <a:pt x="374" y="249"/>
                  </a:cubicBezTo>
                  <a:cubicBezTo>
                    <a:pt x="386" y="249"/>
                    <a:pt x="390" y="241"/>
                    <a:pt x="382" y="231"/>
                  </a:cubicBezTo>
                </a:path>
              </a:pathLst>
            </a:custGeom>
            <a:solidFill>
              <a:srgbClr val="0B1227"/>
            </a:solidFill>
            <a:ln>
              <a:noFill/>
            </a:ln>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94" name="Freeform 6"/>
            <p:cNvSpPr/>
            <p:nvPr/>
          </p:nvSpPr>
          <p:spPr bwMode="auto">
            <a:xfrm>
              <a:off x="5714123" y="2957127"/>
              <a:ext cx="26718" cy="123045"/>
            </a:xfrm>
            <a:custGeom>
              <a:gdLst>
                <a:gd name="T0" fmla="*/ 0 w 16"/>
                <a:gd name="T1" fmla="*/ 8 h 74"/>
                <a:gd name="T2" fmla="*/ 0 w 16"/>
                <a:gd name="T3" fmla="*/ 66 h 74"/>
                <a:gd name="T4" fmla="*/ 8 w 16"/>
                <a:gd name="T5" fmla="*/ 74 h 74"/>
                <a:gd name="T6" fmla="*/ 16 w 16"/>
                <a:gd name="T7" fmla="*/ 66 h 74"/>
                <a:gd name="T8" fmla="*/ 16 w 16"/>
                <a:gd name="T9" fmla="*/ 8 h 74"/>
                <a:gd name="T10" fmla="*/ 8 w 16"/>
                <a:gd name="T11" fmla="*/ 0 h 74"/>
                <a:gd name="T12" fmla="*/ 0 w 16"/>
                <a:gd name="T13" fmla="*/ 8 h 74"/>
              </a:gdLst>
              <a:cxnLst>
                <a:cxn ang="0">
                  <a:pos x="T0" y="T1"/>
                </a:cxn>
                <a:cxn ang="0">
                  <a:pos x="T2" y="T3"/>
                </a:cxn>
                <a:cxn ang="0">
                  <a:pos x="T4" y="T5"/>
                </a:cxn>
                <a:cxn ang="0">
                  <a:pos x="T6" y="T7"/>
                </a:cxn>
                <a:cxn ang="0">
                  <a:pos x="T8" y="T9"/>
                </a:cxn>
                <a:cxn ang="0">
                  <a:pos x="T10" y="T11"/>
                </a:cxn>
                <a:cxn ang="0">
                  <a:pos x="T12" y="T13"/>
                </a:cxn>
              </a:cxnLst>
              <a:rect l="0" t="0" r="r" b="b"/>
              <a:pathLst>
                <a:path w="16" h="74">
                  <a:moveTo>
                    <a:pt x="0" y="8"/>
                  </a:moveTo>
                  <a:cubicBezTo>
                    <a:pt x="0" y="66"/>
                    <a:pt x="0" y="66"/>
                    <a:pt x="0" y="66"/>
                  </a:cubicBezTo>
                  <a:cubicBezTo>
                    <a:pt x="0" y="70"/>
                    <a:pt x="4" y="74"/>
                    <a:pt x="8" y="74"/>
                  </a:cubicBezTo>
                  <a:cubicBezTo>
                    <a:pt x="13" y="74"/>
                    <a:pt x="16" y="70"/>
                    <a:pt x="16" y="66"/>
                  </a:cubicBezTo>
                  <a:cubicBezTo>
                    <a:pt x="16" y="8"/>
                    <a:pt x="16" y="8"/>
                    <a:pt x="16" y="8"/>
                  </a:cubicBezTo>
                  <a:cubicBezTo>
                    <a:pt x="16" y="3"/>
                    <a:pt x="13" y="0"/>
                    <a:pt x="8" y="0"/>
                  </a:cubicBezTo>
                  <a:cubicBezTo>
                    <a:pt x="4" y="0"/>
                    <a:pt x="0" y="3"/>
                    <a:pt x="0" y="8"/>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95" name="Freeform 7"/>
            <p:cNvSpPr>
              <a:spLocks noEditPoints="1"/>
            </p:cNvSpPr>
            <p:nvPr/>
          </p:nvSpPr>
          <p:spPr bwMode="auto">
            <a:xfrm>
              <a:off x="5714123" y="3355090"/>
              <a:ext cx="26718" cy="3104245"/>
            </a:xfrm>
            <a:custGeom>
              <a:gdLst>
                <a:gd name="T0" fmla="*/ 0 w 16"/>
                <a:gd name="T1" fmla="*/ 1750 h 1867"/>
                <a:gd name="T2" fmla="*/ 0 w 16"/>
                <a:gd name="T3" fmla="*/ 1859 h 1867"/>
                <a:gd name="T4" fmla="*/ 8 w 16"/>
                <a:gd name="T5" fmla="*/ 1867 h 1867"/>
                <a:gd name="T6" fmla="*/ 16 w 16"/>
                <a:gd name="T7" fmla="*/ 1859 h 1867"/>
                <a:gd name="T8" fmla="*/ 16 w 16"/>
                <a:gd name="T9" fmla="*/ 1750 h 1867"/>
                <a:gd name="T10" fmla="*/ 8 w 16"/>
                <a:gd name="T11" fmla="*/ 1742 h 1867"/>
                <a:gd name="T12" fmla="*/ 0 w 16"/>
                <a:gd name="T13" fmla="*/ 1750 h 1867"/>
                <a:gd name="T14" fmla="*/ 0 w 16"/>
                <a:gd name="T15" fmla="*/ 1460 h 1867"/>
                <a:gd name="T16" fmla="*/ 0 w 16"/>
                <a:gd name="T17" fmla="*/ 1569 h 1867"/>
                <a:gd name="T18" fmla="*/ 8 w 16"/>
                <a:gd name="T19" fmla="*/ 1577 h 1867"/>
                <a:gd name="T20" fmla="*/ 16 w 16"/>
                <a:gd name="T21" fmla="*/ 1569 h 1867"/>
                <a:gd name="T22" fmla="*/ 16 w 16"/>
                <a:gd name="T23" fmla="*/ 1460 h 1867"/>
                <a:gd name="T24" fmla="*/ 8 w 16"/>
                <a:gd name="T25" fmla="*/ 1452 h 1867"/>
                <a:gd name="T26" fmla="*/ 0 w 16"/>
                <a:gd name="T27" fmla="*/ 1460 h 1867"/>
                <a:gd name="T28" fmla="*/ 0 w 16"/>
                <a:gd name="T29" fmla="*/ 1170 h 1867"/>
                <a:gd name="T30" fmla="*/ 0 w 16"/>
                <a:gd name="T31" fmla="*/ 1279 h 1867"/>
                <a:gd name="T32" fmla="*/ 8 w 16"/>
                <a:gd name="T33" fmla="*/ 1287 h 1867"/>
                <a:gd name="T34" fmla="*/ 16 w 16"/>
                <a:gd name="T35" fmla="*/ 1279 h 1867"/>
                <a:gd name="T36" fmla="*/ 16 w 16"/>
                <a:gd name="T37" fmla="*/ 1170 h 1867"/>
                <a:gd name="T38" fmla="*/ 8 w 16"/>
                <a:gd name="T39" fmla="*/ 1162 h 1867"/>
                <a:gd name="T40" fmla="*/ 0 w 16"/>
                <a:gd name="T41" fmla="*/ 1170 h 1867"/>
                <a:gd name="T42" fmla="*/ 0 w 16"/>
                <a:gd name="T43" fmla="*/ 879 h 1867"/>
                <a:gd name="T44" fmla="*/ 0 w 16"/>
                <a:gd name="T45" fmla="*/ 988 h 1867"/>
                <a:gd name="T46" fmla="*/ 8 w 16"/>
                <a:gd name="T47" fmla="*/ 996 h 1867"/>
                <a:gd name="T48" fmla="*/ 16 w 16"/>
                <a:gd name="T49" fmla="*/ 988 h 1867"/>
                <a:gd name="T50" fmla="*/ 16 w 16"/>
                <a:gd name="T51" fmla="*/ 879 h 1867"/>
                <a:gd name="T52" fmla="*/ 8 w 16"/>
                <a:gd name="T53" fmla="*/ 871 h 1867"/>
                <a:gd name="T54" fmla="*/ 0 w 16"/>
                <a:gd name="T55" fmla="*/ 879 h 1867"/>
                <a:gd name="T56" fmla="*/ 0 w 16"/>
                <a:gd name="T57" fmla="*/ 589 h 1867"/>
                <a:gd name="T58" fmla="*/ 0 w 16"/>
                <a:gd name="T59" fmla="*/ 698 h 1867"/>
                <a:gd name="T60" fmla="*/ 8 w 16"/>
                <a:gd name="T61" fmla="*/ 706 h 1867"/>
                <a:gd name="T62" fmla="*/ 16 w 16"/>
                <a:gd name="T63" fmla="*/ 698 h 1867"/>
                <a:gd name="T64" fmla="*/ 16 w 16"/>
                <a:gd name="T65" fmla="*/ 589 h 1867"/>
                <a:gd name="T66" fmla="*/ 8 w 16"/>
                <a:gd name="T67" fmla="*/ 581 h 1867"/>
                <a:gd name="T68" fmla="*/ 0 w 16"/>
                <a:gd name="T69" fmla="*/ 589 h 1867"/>
                <a:gd name="T70" fmla="*/ 0 w 16"/>
                <a:gd name="T71" fmla="*/ 299 h 1867"/>
                <a:gd name="T72" fmla="*/ 0 w 16"/>
                <a:gd name="T73" fmla="*/ 408 h 1867"/>
                <a:gd name="T74" fmla="*/ 8 w 16"/>
                <a:gd name="T75" fmla="*/ 416 h 1867"/>
                <a:gd name="T76" fmla="*/ 16 w 16"/>
                <a:gd name="T77" fmla="*/ 408 h 1867"/>
                <a:gd name="T78" fmla="*/ 16 w 16"/>
                <a:gd name="T79" fmla="*/ 299 h 1867"/>
                <a:gd name="T80" fmla="*/ 8 w 16"/>
                <a:gd name="T81" fmla="*/ 291 h 1867"/>
                <a:gd name="T82" fmla="*/ 0 w 16"/>
                <a:gd name="T83" fmla="*/ 299 h 1867"/>
                <a:gd name="T84" fmla="*/ 0 w 16"/>
                <a:gd name="T85" fmla="*/ 8 h 1867"/>
                <a:gd name="T86" fmla="*/ 0 w 16"/>
                <a:gd name="T87" fmla="*/ 117 h 1867"/>
                <a:gd name="T88" fmla="*/ 8 w 16"/>
                <a:gd name="T89" fmla="*/ 125 h 1867"/>
                <a:gd name="T90" fmla="*/ 16 w 16"/>
                <a:gd name="T91" fmla="*/ 117 h 1867"/>
                <a:gd name="T92" fmla="*/ 16 w 16"/>
                <a:gd name="T93" fmla="*/ 8 h 1867"/>
                <a:gd name="T94" fmla="*/ 8 w 16"/>
                <a:gd name="T95" fmla="*/ 0 h 1867"/>
                <a:gd name="T96" fmla="*/ 0 w 16"/>
                <a:gd name="T97" fmla="*/ 8 h 18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 h="1867">
                  <a:moveTo>
                    <a:pt x="0" y="1750"/>
                  </a:moveTo>
                  <a:cubicBezTo>
                    <a:pt x="0" y="1859"/>
                    <a:pt x="0" y="1859"/>
                    <a:pt x="0" y="1859"/>
                  </a:cubicBezTo>
                  <a:cubicBezTo>
                    <a:pt x="0" y="1864"/>
                    <a:pt x="4" y="1867"/>
                    <a:pt x="8" y="1867"/>
                  </a:cubicBezTo>
                  <a:cubicBezTo>
                    <a:pt x="13" y="1867"/>
                    <a:pt x="16" y="1864"/>
                    <a:pt x="16" y="1859"/>
                  </a:cubicBezTo>
                  <a:cubicBezTo>
                    <a:pt x="16" y="1750"/>
                    <a:pt x="16" y="1750"/>
                    <a:pt x="16" y="1750"/>
                  </a:cubicBezTo>
                  <a:cubicBezTo>
                    <a:pt x="16" y="1746"/>
                    <a:pt x="13" y="1742"/>
                    <a:pt x="8" y="1742"/>
                  </a:cubicBezTo>
                  <a:cubicBezTo>
                    <a:pt x="4" y="1742"/>
                    <a:pt x="0" y="1746"/>
                    <a:pt x="0" y="1750"/>
                  </a:cubicBezTo>
                  <a:moveTo>
                    <a:pt x="0" y="1460"/>
                  </a:moveTo>
                  <a:cubicBezTo>
                    <a:pt x="0" y="1569"/>
                    <a:pt x="0" y="1569"/>
                    <a:pt x="0" y="1569"/>
                  </a:cubicBezTo>
                  <a:cubicBezTo>
                    <a:pt x="0" y="1573"/>
                    <a:pt x="4" y="1577"/>
                    <a:pt x="8" y="1577"/>
                  </a:cubicBezTo>
                  <a:cubicBezTo>
                    <a:pt x="13" y="1577"/>
                    <a:pt x="16" y="1573"/>
                    <a:pt x="16" y="1569"/>
                  </a:cubicBezTo>
                  <a:cubicBezTo>
                    <a:pt x="16" y="1460"/>
                    <a:pt x="16" y="1460"/>
                    <a:pt x="16" y="1460"/>
                  </a:cubicBezTo>
                  <a:cubicBezTo>
                    <a:pt x="16" y="1456"/>
                    <a:pt x="13" y="1452"/>
                    <a:pt x="8" y="1452"/>
                  </a:cubicBezTo>
                  <a:cubicBezTo>
                    <a:pt x="4" y="1452"/>
                    <a:pt x="0" y="1456"/>
                    <a:pt x="0" y="1460"/>
                  </a:cubicBezTo>
                  <a:moveTo>
                    <a:pt x="0" y="1170"/>
                  </a:moveTo>
                  <a:cubicBezTo>
                    <a:pt x="0" y="1279"/>
                    <a:pt x="0" y="1279"/>
                    <a:pt x="0" y="1279"/>
                  </a:cubicBezTo>
                  <a:cubicBezTo>
                    <a:pt x="0" y="1283"/>
                    <a:pt x="4" y="1287"/>
                    <a:pt x="8" y="1287"/>
                  </a:cubicBezTo>
                  <a:cubicBezTo>
                    <a:pt x="13" y="1287"/>
                    <a:pt x="16" y="1283"/>
                    <a:pt x="16" y="1279"/>
                  </a:cubicBezTo>
                  <a:cubicBezTo>
                    <a:pt x="16" y="1170"/>
                    <a:pt x="16" y="1170"/>
                    <a:pt x="16" y="1170"/>
                  </a:cubicBezTo>
                  <a:cubicBezTo>
                    <a:pt x="16" y="1165"/>
                    <a:pt x="13" y="1162"/>
                    <a:pt x="8" y="1162"/>
                  </a:cubicBezTo>
                  <a:cubicBezTo>
                    <a:pt x="4" y="1162"/>
                    <a:pt x="0" y="1165"/>
                    <a:pt x="0" y="1170"/>
                  </a:cubicBezTo>
                  <a:moveTo>
                    <a:pt x="0" y="879"/>
                  </a:moveTo>
                  <a:cubicBezTo>
                    <a:pt x="0" y="988"/>
                    <a:pt x="0" y="988"/>
                    <a:pt x="0" y="988"/>
                  </a:cubicBezTo>
                  <a:cubicBezTo>
                    <a:pt x="0" y="993"/>
                    <a:pt x="4" y="996"/>
                    <a:pt x="8" y="996"/>
                  </a:cubicBezTo>
                  <a:cubicBezTo>
                    <a:pt x="13" y="996"/>
                    <a:pt x="16" y="993"/>
                    <a:pt x="16" y="988"/>
                  </a:cubicBezTo>
                  <a:cubicBezTo>
                    <a:pt x="16" y="879"/>
                    <a:pt x="16" y="879"/>
                    <a:pt x="16" y="879"/>
                  </a:cubicBezTo>
                  <a:cubicBezTo>
                    <a:pt x="16" y="875"/>
                    <a:pt x="13" y="871"/>
                    <a:pt x="8" y="871"/>
                  </a:cubicBezTo>
                  <a:cubicBezTo>
                    <a:pt x="4" y="871"/>
                    <a:pt x="0" y="875"/>
                    <a:pt x="0" y="879"/>
                  </a:cubicBezTo>
                  <a:moveTo>
                    <a:pt x="0" y="589"/>
                  </a:moveTo>
                  <a:cubicBezTo>
                    <a:pt x="0" y="698"/>
                    <a:pt x="0" y="698"/>
                    <a:pt x="0" y="698"/>
                  </a:cubicBezTo>
                  <a:cubicBezTo>
                    <a:pt x="0" y="702"/>
                    <a:pt x="4" y="706"/>
                    <a:pt x="8" y="706"/>
                  </a:cubicBezTo>
                  <a:cubicBezTo>
                    <a:pt x="13" y="706"/>
                    <a:pt x="16" y="702"/>
                    <a:pt x="16" y="698"/>
                  </a:cubicBezTo>
                  <a:cubicBezTo>
                    <a:pt x="16" y="589"/>
                    <a:pt x="16" y="589"/>
                    <a:pt x="16" y="589"/>
                  </a:cubicBezTo>
                  <a:cubicBezTo>
                    <a:pt x="16" y="585"/>
                    <a:pt x="13" y="581"/>
                    <a:pt x="8" y="581"/>
                  </a:cubicBezTo>
                  <a:cubicBezTo>
                    <a:pt x="4" y="581"/>
                    <a:pt x="0" y="585"/>
                    <a:pt x="0" y="589"/>
                  </a:cubicBezTo>
                  <a:moveTo>
                    <a:pt x="0" y="299"/>
                  </a:moveTo>
                  <a:cubicBezTo>
                    <a:pt x="0" y="408"/>
                    <a:pt x="0" y="408"/>
                    <a:pt x="0" y="408"/>
                  </a:cubicBezTo>
                  <a:cubicBezTo>
                    <a:pt x="0" y="412"/>
                    <a:pt x="4" y="416"/>
                    <a:pt x="8" y="416"/>
                  </a:cubicBezTo>
                  <a:cubicBezTo>
                    <a:pt x="13" y="416"/>
                    <a:pt x="16" y="412"/>
                    <a:pt x="16" y="408"/>
                  </a:cubicBezTo>
                  <a:cubicBezTo>
                    <a:pt x="16" y="299"/>
                    <a:pt x="16" y="299"/>
                    <a:pt x="16" y="299"/>
                  </a:cubicBezTo>
                  <a:cubicBezTo>
                    <a:pt x="16" y="294"/>
                    <a:pt x="13" y="291"/>
                    <a:pt x="8" y="291"/>
                  </a:cubicBezTo>
                  <a:cubicBezTo>
                    <a:pt x="4" y="291"/>
                    <a:pt x="0" y="294"/>
                    <a:pt x="0" y="299"/>
                  </a:cubicBezTo>
                  <a:moveTo>
                    <a:pt x="0" y="8"/>
                  </a:moveTo>
                  <a:cubicBezTo>
                    <a:pt x="0" y="117"/>
                    <a:pt x="0" y="117"/>
                    <a:pt x="0" y="117"/>
                  </a:cubicBezTo>
                  <a:cubicBezTo>
                    <a:pt x="0" y="122"/>
                    <a:pt x="4" y="125"/>
                    <a:pt x="8" y="125"/>
                  </a:cubicBezTo>
                  <a:cubicBezTo>
                    <a:pt x="13" y="125"/>
                    <a:pt x="16" y="122"/>
                    <a:pt x="16" y="117"/>
                  </a:cubicBezTo>
                  <a:cubicBezTo>
                    <a:pt x="16" y="8"/>
                    <a:pt x="16" y="8"/>
                    <a:pt x="16" y="8"/>
                  </a:cubicBezTo>
                  <a:cubicBezTo>
                    <a:pt x="16" y="4"/>
                    <a:pt x="13" y="0"/>
                    <a:pt x="8" y="0"/>
                  </a:cubicBezTo>
                  <a:cubicBezTo>
                    <a:pt x="4" y="0"/>
                    <a:pt x="0" y="4"/>
                    <a:pt x="0" y="8"/>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96" name="Freeform 8"/>
            <p:cNvSpPr/>
            <p:nvPr/>
          </p:nvSpPr>
          <p:spPr bwMode="auto">
            <a:xfrm>
              <a:off x="5714123" y="6734955"/>
              <a:ext cx="26718" cy="123045"/>
            </a:xfrm>
            <a:custGeom>
              <a:gdLst>
                <a:gd name="T0" fmla="*/ 0 w 16"/>
                <a:gd name="T1" fmla="*/ 8 h 74"/>
                <a:gd name="T2" fmla="*/ 0 w 16"/>
                <a:gd name="T3" fmla="*/ 66 h 74"/>
                <a:gd name="T4" fmla="*/ 8 w 16"/>
                <a:gd name="T5" fmla="*/ 74 h 74"/>
                <a:gd name="T6" fmla="*/ 16 w 16"/>
                <a:gd name="T7" fmla="*/ 66 h 74"/>
                <a:gd name="T8" fmla="*/ 16 w 16"/>
                <a:gd name="T9" fmla="*/ 8 h 74"/>
                <a:gd name="T10" fmla="*/ 8 w 16"/>
                <a:gd name="T11" fmla="*/ 0 h 74"/>
                <a:gd name="T12" fmla="*/ 0 w 16"/>
                <a:gd name="T13" fmla="*/ 8 h 74"/>
              </a:gdLst>
              <a:cxnLst>
                <a:cxn ang="0">
                  <a:pos x="T0" y="T1"/>
                </a:cxn>
                <a:cxn ang="0">
                  <a:pos x="T2" y="T3"/>
                </a:cxn>
                <a:cxn ang="0">
                  <a:pos x="T4" y="T5"/>
                </a:cxn>
                <a:cxn ang="0">
                  <a:pos x="T6" y="T7"/>
                </a:cxn>
                <a:cxn ang="0">
                  <a:pos x="T8" y="T9"/>
                </a:cxn>
                <a:cxn ang="0">
                  <a:pos x="T10" y="T11"/>
                </a:cxn>
                <a:cxn ang="0">
                  <a:pos x="T12" y="T13"/>
                </a:cxn>
              </a:cxnLst>
              <a:rect l="0" t="0" r="r" b="b"/>
              <a:pathLst>
                <a:path w="16" h="74">
                  <a:moveTo>
                    <a:pt x="0" y="8"/>
                  </a:moveTo>
                  <a:cubicBezTo>
                    <a:pt x="0" y="66"/>
                    <a:pt x="0" y="66"/>
                    <a:pt x="0" y="66"/>
                  </a:cubicBezTo>
                  <a:cubicBezTo>
                    <a:pt x="0" y="70"/>
                    <a:pt x="4" y="74"/>
                    <a:pt x="8" y="74"/>
                  </a:cubicBezTo>
                  <a:cubicBezTo>
                    <a:pt x="13" y="74"/>
                    <a:pt x="16" y="70"/>
                    <a:pt x="16" y="66"/>
                  </a:cubicBezTo>
                  <a:cubicBezTo>
                    <a:pt x="16" y="8"/>
                    <a:pt x="16" y="8"/>
                    <a:pt x="16" y="8"/>
                  </a:cubicBezTo>
                  <a:cubicBezTo>
                    <a:pt x="16" y="3"/>
                    <a:pt x="13" y="0"/>
                    <a:pt x="8" y="0"/>
                  </a:cubicBezTo>
                  <a:cubicBezTo>
                    <a:pt x="4" y="0"/>
                    <a:pt x="0" y="3"/>
                    <a:pt x="0" y="8"/>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97" name="Freeform 20"/>
            <p:cNvSpPr/>
            <p:nvPr/>
          </p:nvSpPr>
          <p:spPr bwMode="auto">
            <a:xfrm>
              <a:off x="4804295" y="3466182"/>
              <a:ext cx="539288" cy="538585"/>
            </a:xfrm>
            <a:custGeom>
              <a:gdLst>
                <a:gd name="T0" fmla="*/ 27 w 324"/>
                <a:gd name="T1" fmla="*/ 308 h 324"/>
                <a:gd name="T2" fmla="*/ 46 w 324"/>
                <a:gd name="T3" fmla="*/ 315 h 324"/>
                <a:gd name="T4" fmla="*/ 315 w 324"/>
                <a:gd name="T5" fmla="*/ 46 h 324"/>
                <a:gd name="T6" fmla="*/ 308 w 324"/>
                <a:gd name="T7" fmla="*/ 27 h 324"/>
                <a:gd name="T8" fmla="*/ 23 w 324"/>
                <a:gd name="T9" fmla="*/ 1 h 324"/>
                <a:gd name="T10" fmla="*/ 1 w 324"/>
                <a:gd name="T11" fmla="*/ 23 h 324"/>
                <a:gd name="T12" fmla="*/ 27 w 324"/>
                <a:gd name="T13" fmla="*/ 308 h 324"/>
              </a:gdLst>
              <a:cxnLst>
                <a:cxn ang="0">
                  <a:pos x="T0" y="T1"/>
                </a:cxn>
                <a:cxn ang="0">
                  <a:pos x="T2" y="T3"/>
                </a:cxn>
                <a:cxn ang="0">
                  <a:pos x="T4" y="T5"/>
                </a:cxn>
                <a:cxn ang="0">
                  <a:pos x="T6" y="T7"/>
                </a:cxn>
                <a:cxn ang="0">
                  <a:pos x="T8" y="T9"/>
                </a:cxn>
                <a:cxn ang="0">
                  <a:pos x="T10" y="T11"/>
                </a:cxn>
                <a:cxn ang="0">
                  <a:pos x="T12" y="T13"/>
                </a:cxn>
              </a:cxnLst>
              <a:rect l="0" t="0" r="r" b="b"/>
              <a:pathLst>
                <a:path w="324" h="324">
                  <a:moveTo>
                    <a:pt x="27" y="308"/>
                  </a:moveTo>
                  <a:cubicBezTo>
                    <a:pt x="28" y="321"/>
                    <a:pt x="37" y="324"/>
                    <a:pt x="46" y="315"/>
                  </a:cubicBezTo>
                  <a:cubicBezTo>
                    <a:pt x="315" y="46"/>
                    <a:pt x="315" y="46"/>
                    <a:pt x="315" y="46"/>
                  </a:cubicBezTo>
                  <a:cubicBezTo>
                    <a:pt x="324" y="37"/>
                    <a:pt x="321" y="28"/>
                    <a:pt x="308" y="27"/>
                  </a:cubicBezTo>
                  <a:cubicBezTo>
                    <a:pt x="23" y="1"/>
                    <a:pt x="23" y="1"/>
                    <a:pt x="23" y="1"/>
                  </a:cubicBezTo>
                  <a:cubicBezTo>
                    <a:pt x="10" y="0"/>
                    <a:pt x="0" y="10"/>
                    <a:pt x="1" y="23"/>
                  </a:cubicBezTo>
                  <a:lnTo>
                    <a:pt x="27" y="308"/>
                  </a:lnTo>
                  <a:close/>
                </a:path>
              </a:pathLst>
            </a:custGeom>
            <a:solidFill>
              <a:srgbClr val="A34042"/>
            </a:solidFill>
            <a:ln>
              <a:noFill/>
            </a:ln>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98" name="Freeform 21"/>
            <p:cNvSpPr/>
            <p:nvPr/>
          </p:nvSpPr>
          <p:spPr bwMode="auto">
            <a:xfrm>
              <a:off x="4911168" y="3566024"/>
              <a:ext cx="2000357" cy="3279321"/>
            </a:xfrm>
            <a:custGeom>
              <a:gdLst>
                <a:gd name="T0" fmla="*/ 1203 w 1203"/>
                <a:gd name="T1" fmla="*/ 843 h 1972"/>
                <a:gd name="T2" fmla="*/ 506 w 1203"/>
                <a:gd name="T3" fmla="*/ 145 h 1972"/>
                <a:gd name="T4" fmla="*/ 506 w 1203"/>
                <a:gd name="T5" fmla="*/ 145 h 1972"/>
                <a:gd name="T6" fmla="*/ 176 w 1203"/>
                <a:gd name="T7" fmla="*/ 0 h 1972"/>
                <a:gd name="T8" fmla="*/ 0 w 1203"/>
                <a:gd name="T9" fmla="*/ 176 h 1972"/>
                <a:gd name="T10" fmla="*/ 506 w 1203"/>
                <a:gd name="T11" fmla="*/ 394 h 1972"/>
                <a:gd name="T12" fmla="*/ 506 w 1203"/>
                <a:gd name="T13" fmla="*/ 394 h 1972"/>
                <a:gd name="T14" fmla="*/ 955 w 1203"/>
                <a:gd name="T15" fmla="*/ 843 h 1972"/>
                <a:gd name="T16" fmla="*/ 955 w 1203"/>
                <a:gd name="T17" fmla="*/ 1972 h 1972"/>
                <a:gd name="T18" fmla="*/ 1203 w 1203"/>
                <a:gd name="T19" fmla="*/ 1972 h 1972"/>
                <a:gd name="T20" fmla="*/ 1203 w 1203"/>
                <a:gd name="T21" fmla="*/ 843 h 1972"/>
                <a:gd name="T22" fmla="*/ 1203 w 1203"/>
                <a:gd name="T23" fmla="*/ 843 h 19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3" h="1971">
                  <a:moveTo>
                    <a:pt x="1203" y="843"/>
                  </a:moveTo>
                  <a:cubicBezTo>
                    <a:pt x="1203" y="457"/>
                    <a:pt x="891" y="145"/>
                    <a:pt x="506" y="145"/>
                  </a:cubicBezTo>
                  <a:cubicBezTo>
                    <a:pt x="506" y="145"/>
                    <a:pt x="506" y="145"/>
                    <a:pt x="506" y="145"/>
                  </a:cubicBezTo>
                  <a:cubicBezTo>
                    <a:pt x="376" y="145"/>
                    <a:pt x="258" y="89"/>
                    <a:pt x="176" y="0"/>
                  </a:cubicBezTo>
                  <a:cubicBezTo>
                    <a:pt x="0" y="176"/>
                    <a:pt x="0" y="176"/>
                    <a:pt x="0" y="176"/>
                  </a:cubicBezTo>
                  <a:cubicBezTo>
                    <a:pt x="127" y="310"/>
                    <a:pt x="307" y="394"/>
                    <a:pt x="506" y="394"/>
                  </a:cubicBezTo>
                  <a:cubicBezTo>
                    <a:pt x="506" y="394"/>
                    <a:pt x="506" y="394"/>
                    <a:pt x="506" y="394"/>
                  </a:cubicBezTo>
                  <a:cubicBezTo>
                    <a:pt x="754" y="394"/>
                    <a:pt x="955" y="595"/>
                    <a:pt x="955" y="843"/>
                  </a:cubicBezTo>
                  <a:cubicBezTo>
                    <a:pt x="955" y="1972"/>
                    <a:pt x="955" y="1972"/>
                    <a:pt x="955" y="1972"/>
                  </a:cubicBezTo>
                  <a:cubicBezTo>
                    <a:pt x="1203" y="1972"/>
                    <a:pt x="1203" y="1972"/>
                    <a:pt x="1203" y="1972"/>
                  </a:cubicBezTo>
                  <a:cubicBezTo>
                    <a:pt x="1203" y="843"/>
                    <a:pt x="1203" y="843"/>
                    <a:pt x="1203" y="843"/>
                  </a:cubicBezTo>
                  <a:cubicBezTo>
                    <a:pt x="1203" y="843"/>
                    <a:pt x="1203" y="843"/>
                    <a:pt x="1203" y="843"/>
                  </a:cubicBezTo>
                </a:path>
              </a:pathLst>
            </a:custGeom>
            <a:solidFill>
              <a:srgbClr val="A34042"/>
            </a:solidFill>
            <a:ln>
              <a:noFill/>
            </a:ln>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99" name="Freeform 22"/>
            <p:cNvSpPr>
              <a:spLocks noEditPoints="1"/>
            </p:cNvSpPr>
            <p:nvPr/>
          </p:nvSpPr>
          <p:spPr bwMode="auto">
            <a:xfrm>
              <a:off x="5057416" y="3695397"/>
              <a:ext cx="1669191" cy="2938311"/>
            </a:xfrm>
            <a:custGeom>
              <a:gdLst>
                <a:gd name="T0" fmla="*/ 988 w 1004"/>
                <a:gd name="T1" fmla="*/ 1639 h 1767"/>
                <a:gd name="T2" fmla="*/ 988 w 1004"/>
                <a:gd name="T3" fmla="*/ 1759 h 1767"/>
                <a:gd name="T4" fmla="*/ 996 w 1004"/>
                <a:gd name="T5" fmla="*/ 1767 h 1767"/>
                <a:gd name="T6" fmla="*/ 1004 w 1004"/>
                <a:gd name="T7" fmla="*/ 1759 h 1767"/>
                <a:gd name="T8" fmla="*/ 1004 w 1004"/>
                <a:gd name="T9" fmla="*/ 1639 h 1767"/>
                <a:gd name="T10" fmla="*/ 996 w 1004"/>
                <a:gd name="T11" fmla="*/ 1631 h 1767"/>
                <a:gd name="T12" fmla="*/ 988 w 1004"/>
                <a:gd name="T13" fmla="*/ 1639 h 1767"/>
                <a:gd name="T14" fmla="*/ 988 w 1004"/>
                <a:gd name="T15" fmla="*/ 1319 h 1767"/>
                <a:gd name="T16" fmla="*/ 988 w 1004"/>
                <a:gd name="T17" fmla="*/ 1439 h 1767"/>
                <a:gd name="T18" fmla="*/ 996 w 1004"/>
                <a:gd name="T19" fmla="*/ 1447 h 1767"/>
                <a:gd name="T20" fmla="*/ 1004 w 1004"/>
                <a:gd name="T21" fmla="*/ 1439 h 1767"/>
                <a:gd name="T22" fmla="*/ 1004 w 1004"/>
                <a:gd name="T23" fmla="*/ 1319 h 1767"/>
                <a:gd name="T24" fmla="*/ 996 w 1004"/>
                <a:gd name="T25" fmla="*/ 1311 h 1767"/>
                <a:gd name="T26" fmla="*/ 988 w 1004"/>
                <a:gd name="T27" fmla="*/ 1319 h 1767"/>
                <a:gd name="T28" fmla="*/ 988 w 1004"/>
                <a:gd name="T29" fmla="*/ 999 h 1767"/>
                <a:gd name="T30" fmla="*/ 988 w 1004"/>
                <a:gd name="T31" fmla="*/ 1119 h 1767"/>
                <a:gd name="T32" fmla="*/ 996 w 1004"/>
                <a:gd name="T33" fmla="*/ 1127 h 1767"/>
                <a:gd name="T34" fmla="*/ 1004 w 1004"/>
                <a:gd name="T35" fmla="*/ 1119 h 1767"/>
                <a:gd name="T36" fmla="*/ 1004 w 1004"/>
                <a:gd name="T37" fmla="*/ 999 h 1767"/>
                <a:gd name="T38" fmla="*/ 996 w 1004"/>
                <a:gd name="T39" fmla="*/ 991 h 1767"/>
                <a:gd name="T40" fmla="*/ 988 w 1004"/>
                <a:gd name="T41" fmla="*/ 999 h 1767"/>
                <a:gd name="T42" fmla="*/ 981 w 1004"/>
                <a:gd name="T43" fmla="*/ 681 h 1767"/>
                <a:gd name="T44" fmla="*/ 988 w 1004"/>
                <a:gd name="T45" fmla="*/ 768 h 1767"/>
                <a:gd name="T46" fmla="*/ 988 w 1004"/>
                <a:gd name="T47" fmla="*/ 799 h 1767"/>
                <a:gd name="T48" fmla="*/ 996 w 1004"/>
                <a:gd name="T49" fmla="*/ 807 h 1767"/>
                <a:gd name="T50" fmla="*/ 1004 w 1004"/>
                <a:gd name="T51" fmla="*/ 799 h 1767"/>
                <a:gd name="T52" fmla="*/ 1004 w 1004"/>
                <a:gd name="T53" fmla="*/ 768 h 1767"/>
                <a:gd name="T54" fmla="*/ 996 w 1004"/>
                <a:gd name="T55" fmla="*/ 678 h 1767"/>
                <a:gd name="T56" fmla="*/ 987 w 1004"/>
                <a:gd name="T57" fmla="*/ 672 h 1767"/>
                <a:gd name="T58" fmla="*/ 981 w 1004"/>
                <a:gd name="T59" fmla="*/ 681 h 1767"/>
                <a:gd name="T60" fmla="*/ 849 w 1004"/>
                <a:gd name="T61" fmla="*/ 397 h 1767"/>
                <a:gd name="T62" fmla="*/ 915 w 1004"/>
                <a:gd name="T63" fmla="*/ 496 h 1767"/>
                <a:gd name="T64" fmla="*/ 926 w 1004"/>
                <a:gd name="T65" fmla="*/ 499 h 1767"/>
                <a:gd name="T66" fmla="*/ 929 w 1004"/>
                <a:gd name="T67" fmla="*/ 488 h 1767"/>
                <a:gd name="T68" fmla="*/ 861 w 1004"/>
                <a:gd name="T69" fmla="*/ 387 h 1767"/>
                <a:gd name="T70" fmla="*/ 850 w 1004"/>
                <a:gd name="T71" fmla="*/ 386 h 1767"/>
                <a:gd name="T72" fmla="*/ 849 w 1004"/>
                <a:gd name="T73" fmla="*/ 397 h 1767"/>
                <a:gd name="T74" fmla="*/ 587 w 1004"/>
                <a:gd name="T75" fmla="*/ 238 h 1767"/>
                <a:gd name="T76" fmla="*/ 698 w 1004"/>
                <a:gd name="T77" fmla="*/ 273 h 1767"/>
                <a:gd name="T78" fmla="*/ 709 w 1004"/>
                <a:gd name="T79" fmla="*/ 270 h 1767"/>
                <a:gd name="T80" fmla="*/ 705 w 1004"/>
                <a:gd name="T81" fmla="*/ 259 h 1767"/>
                <a:gd name="T82" fmla="*/ 589 w 1004"/>
                <a:gd name="T83" fmla="*/ 223 h 1767"/>
                <a:gd name="T84" fmla="*/ 580 w 1004"/>
                <a:gd name="T85" fmla="*/ 230 h 1767"/>
                <a:gd name="T86" fmla="*/ 587 w 1004"/>
                <a:gd name="T87" fmla="*/ 238 h 1767"/>
                <a:gd name="T88" fmla="*/ 279 w 1004"/>
                <a:gd name="T89" fmla="*/ 181 h 1767"/>
                <a:gd name="T90" fmla="*/ 395 w 1004"/>
                <a:gd name="T91" fmla="*/ 213 h 1767"/>
                <a:gd name="T92" fmla="*/ 405 w 1004"/>
                <a:gd name="T93" fmla="*/ 207 h 1767"/>
                <a:gd name="T94" fmla="*/ 399 w 1004"/>
                <a:gd name="T95" fmla="*/ 197 h 1767"/>
                <a:gd name="T96" fmla="*/ 284 w 1004"/>
                <a:gd name="T97" fmla="*/ 165 h 1767"/>
                <a:gd name="T98" fmla="*/ 274 w 1004"/>
                <a:gd name="T99" fmla="*/ 170 h 1767"/>
                <a:gd name="T100" fmla="*/ 279 w 1004"/>
                <a:gd name="T101" fmla="*/ 181 h 1767"/>
                <a:gd name="T102" fmla="*/ 3 w 1004"/>
                <a:gd name="T103" fmla="*/ 15 h 1767"/>
                <a:gd name="T104" fmla="*/ 99 w 1004"/>
                <a:gd name="T105" fmla="*/ 89 h 1767"/>
                <a:gd name="T106" fmla="*/ 110 w 1004"/>
                <a:gd name="T107" fmla="*/ 87 h 1767"/>
                <a:gd name="T108" fmla="*/ 108 w 1004"/>
                <a:gd name="T109" fmla="*/ 76 h 1767"/>
                <a:gd name="T110" fmla="*/ 14 w 1004"/>
                <a:gd name="T111" fmla="*/ 3 h 1767"/>
                <a:gd name="T112" fmla="*/ 3 w 1004"/>
                <a:gd name="T113" fmla="*/ 4 h 1767"/>
                <a:gd name="T114" fmla="*/ 3 w 1004"/>
                <a:gd name="T115" fmla="*/ 15 h 17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4" h="1767">
                  <a:moveTo>
                    <a:pt x="988" y="1639"/>
                  </a:moveTo>
                  <a:cubicBezTo>
                    <a:pt x="988" y="1759"/>
                    <a:pt x="988" y="1759"/>
                    <a:pt x="988" y="1759"/>
                  </a:cubicBezTo>
                  <a:cubicBezTo>
                    <a:pt x="988" y="1764"/>
                    <a:pt x="992" y="1767"/>
                    <a:pt x="996" y="1767"/>
                  </a:cubicBezTo>
                  <a:cubicBezTo>
                    <a:pt x="1001" y="1767"/>
                    <a:pt x="1004" y="1764"/>
                    <a:pt x="1004" y="1759"/>
                  </a:cubicBezTo>
                  <a:cubicBezTo>
                    <a:pt x="1004" y="1639"/>
                    <a:pt x="1004" y="1639"/>
                    <a:pt x="1004" y="1639"/>
                  </a:cubicBezTo>
                  <a:cubicBezTo>
                    <a:pt x="1004" y="1635"/>
                    <a:pt x="1001" y="1631"/>
                    <a:pt x="996" y="1631"/>
                  </a:cubicBezTo>
                  <a:cubicBezTo>
                    <a:pt x="992" y="1631"/>
                    <a:pt x="988" y="1635"/>
                    <a:pt x="988" y="1639"/>
                  </a:cubicBezTo>
                  <a:moveTo>
                    <a:pt x="988" y="1319"/>
                  </a:moveTo>
                  <a:cubicBezTo>
                    <a:pt x="988" y="1439"/>
                    <a:pt x="988" y="1439"/>
                    <a:pt x="988" y="1439"/>
                  </a:cubicBezTo>
                  <a:cubicBezTo>
                    <a:pt x="988" y="1444"/>
                    <a:pt x="992" y="1447"/>
                    <a:pt x="996" y="1447"/>
                  </a:cubicBezTo>
                  <a:cubicBezTo>
                    <a:pt x="1001" y="1447"/>
                    <a:pt x="1004" y="1444"/>
                    <a:pt x="1004" y="1439"/>
                  </a:cubicBezTo>
                  <a:cubicBezTo>
                    <a:pt x="1004" y="1319"/>
                    <a:pt x="1004" y="1319"/>
                    <a:pt x="1004" y="1319"/>
                  </a:cubicBezTo>
                  <a:cubicBezTo>
                    <a:pt x="1004" y="1315"/>
                    <a:pt x="1001" y="1311"/>
                    <a:pt x="996" y="1311"/>
                  </a:cubicBezTo>
                  <a:cubicBezTo>
                    <a:pt x="992" y="1311"/>
                    <a:pt x="988" y="1315"/>
                    <a:pt x="988" y="1319"/>
                  </a:cubicBezTo>
                  <a:moveTo>
                    <a:pt x="988" y="999"/>
                  </a:moveTo>
                  <a:cubicBezTo>
                    <a:pt x="988" y="1119"/>
                    <a:pt x="988" y="1119"/>
                    <a:pt x="988" y="1119"/>
                  </a:cubicBezTo>
                  <a:cubicBezTo>
                    <a:pt x="988" y="1124"/>
                    <a:pt x="992" y="1127"/>
                    <a:pt x="996" y="1127"/>
                  </a:cubicBezTo>
                  <a:cubicBezTo>
                    <a:pt x="1001" y="1127"/>
                    <a:pt x="1004" y="1124"/>
                    <a:pt x="1004" y="1119"/>
                  </a:cubicBezTo>
                  <a:cubicBezTo>
                    <a:pt x="1004" y="999"/>
                    <a:pt x="1004" y="999"/>
                    <a:pt x="1004" y="999"/>
                  </a:cubicBezTo>
                  <a:cubicBezTo>
                    <a:pt x="1004" y="995"/>
                    <a:pt x="1001" y="991"/>
                    <a:pt x="996" y="991"/>
                  </a:cubicBezTo>
                  <a:cubicBezTo>
                    <a:pt x="992" y="991"/>
                    <a:pt x="988" y="995"/>
                    <a:pt x="988" y="999"/>
                  </a:cubicBezTo>
                  <a:moveTo>
                    <a:pt x="981" y="681"/>
                  </a:moveTo>
                  <a:cubicBezTo>
                    <a:pt x="986" y="710"/>
                    <a:pt x="988" y="739"/>
                    <a:pt x="988" y="768"/>
                  </a:cubicBezTo>
                  <a:cubicBezTo>
                    <a:pt x="988" y="799"/>
                    <a:pt x="988" y="799"/>
                    <a:pt x="988" y="799"/>
                  </a:cubicBezTo>
                  <a:cubicBezTo>
                    <a:pt x="988" y="804"/>
                    <a:pt x="992" y="807"/>
                    <a:pt x="996" y="807"/>
                  </a:cubicBezTo>
                  <a:cubicBezTo>
                    <a:pt x="1001" y="807"/>
                    <a:pt x="1004" y="804"/>
                    <a:pt x="1004" y="799"/>
                  </a:cubicBezTo>
                  <a:cubicBezTo>
                    <a:pt x="1004" y="768"/>
                    <a:pt x="1004" y="768"/>
                    <a:pt x="1004" y="768"/>
                  </a:cubicBezTo>
                  <a:cubicBezTo>
                    <a:pt x="1004" y="738"/>
                    <a:pt x="1002" y="708"/>
                    <a:pt x="996" y="678"/>
                  </a:cubicBezTo>
                  <a:cubicBezTo>
                    <a:pt x="996" y="674"/>
                    <a:pt x="991" y="671"/>
                    <a:pt x="987" y="672"/>
                  </a:cubicBezTo>
                  <a:cubicBezTo>
                    <a:pt x="983" y="672"/>
                    <a:pt x="980" y="677"/>
                    <a:pt x="981" y="681"/>
                  </a:cubicBezTo>
                  <a:moveTo>
                    <a:pt x="849" y="397"/>
                  </a:moveTo>
                  <a:cubicBezTo>
                    <a:pt x="874" y="428"/>
                    <a:pt x="896" y="461"/>
                    <a:pt x="915" y="496"/>
                  </a:cubicBezTo>
                  <a:cubicBezTo>
                    <a:pt x="917" y="500"/>
                    <a:pt x="922" y="501"/>
                    <a:pt x="926" y="499"/>
                  </a:cubicBezTo>
                  <a:cubicBezTo>
                    <a:pt x="930" y="497"/>
                    <a:pt x="931" y="492"/>
                    <a:pt x="929" y="488"/>
                  </a:cubicBezTo>
                  <a:cubicBezTo>
                    <a:pt x="910" y="452"/>
                    <a:pt x="887" y="418"/>
                    <a:pt x="861" y="387"/>
                  </a:cubicBezTo>
                  <a:cubicBezTo>
                    <a:pt x="858" y="384"/>
                    <a:pt x="853" y="383"/>
                    <a:pt x="850" y="386"/>
                  </a:cubicBezTo>
                  <a:cubicBezTo>
                    <a:pt x="847" y="389"/>
                    <a:pt x="846" y="394"/>
                    <a:pt x="849" y="397"/>
                  </a:cubicBezTo>
                  <a:moveTo>
                    <a:pt x="587" y="238"/>
                  </a:moveTo>
                  <a:cubicBezTo>
                    <a:pt x="625" y="243"/>
                    <a:pt x="663" y="255"/>
                    <a:pt x="698" y="273"/>
                  </a:cubicBezTo>
                  <a:cubicBezTo>
                    <a:pt x="702" y="275"/>
                    <a:pt x="707" y="274"/>
                    <a:pt x="709" y="270"/>
                  </a:cubicBezTo>
                  <a:cubicBezTo>
                    <a:pt x="711" y="266"/>
                    <a:pt x="709" y="261"/>
                    <a:pt x="705" y="259"/>
                  </a:cubicBezTo>
                  <a:cubicBezTo>
                    <a:pt x="669" y="240"/>
                    <a:pt x="629" y="228"/>
                    <a:pt x="589" y="223"/>
                  </a:cubicBezTo>
                  <a:cubicBezTo>
                    <a:pt x="584" y="222"/>
                    <a:pt x="580" y="225"/>
                    <a:pt x="580" y="230"/>
                  </a:cubicBezTo>
                  <a:cubicBezTo>
                    <a:pt x="579" y="234"/>
                    <a:pt x="582" y="238"/>
                    <a:pt x="587" y="238"/>
                  </a:cubicBezTo>
                  <a:moveTo>
                    <a:pt x="279" y="181"/>
                  </a:moveTo>
                  <a:cubicBezTo>
                    <a:pt x="317" y="194"/>
                    <a:pt x="356" y="205"/>
                    <a:pt x="395" y="213"/>
                  </a:cubicBezTo>
                  <a:cubicBezTo>
                    <a:pt x="400" y="214"/>
                    <a:pt x="404" y="211"/>
                    <a:pt x="405" y="207"/>
                  </a:cubicBezTo>
                  <a:cubicBezTo>
                    <a:pt x="406" y="202"/>
                    <a:pt x="403" y="198"/>
                    <a:pt x="399" y="197"/>
                  </a:cubicBezTo>
                  <a:cubicBezTo>
                    <a:pt x="360" y="190"/>
                    <a:pt x="321" y="179"/>
                    <a:pt x="284" y="165"/>
                  </a:cubicBezTo>
                  <a:cubicBezTo>
                    <a:pt x="280" y="164"/>
                    <a:pt x="275" y="166"/>
                    <a:pt x="274" y="170"/>
                  </a:cubicBezTo>
                  <a:cubicBezTo>
                    <a:pt x="272" y="174"/>
                    <a:pt x="275" y="179"/>
                    <a:pt x="279" y="181"/>
                  </a:cubicBezTo>
                  <a:moveTo>
                    <a:pt x="3" y="15"/>
                  </a:moveTo>
                  <a:cubicBezTo>
                    <a:pt x="34" y="42"/>
                    <a:pt x="66" y="67"/>
                    <a:pt x="99" y="89"/>
                  </a:cubicBezTo>
                  <a:cubicBezTo>
                    <a:pt x="103" y="92"/>
                    <a:pt x="108" y="91"/>
                    <a:pt x="110" y="87"/>
                  </a:cubicBezTo>
                  <a:cubicBezTo>
                    <a:pt x="113" y="84"/>
                    <a:pt x="112" y="79"/>
                    <a:pt x="108" y="76"/>
                  </a:cubicBezTo>
                  <a:cubicBezTo>
                    <a:pt x="75" y="54"/>
                    <a:pt x="44" y="30"/>
                    <a:pt x="14" y="3"/>
                  </a:cubicBezTo>
                  <a:cubicBezTo>
                    <a:pt x="11" y="0"/>
                    <a:pt x="6" y="1"/>
                    <a:pt x="3" y="4"/>
                  </a:cubicBezTo>
                  <a:cubicBezTo>
                    <a:pt x="0" y="7"/>
                    <a:pt x="0" y="12"/>
                    <a:pt x="3" y="15"/>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100" name="Freeform 26"/>
            <p:cNvSpPr/>
            <p:nvPr/>
          </p:nvSpPr>
          <p:spPr bwMode="auto">
            <a:xfrm>
              <a:off x="6982541" y="2980331"/>
              <a:ext cx="1565130" cy="3865013"/>
            </a:xfrm>
            <a:custGeom>
              <a:gdLst>
                <a:gd name="T0" fmla="*/ 931 w 941"/>
                <a:gd name="T1" fmla="*/ 192 h 2324"/>
                <a:gd name="T2" fmla="*/ 711 w 941"/>
                <a:gd name="T3" fmla="*/ 9 h 2324"/>
                <a:gd name="T4" fmla="*/ 692 w 941"/>
                <a:gd name="T5" fmla="*/ 17 h 2324"/>
                <a:gd name="T6" fmla="*/ 692 w 941"/>
                <a:gd name="T7" fmla="*/ 81 h 2324"/>
                <a:gd name="T8" fmla="*/ 0 w 941"/>
                <a:gd name="T9" fmla="*/ 779 h 2324"/>
                <a:gd name="T10" fmla="*/ 0 w 941"/>
                <a:gd name="T11" fmla="*/ 779 h 2324"/>
                <a:gd name="T12" fmla="*/ 0 w 941"/>
                <a:gd name="T13" fmla="*/ 2324 h 2324"/>
                <a:gd name="T14" fmla="*/ 248 w 941"/>
                <a:gd name="T15" fmla="*/ 2324 h 2324"/>
                <a:gd name="T16" fmla="*/ 248 w 941"/>
                <a:gd name="T17" fmla="*/ 779 h 2324"/>
                <a:gd name="T18" fmla="*/ 692 w 941"/>
                <a:gd name="T19" fmla="*/ 330 h 2324"/>
                <a:gd name="T20" fmla="*/ 692 w 941"/>
                <a:gd name="T21" fmla="*/ 397 h 2324"/>
                <a:gd name="T22" fmla="*/ 711 w 941"/>
                <a:gd name="T23" fmla="*/ 406 h 2324"/>
                <a:gd name="T24" fmla="*/ 931 w 941"/>
                <a:gd name="T25" fmla="*/ 223 h 2324"/>
                <a:gd name="T26" fmla="*/ 931 w 941"/>
                <a:gd name="T27" fmla="*/ 192 h 23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1" h="2324">
                  <a:moveTo>
                    <a:pt x="931" y="192"/>
                  </a:moveTo>
                  <a:cubicBezTo>
                    <a:pt x="711" y="9"/>
                    <a:pt x="711" y="9"/>
                    <a:pt x="711" y="9"/>
                  </a:cubicBezTo>
                  <a:cubicBezTo>
                    <a:pt x="701" y="0"/>
                    <a:pt x="692" y="4"/>
                    <a:pt x="692" y="17"/>
                  </a:cubicBezTo>
                  <a:cubicBezTo>
                    <a:pt x="692" y="81"/>
                    <a:pt x="692" y="81"/>
                    <a:pt x="692" y="81"/>
                  </a:cubicBezTo>
                  <a:cubicBezTo>
                    <a:pt x="309" y="84"/>
                    <a:pt x="0" y="395"/>
                    <a:pt x="0" y="779"/>
                  </a:cubicBezTo>
                  <a:cubicBezTo>
                    <a:pt x="0" y="779"/>
                    <a:pt x="0" y="779"/>
                    <a:pt x="0" y="779"/>
                  </a:cubicBezTo>
                  <a:cubicBezTo>
                    <a:pt x="0" y="2324"/>
                    <a:pt x="0" y="2324"/>
                    <a:pt x="0" y="2324"/>
                  </a:cubicBezTo>
                  <a:cubicBezTo>
                    <a:pt x="248" y="2324"/>
                    <a:pt x="248" y="2324"/>
                    <a:pt x="248" y="2324"/>
                  </a:cubicBezTo>
                  <a:cubicBezTo>
                    <a:pt x="248" y="779"/>
                    <a:pt x="248" y="779"/>
                    <a:pt x="248" y="779"/>
                  </a:cubicBezTo>
                  <a:cubicBezTo>
                    <a:pt x="248" y="533"/>
                    <a:pt x="447" y="333"/>
                    <a:pt x="692" y="330"/>
                  </a:cubicBezTo>
                  <a:cubicBezTo>
                    <a:pt x="692" y="397"/>
                    <a:pt x="692" y="397"/>
                    <a:pt x="692" y="397"/>
                  </a:cubicBezTo>
                  <a:cubicBezTo>
                    <a:pt x="692" y="410"/>
                    <a:pt x="701" y="414"/>
                    <a:pt x="711" y="406"/>
                  </a:cubicBezTo>
                  <a:cubicBezTo>
                    <a:pt x="931" y="223"/>
                    <a:pt x="931" y="223"/>
                    <a:pt x="931" y="223"/>
                  </a:cubicBezTo>
                  <a:cubicBezTo>
                    <a:pt x="941" y="214"/>
                    <a:pt x="941" y="200"/>
                    <a:pt x="931" y="192"/>
                  </a:cubicBezTo>
                </a:path>
              </a:pathLst>
            </a:custGeom>
            <a:solidFill>
              <a:srgbClr val="0B1227"/>
            </a:solidFill>
            <a:ln>
              <a:noFill/>
            </a:ln>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101" name="Freeform 27"/>
            <p:cNvSpPr>
              <a:spLocks noEditPoints="1"/>
            </p:cNvSpPr>
            <p:nvPr/>
          </p:nvSpPr>
          <p:spPr bwMode="auto">
            <a:xfrm>
              <a:off x="7170974" y="3317825"/>
              <a:ext cx="817721" cy="3540175"/>
            </a:xfrm>
            <a:custGeom>
              <a:gdLst>
                <a:gd name="T0" fmla="*/ 370 w 492"/>
                <a:gd name="T1" fmla="*/ 46 h 2129"/>
                <a:gd name="T2" fmla="*/ 485 w 492"/>
                <a:gd name="T3" fmla="*/ 17 h 2129"/>
                <a:gd name="T4" fmla="*/ 491 w 492"/>
                <a:gd name="T5" fmla="*/ 8 h 2129"/>
                <a:gd name="T6" fmla="*/ 482 w 492"/>
                <a:gd name="T7" fmla="*/ 1 h 2129"/>
                <a:gd name="T8" fmla="*/ 365 w 492"/>
                <a:gd name="T9" fmla="*/ 31 h 2129"/>
                <a:gd name="T10" fmla="*/ 360 w 492"/>
                <a:gd name="T11" fmla="*/ 41 h 2129"/>
                <a:gd name="T12" fmla="*/ 370 w 492"/>
                <a:gd name="T13" fmla="*/ 46 h 2129"/>
                <a:gd name="T14" fmla="*/ 119 w 492"/>
                <a:gd name="T15" fmla="*/ 228 h 2129"/>
                <a:gd name="T16" fmla="*/ 200 w 492"/>
                <a:gd name="T17" fmla="*/ 142 h 2129"/>
                <a:gd name="T18" fmla="*/ 201 w 492"/>
                <a:gd name="T19" fmla="*/ 131 h 2129"/>
                <a:gd name="T20" fmla="*/ 190 w 492"/>
                <a:gd name="T21" fmla="*/ 130 h 2129"/>
                <a:gd name="T22" fmla="*/ 106 w 492"/>
                <a:gd name="T23" fmla="*/ 218 h 2129"/>
                <a:gd name="T24" fmla="*/ 108 w 492"/>
                <a:gd name="T25" fmla="*/ 229 h 2129"/>
                <a:gd name="T26" fmla="*/ 119 w 492"/>
                <a:gd name="T27" fmla="*/ 228 h 2129"/>
                <a:gd name="T28" fmla="*/ 21 w 492"/>
                <a:gd name="T29" fmla="*/ 521 h 2129"/>
                <a:gd name="T30" fmla="*/ 34 w 492"/>
                <a:gd name="T31" fmla="*/ 404 h 2129"/>
                <a:gd name="T32" fmla="*/ 28 w 492"/>
                <a:gd name="T33" fmla="*/ 394 h 2129"/>
                <a:gd name="T34" fmla="*/ 18 w 492"/>
                <a:gd name="T35" fmla="*/ 400 h 2129"/>
                <a:gd name="T36" fmla="*/ 5 w 492"/>
                <a:gd name="T37" fmla="*/ 521 h 2129"/>
                <a:gd name="T38" fmla="*/ 13 w 492"/>
                <a:gd name="T39" fmla="*/ 529 h 2129"/>
                <a:gd name="T40" fmla="*/ 21 w 492"/>
                <a:gd name="T41" fmla="*/ 521 h 2129"/>
                <a:gd name="T42" fmla="*/ 21 w 492"/>
                <a:gd name="T43" fmla="*/ 521 h 2129"/>
                <a:gd name="T44" fmla="*/ 18 w 492"/>
                <a:gd name="T45" fmla="*/ 841 h 2129"/>
                <a:gd name="T46" fmla="*/ 19 w 492"/>
                <a:gd name="T47" fmla="*/ 721 h 2129"/>
                <a:gd name="T48" fmla="*/ 11 w 492"/>
                <a:gd name="T49" fmla="*/ 713 h 2129"/>
                <a:gd name="T50" fmla="*/ 3 w 492"/>
                <a:gd name="T51" fmla="*/ 721 h 2129"/>
                <a:gd name="T52" fmla="*/ 2 w 492"/>
                <a:gd name="T53" fmla="*/ 841 h 2129"/>
                <a:gd name="T54" fmla="*/ 9 w 492"/>
                <a:gd name="T55" fmla="*/ 849 h 2129"/>
                <a:gd name="T56" fmla="*/ 18 w 492"/>
                <a:gd name="T57" fmla="*/ 841 h 2129"/>
                <a:gd name="T58" fmla="*/ 16 w 492"/>
                <a:gd name="T59" fmla="*/ 1161 h 2129"/>
                <a:gd name="T60" fmla="*/ 16 w 492"/>
                <a:gd name="T61" fmla="*/ 1041 h 2129"/>
                <a:gd name="T62" fmla="*/ 8 w 492"/>
                <a:gd name="T63" fmla="*/ 1033 h 2129"/>
                <a:gd name="T64" fmla="*/ 0 w 492"/>
                <a:gd name="T65" fmla="*/ 1041 h 2129"/>
                <a:gd name="T66" fmla="*/ 0 w 492"/>
                <a:gd name="T67" fmla="*/ 1161 h 2129"/>
                <a:gd name="T68" fmla="*/ 8 w 492"/>
                <a:gd name="T69" fmla="*/ 1169 h 2129"/>
                <a:gd name="T70" fmla="*/ 16 w 492"/>
                <a:gd name="T71" fmla="*/ 1161 h 2129"/>
                <a:gd name="T72" fmla="*/ 16 w 492"/>
                <a:gd name="T73" fmla="*/ 1481 h 2129"/>
                <a:gd name="T74" fmla="*/ 16 w 492"/>
                <a:gd name="T75" fmla="*/ 1383 h 2129"/>
                <a:gd name="T76" fmla="*/ 16 w 492"/>
                <a:gd name="T77" fmla="*/ 1361 h 2129"/>
                <a:gd name="T78" fmla="*/ 8 w 492"/>
                <a:gd name="T79" fmla="*/ 1353 h 2129"/>
                <a:gd name="T80" fmla="*/ 0 w 492"/>
                <a:gd name="T81" fmla="*/ 1361 h 2129"/>
                <a:gd name="T82" fmla="*/ 0 w 492"/>
                <a:gd name="T83" fmla="*/ 1383 h 2129"/>
                <a:gd name="T84" fmla="*/ 0 w 492"/>
                <a:gd name="T85" fmla="*/ 1481 h 2129"/>
                <a:gd name="T86" fmla="*/ 8 w 492"/>
                <a:gd name="T87" fmla="*/ 1489 h 2129"/>
                <a:gd name="T88" fmla="*/ 16 w 492"/>
                <a:gd name="T89" fmla="*/ 1481 h 2129"/>
                <a:gd name="T90" fmla="*/ 16 w 492"/>
                <a:gd name="T91" fmla="*/ 1481 h 2129"/>
                <a:gd name="T92" fmla="*/ 16 w 492"/>
                <a:gd name="T93" fmla="*/ 1801 h 2129"/>
                <a:gd name="T94" fmla="*/ 16 w 492"/>
                <a:gd name="T95" fmla="*/ 1681 h 2129"/>
                <a:gd name="T96" fmla="*/ 8 w 492"/>
                <a:gd name="T97" fmla="*/ 1673 h 2129"/>
                <a:gd name="T98" fmla="*/ 0 w 492"/>
                <a:gd name="T99" fmla="*/ 1681 h 2129"/>
                <a:gd name="T100" fmla="*/ 0 w 492"/>
                <a:gd name="T101" fmla="*/ 1801 h 2129"/>
                <a:gd name="T102" fmla="*/ 8 w 492"/>
                <a:gd name="T103" fmla="*/ 1809 h 2129"/>
                <a:gd name="T104" fmla="*/ 16 w 492"/>
                <a:gd name="T105" fmla="*/ 1801 h 2129"/>
                <a:gd name="T106" fmla="*/ 16 w 492"/>
                <a:gd name="T107" fmla="*/ 1801 h 2129"/>
                <a:gd name="T108" fmla="*/ 16 w 492"/>
                <a:gd name="T109" fmla="*/ 2121 h 2129"/>
                <a:gd name="T110" fmla="*/ 16 w 492"/>
                <a:gd name="T111" fmla="*/ 2001 h 2129"/>
                <a:gd name="T112" fmla="*/ 8 w 492"/>
                <a:gd name="T113" fmla="*/ 1993 h 2129"/>
                <a:gd name="T114" fmla="*/ 0 w 492"/>
                <a:gd name="T115" fmla="*/ 2001 h 2129"/>
                <a:gd name="T116" fmla="*/ 0 w 492"/>
                <a:gd name="T117" fmla="*/ 2121 h 2129"/>
                <a:gd name="T118" fmla="*/ 8 w 492"/>
                <a:gd name="T119" fmla="*/ 2129 h 2129"/>
                <a:gd name="T120" fmla="*/ 16 w 492"/>
                <a:gd name="T121" fmla="*/ 2121 h 2129"/>
                <a:gd name="T122" fmla="*/ 16 w 492"/>
                <a:gd name="T123" fmla="*/ 2121 h 21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2" h="2129">
                  <a:moveTo>
                    <a:pt x="370" y="46"/>
                  </a:moveTo>
                  <a:cubicBezTo>
                    <a:pt x="408" y="33"/>
                    <a:pt x="446" y="24"/>
                    <a:pt x="485" y="17"/>
                  </a:cubicBezTo>
                  <a:cubicBezTo>
                    <a:pt x="489" y="16"/>
                    <a:pt x="492" y="12"/>
                    <a:pt x="491" y="8"/>
                  </a:cubicBezTo>
                  <a:cubicBezTo>
                    <a:pt x="491" y="3"/>
                    <a:pt x="487" y="0"/>
                    <a:pt x="482" y="1"/>
                  </a:cubicBezTo>
                  <a:cubicBezTo>
                    <a:pt x="443" y="8"/>
                    <a:pt x="403" y="18"/>
                    <a:pt x="365" y="31"/>
                  </a:cubicBezTo>
                  <a:cubicBezTo>
                    <a:pt x="361" y="33"/>
                    <a:pt x="358" y="37"/>
                    <a:pt x="360" y="41"/>
                  </a:cubicBezTo>
                  <a:cubicBezTo>
                    <a:pt x="361" y="45"/>
                    <a:pt x="366" y="48"/>
                    <a:pt x="370" y="46"/>
                  </a:cubicBezTo>
                  <a:moveTo>
                    <a:pt x="119" y="228"/>
                  </a:moveTo>
                  <a:cubicBezTo>
                    <a:pt x="143" y="196"/>
                    <a:pt x="169" y="167"/>
                    <a:pt x="200" y="142"/>
                  </a:cubicBezTo>
                  <a:cubicBezTo>
                    <a:pt x="203" y="140"/>
                    <a:pt x="204" y="135"/>
                    <a:pt x="201" y="131"/>
                  </a:cubicBezTo>
                  <a:cubicBezTo>
                    <a:pt x="198" y="128"/>
                    <a:pt x="193" y="127"/>
                    <a:pt x="190" y="130"/>
                  </a:cubicBezTo>
                  <a:cubicBezTo>
                    <a:pt x="158" y="156"/>
                    <a:pt x="131" y="186"/>
                    <a:pt x="106" y="218"/>
                  </a:cubicBezTo>
                  <a:cubicBezTo>
                    <a:pt x="103" y="222"/>
                    <a:pt x="104" y="227"/>
                    <a:pt x="108" y="229"/>
                  </a:cubicBezTo>
                  <a:cubicBezTo>
                    <a:pt x="111" y="232"/>
                    <a:pt x="116" y="231"/>
                    <a:pt x="119" y="228"/>
                  </a:cubicBezTo>
                  <a:moveTo>
                    <a:pt x="21" y="521"/>
                  </a:moveTo>
                  <a:cubicBezTo>
                    <a:pt x="21" y="481"/>
                    <a:pt x="25" y="442"/>
                    <a:pt x="34" y="404"/>
                  </a:cubicBezTo>
                  <a:cubicBezTo>
                    <a:pt x="35" y="400"/>
                    <a:pt x="32" y="395"/>
                    <a:pt x="28" y="394"/>
                  </a:cubicBezTo>
                  <a:cubicBezTo>
                    <a:pt x="24" y="393"/>
                    <a:pt x="20" y="396"/>
                    <a:pt x="18" y="400"/>
                  </a:cubicBezTo>
                  <a:cubicBezTo>
                    <a:pt x="9" y="440"/>
                    <a:pt x="5" y="481"/>
                    <a:pt x="5" y="521"/>
                  </a:cubicBezTo>
                  <a:cubicBezTo>
                    <a:pt x="5" y="525"/>
                    <a:pt x="9" y="529"/>
                    <a:pt x="13" y="529"/>
                  </a:cubicBezTo>
                  <a:cubicBezTo>
                    <a:pt x="17" y="529"/>
                    <a:pt x="21" y="525"/>
                    <a:pt x="21" y="521"/>
                  </a:cubicBezTo>
                  <a:cubicBezTo>
                    <a:pt x="21" y="521"/>
                    <a:pt x="21" y="521"/>
                    <a:pt x="21" y="521"/>
                  </a:cubicBezTo>
                  <a:moveTo>
                    <a:pt x="18" y="841"/>
                  </a:moveTo>
                  <a:cubicBezTo>
                    <a:pt x="18" y="801"/>
                    <a:pt x="18" y="761"/>
                    <a:pt x="19" y="721"/>
                  </a:cubicBezTo>
                  <a:cubicBezTo>
                    <a:pt x="19" y="717"/>
                    <a:pt x="15" y="713"/>
                    <a:pt x="11" y="713"/>
                  </a:cubicBezTo>
                  <a:cubicBezTo>
                    <a:pt x="6" y="713"/>
                    <a:pt x="3" y="717"/>
                    <a:pt x="3" y="721"/>
                  </a:cubicBezTo>
                  <a:cubicBezTo>
                    <a:pt x="2" y="761"/>
                    <a:pt x="2" y="801"/>
                    <a:pt x="2" y="841"/>
                  </a:cubicBezTo>
                  <a:cubicBezTo>
                    <a:pt x="1" y="845"/>
                    <a:pt x="5" y="849"/>
                    <a:pt x="9" y="849"/>
                  </a:cubicBezTo>
                  <a:cubicBezTo>
                    <a:pt x="14" y="849"/>
                    <a:pt x="17" y="845"/>
                    <a:pt x="18" y="841"/>
                  </a:cubicBezTo>
                  <a:moveTo>
                    <a:pt x="16" y="1161"/>
                  </a:moveTo>
                  <a:cubicBezTo>
                    <a:pt x="16" y="1121"/>
                    <a:pt x="16" y="1081"/>
                    <a:pt x="16" y="1041"/>
                  </a:cubicBezTo>
                  <a:cubicBezTo>
                    <a:pt x="16" y="1037"/>
                    <a:pt x="13" y="1033"/>
                    <a:pt x="8" y="1033"/>
                  </a:cubicBezTo>
                  <a:cubicBezTo>
                    <a:pt x="4" y="1033"/>
                    <a:pt x="0" y="1037"/>
                    <a:pt x="0" y="1041"/>
                  </a:cubicBezTo>
                  <a:cubicBezTo>
                    <a:pt x="0" y="1081"/>
                    <a:pt x="0" y="1121"/>
                    <a:pt x="0" y="1161"/>
                  </a:cubicBezTo>
                  <a:cubicBezTo>
                    <a:pt x="0" y="1165"/>
                    <a:pt x="4" y="1169"/>
                    <a:pt x="8" y="1169"/>
                  </a:cubicBezTo>
                  <a:cubicBezTo>
                    <a:pt x="12" y="1169"/>
                    <a:pt x="16" y="1165"/>
                    <a:pt x="16" y="1161"/>
                  </a:cubicBezTo>
                  <a:moveTo>
                    <a:pt x="16" y="1481"/>
                  </a:moveTo>
                  <a:cubicBezTo>
                    <a:pt x="16" y="1448"/>
                    <a:pt x="16" y="1415"/>
                    <a:pt x="16" y="1383"/>
                  </a:cubicBezTo>
                  <a:cubicBezTo>
                    <a:pt x="16" y="1375"/>
                    <a:pt x="16" y="1368"/>
                    <a:pt x="16" y="1361"/>
                  </a:cubicBezTo>
                  <a:cubicBezTo>
                    <a:pt x="16" y="1357"/>
                    <a:pt x="12" y="1353"/>
                    <a:pt x="8" y="1353"/>
                  </a:cubicBezTo>
                  <a:cubicBezTo>
                    <a:pt x="3" y="1353"/>
                    <a:pt x="0" y="1357"/>
                    <a:pt x="0" y="1361"/>
                  </a:cubicBezTo>
                  <a:cubicBezTo>
                    <a:pt x="0" y="1368"/>
                    <a:pt x="0" y="1375"/>
                    <a:pt x="0" y="1383"/>
                  </a:cubicBezTo>
                  <a:cubicBezTo>
                    <a:pt x="0" y="1415"/>
                    <a:pt x="0" y="1448"/>
                    <a:pt x="0" y="1481"/>
                  </a:cubicBezTo>
                  <a:cubicBezTo>
                    <a:pt x="0" y="1485"/>
                    <a:pt x="3" y="1489"/>
                    <a:pt x="8" y="1489"/>
                  </a:cubicBezTo>
                  <a:cubicBezTo>
                    <a:pt x="12" y="1489"/>
                    <a:pt x="16" y="1485"/>
                    <a:pt x="16" y="1481"/>
                  </a:cubicBezTo>
                  <a:cubicBezTo>
                    <a:pt x="16" y="1481"/>
                    <a:pt x="16" y="1481"/>
                    <a:pt x="16" y="1481"/>
                  </a:cubicBezTo>
                  <a:moveTo>
                    <a:pt x="16" y="1801"/>
                  </a:moveTo>
                  <a:cubicBezTo>
                    <a:pt x="16" y="1761"/>
                    <a:pt x="16" y="1721"/>
                    <a:pt x="16" y="1681"/>
                  </a:cubicBezTo>
                  <a:cubicBezTo>
                    <a:pt x="16" y="1677"/>
                    <a:pt x="12" y="1673"/>
                    <a:pt x="8" y="1673"/>
                  </a:cubicBezTo>
                  <a:cubicBezTo>
                    <a:pt x="4" y="1673"/>
                    <a:pt x="0" y="1677"/>
                    <a:pt x="0" y="1681"/>
                  </a:cubicBezTo>
                  <a:cubicBezTo>
                    <a:pt x="0" y="1721"/>
                    <a:pt x="0" y="1761"/>
                    <a:pt x="0" y="1801"/>
                  </a:cubicBezTo>
                  <a:cubicBezTo>
                    <a:pt x="0" y="1805"/>
                    <a:pt x="4" y="1809"/>
                    <a:pt x="8" y="1809"/>
                  </a:cubicBezTo>
                  <a:cubicBezTo>
                    <a:pt x="13" y="1809"/>
                    <a:pt x="16" y="1805"/>
                    <a:pt x="16" y="1801"/>
                  </a:cubicBezTo>
                  <a:cubicBezTo>
                    <a:pt x="16" y="1801"/>
                    <a:pt x="16" y="1801"/>
                    <a:pt x="16" y="1801"/>
                  </a:cubicBezTo>
                  <a:moveTo>
                    <a:pt x="16" y="2121"/>
                  </a:moveTo>
                  <a:cubicBezTo>
                    <a:pt x="16" y="2081"/>
                    <a:pt x="16" y="2041"/>
                    <a:pt x="16" y="2001"/>
                  </a:cubicBezTo>
                  <a:cubicBezTo>
                    <a:pt x="16" y="1997"/>
                    <a:pt x="13" y="1993"/>
                    <a:pt x="8" y="1993"/>
                  </a:cubicBezTo>
                  <a:cubicBezTo>
                    <a:pt x="4" y="1993"/>
                    <a:pt x="0" y="1997"/>
                    <a:pt x="0" y="2001"/>
                  </a:cubicBezTo>
                  <a:cubicBezTo>
                    <a:pt x="0" y="2041"/>
                    <a:pt x="0" y="2081"/>
                    <a:pt x="0" y="2121"/>
                  </a:cubicBezTo>
                  <a:cubicBezTo>
                    <a:pt x="0" y="2125"/>
                    <a:pt x="4" y="2129"/>
                    <a:pt x="8" y="2129"/>
                  </a:cubicBezTo>
                  <a:cubicBezTo>
                    <a:pt x="12" y="2129"/>
                    <a:pt x="16" y="2125"/>
                    <a:pt x="16" y="2121"/>
                  </a:cubicBezTo>
                  <a:cubicBezTo>
                    <a:pt x="16" y="2121"/>
                    <a:pt x="16" y="2121"/>
                    <a:pt x="16" y="2121"/>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102" name="Freeform 31"/>
            <p:cNvSpPr/>
            <p:nvPr/>
          </p:nvSpPr>
          <p:spPr bwMode="auto">
            <a:xfrm>
              <a:off x="4286100" y="4297261"/>
              <a:ext cx="1158731" cy="2548083"/>
            </a:xfrm>
            <a:custGeom>
              <a:gdLst>
                <a:gd name="T0" fmla="*/ 0 w 697"/>
                <a:gd name="T1" fmla="*/ 249 h 1532"/>
                <a:gd name="T2" fmla="*/ 0 w 697"/>
                <a:gd name="T3" fmla="*/ 249 h 1532"/>
                <a:gd name="T4" fmla="*/ 449 w 697"/>
                <a:gd name="T5" fmla="*/ 697 h 1532"/>
                <a:gd name="T6" fmla="*/ 449 w 697"/>
                <a:gd name="T7" fmla="*/ 1532 h 1532"/>
                <a:gd name="T8" fmla="*/ 697 w 697"/>
                <a:gd name="T9" fmla="*/ 1532 h 1532"/>
                <a:gd name="T10" fmla="*/ 697 w 697"/>
                <a:gd name="T11" fmla="*/ 697 h 1532"/>
                <a:gd name="T12" fmla="*/ 697 w 697"/>
                <a:gd name="T13" fmla="*/ 697 h 1532"/>
                <a:gd name="T14" fmla="*/ 0 w 697"/>
                <a:gd name="T15" fmla="*/ 0 h 1532"/>
                <a:gd name="T16" fmla="*/ 0 w 697"/>
                <a:gd name="T17" fmla="*/ 249 h 15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7" h="1532">
                  <a:moveTo>
                    <a:pt x="0" y="249"/>
                  </a:moveTo>
                  <a:cubicBezTo>
                    <a:pt x="0" y="249"/>
                    <a:pt x="0" y="249"/>
                    <a:pt x="0" y="249"/>
                  </a:cubicBezTo>
                  <a:cubicBezTo>
                    <a:pt x="248" y="249"/>
                    <a:pt x="449" y="449"/>
                    <a:pt x="449" y="697"/>
                  </a:cubicBezTo>
                  <a:cubicBezTo>
                    <a:pt x="449" y="1532"/>
                    <a:pt x="449" y="1532"/>
                    <a:pt x="449" y="1532"/>
                  </a:cubicBezTo>
                  <a:cubicBezTo>
                    <a:pt x="697" y="1532"/>
                    <a:pt x="697" y="1532"/>
                    <a:pt x="697" y="1532"/>
                  </a:cubicBezTo>
                  <a:cubicBezTo>
                    <a:pt x="697" y="697"/>
                    <a:pt x="697" y="697"/>
                    <a:pt x="697" y="697"/>
                  </a:cubicBezTo>
                  <a:cubicBezTo>
                    <a:pt x="697" y="697"/>
                    <a:pt x="697" y="697"/>
                    <a:pt x="697" y="697"/>
                  </a:cubicBezTo>
                  <a:cubicBezTo>
                    <a:pt x="697" y="312"/>
                    <a:pt x="385" y="0"/>
                    <a:pt x="0" y="0"/>
                  </a:cubicBezTo>
                  <a:cubicBezTo>
                    <a:pt x="0" y="249"/>
                    <a:pt x="0" y="249"/>
                    <a:pt x="0" y="249"/>
                  </a:cubicBezTo>
                </a:path>
              </a:pathLst>
            </a:custGeom>
            <a:solidFill>
              <a:srgbClr val="0B1227"/>
            </a:solidFill>
            <a:ln>
              <a:noFill/>
            </a:ln>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103" name="Freeform 32"/>
            <p:cNvSpPr/>
            <p:nvPr/>
          </p:nvSpPr>
          <p:spPr bwMode="auto">
            <a:xfrm>
              <a:off x="3880404" y="4162967"/>
              <a:ext cx="412024" cy="686942"/>
            </a:xfrm>
            <a:custGeom>
              <a:gdLst>
                <a:gd name="T0" fmla="*/ 230 w 248"/>
                <a:gd name="T1" fmla="*/ 8 h 413"/>
                <a:gd name="T2" fmla="*/ 248 w 248"/>
                <a:gd name="T3" fmla="*/ 17 h 413"/>
                <a:gd name="T4" fmla="*/ 248 w 248"/>
                <a:gd name="T5" fmla="*/ 397 h 413"/>
                <a:gd name="T6" fmla="*/ 230 w 248"/>
                <a:gd name="T7" fmla="*/ 405 h 413"/>
                <a:gd name="T8" fmla="*/ 10 w 248"/>
                <a:gd name="T9" fmla="*/ 222 h 413"/>
                <a:gd name="T10" fmla="*/ 10 w 248"/>
                <a:gd name="T11" fmla="*/ 191 h 413"/>
                <a:gd name="T12" fmla="*/ 230 w 248"/>
                <a:gd name="T13" fmla="*/ 8 h 413"/>
              </a:gdLst>
              <a:cxnLst>
                <a:cxn ang="0">
                  <a:pos x="T0" y="T1"/>
                </a:cxn>
                <a:cxn ang="0">
                  <a:pos x="T2" y="T3"/>
                </a:cxn>
                <a:cxn ang="0">
                  <a:pos x="T4" y="T5"/>
                </a:cxn>
                <a:cxn ang="0">
                  <a:pos x="T6" y="T7"/>
                </a:cxn>
                <a:cxn ang="0">
                  <a:pos x="T8" y="T9"/>
                </a:cxn>
                <a:cxn ang="0">
                  <a:pos x="T10" y="T11"/>
                </a:cxn>
                <a:cxn ang="0">
                  <a:pos x="T12" y="T13"/>
                </a:cxn>
              </a:cxnLst>
              <a:rect l="0" t="0" r="r" b="b"/>
              <a:pathLst>
                <a:path w="248" h="412">
                  <a:moveTo>
                    <a:pt x="230" y="8"/>
                  </a:moveTo>
                  <a:cubicBezTo>
                    <a:pt x="240" y="0"/>
                    <a:pt x="248" y="3"/>
                    <a:pt x="248" y="17"/>
                  </a:cubicBezTo>
                  <a:cubicBezTo>
                    <a:pt x="248" y="397"/>
                    <a:pt x="248" y="397"/>
                    <a:pt x="248" y="397"/>
                  </a:cubicBezTo>
                  <a:cubicBezTo>
                    <a:pt x="248" y="410"/>
                    <a:pt x="240" y="413"/>
                    <a:pt x="230" y="405"/>
                  </a:cubicBezTo>
                  <a:cubicBezTo>
                    <a:pt x="10" y="222"/>
                    <a:pt x="10" y="222"/>
                    <a:pt x="10" y="222"/>
                  </a:cubicBezTo>
                  <a:cubicBezTo>
                    <a:pt x="0" y="213"/>
                    <a:pt x="0" y="200"/>
                    <a:pt x="10" y="191"/>
                  </a:cubicBezTo>
                  <a:cubicBezTo>
                    <a:pt x="230" y="8"/>
                    <a:pt x="230" y="8"/>
                    <a:pt x="230" y="8"/>
                  </a:cubicBezTo>
                </a:path>
              </a:pathLst>
            </a:custGeom>
            <a:solidFill>
              <a:srgbClr val="0B1227"/>
            </a:solidFill>
            <a:ln>
              <a:noFill/>
            </a:ln>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104" name="Freeform 34"/>
            <p:cNvSpPr>
              <a:spLocks noEditPoints="1"/>
            </p:cNvSpPr>
            <p:nvPr/>
          </p:nvSpPr>
          <p:spPr bwMode="auto">
            <a:xfrm>
              <a:off x="4142665" y="4487102"/>
              <a:ext cx="1115841" cy="2197933"/>
            </a:xfrm>
            <a:custGeom>
              <a:gdLst>
                <a:gd name="T0" fmla="*/ 654 w 671"/>
                <a:gd name="T1" fmla="*/ 1194 h 1322"/>
                <a:gd name="T2" fmla="*/ 653 w 671"/>
                <a:gd name="T3" fmla="*/ 1253 h 1322"/>
                <a:gd name="T4" fmla="*/ 654 w 671"/>
                <a:gd name="T5" fmla="*/ 1314 h 1322"/>
                <a:gd name="T6" fmla="*/ 662 w 671"/>
                <a:gd name="T7" fmla="*/ 1322 h 1322"/>
                <a:gd name="T8" fmla="*/ 670 w 671"/>
                <a:gd name="T9" fmla="*/ 1314 h 1322"/>
                <a:gd name="T10" fmla="*/ 669 w 671"/>
                <a:gd name="T11" fmla="*/ 1253 h 1322"/>
                <a:gd name="T12" fmla="*/ 670 w 671"/>
                <a:gd name="T13" fmla="*/ 1194 h 1322"/>
                <a:gd name="T14" fmla="*/ 662 w 671"/>
                <a:gd name="T15" fmla="*/ 1186 h 1322"/>
                <a:gd name="T16" fmla="*/ 654 w 671"/>
                <a:gd name="T17" fmla="*/ 1194 h 1322"/>
                <a:gd name="T18" fmla="*/ 655 w 671"/>
                <a:gd name="T19" fmla="*/ 874 h 1322"/>
                <a:gd name="T20" fmla="*/ 655 w 671"/>
                <a:gd name="T21" fmla="*/ 994 h 1322"/>
                <a:gd name="T22" fmla="*/ 663 w 671"/>
                <a:gd name="T23" fmla="*/ 1002 h 1322"/>
                <a:gd name="T24" fmla="*/ 671 w 671"/>
                <a:gd name="T25" fmla="*/ 994 h 1322"/>
                <a:gd name="T26" fmla="*/ 671 w 671"/>
                <a:gd name="T27" fmla="*/ 874 h 1322"/>
                <a:gd name="T28" fmla="*/ 663 w 671"/>
                <a:gd name="T29" fmla="*/ 866 h 1322"/>
                <a:gd name="T30" fmla="*/ 655 w 671"/>
                <a:gd name="T31" fmla="*/ 874 h 1322"/>
                <a:gd name="T32" fmla="*/ 652 w 671"/>
                <a:gd name="T33" fmla="*/ 554 h 1322"/>
                <a:gd name="T34" fmla="*/ 655 w 671"/>
                <a:gd name="T35" fmla="*/ 674 h 1322"/>
                <a:gd name="T36" fmla="*/ 663 w 671"/>
                <a:gd name="T37" fmla="*/ 682 h 1322"/>
                <a:gd name="T38" fmla="*/ 671 w 671"/>
                <a:gd name="T39" fmla="*/ 674 h 1322"/>
                <a:gd name="T40" fmla="*/ 668 w 671"/>
                <a:gd name="T41" fmla="*/ 553 h 1322"/>
                <a:gd name="T42" fmla="*/ 660 w 671"/>
                <a:gd name="T43" fmla="*/ 546 h 1322"/>
                <a:gd name="T44" fmla="*/ 652 w 671"/>
                <a:gd name="T45" fmla="*/ 554 h 1322"/>
                <a:gd name="T46" fmla="*/ 560 w 671"/>
                <a:gd name="T47" fmla="*/ 258 h 1322"/>
                <a:gd name="T48" fmla="*/ 616 w 671"/>
                <a:gd name="T49" fmla="*/ 362 h 1322"/>
                <a:gd name="T50" fmla="*/ 626 w 671"/>
                <a:gd name="T51" fmla="*/ 366 h 1322"/>
                <a:gd name="T52" fmla="*/ 631 w 671"/>
                <a:gd name="T53" fmla="*/ 356 h 1322"/>
                <a:gd name="T54" fmla="*/ 573 w 671"/>
                <a:gd name="T55" fmla="*/ 249 h 1322"/>
                <a:gd name="T56" fmla="*/ 562 w 671"/>
                <a:gd name="T57" fmla="*/ 247 h 1322"/>
                <a:gd name="T58" fmla="*/ 560 w 671"/>
                <a:gd name="T59" fmla="*/ 258 h 1322"/>
                <a:gd name="T60" fmla="*/ 319 w 671"/>
                <a:gd name="T61" fmla="*/ 60 h 1322"/>
                <a:gd name="T62" fmla="*/ 323 w 671"/>
                <a:gd name="T63" fmla="*/ 61 h 1322"/>
                <a:gd name="T64" fmla="*/ 326 w 671"/>
                <a:gd name="T65" fmla="*/ 54 h 1322"/>
                <a:gd name="T66" fmla="*/ 323 w 671"/>
                <a:gd name="T67" fmla="*/ 61 h 1322"/>
                <a:gd name="T68" fmla="*/ 422 w 671"/>
                <a:gd name="T69" fmla="*/ 118 h 1322"/>
                <a:gd name="T70" fmla="*/ 433 w 671"/>
                <a:gd name="T71" fmla="*/ 117 h 1322"/>
                <a:gd name="T72" fmla="*/ 431 w 671"/>
                <a:gd name="T73" fmla="*/ 105 h 1322"/>
                <a:gd name="T74" fmla="*/ 329 w 671"/>
                <a:gd name="T75" fmla="*/ 47 h 1322"/>
                <a:gd name="T76" fmla="*/ 329 w 671"/>
                <a:gd name="T77" fmla="*/ 47 h 1322"/>
                <a:gd name="T78" fmla="*/ 325 w 671"/>
                <a:gd name="T79" fmla="*/ 45 h 1322"/>
                <a:gd name="T80" fmla="*/ 315 w 671"/>
                <a:gd name="T81" fmla="*/ 49 h 1322"/>
                <a:gd name="T82" fmla="*/ 319 w 671"/>
                <a:gd name="T83" fmla="*/ 60 h 1322"/>
                <a:gd name="T84" fmla="*/ 8 w 671"/>
                <a:gd name="T85" fmla="*/ 17 h 1322"/>
                <a:gd name="T86" fmla="*/ 59 w 671"/>
                <a:gd name="T87" fmla="*/ 16 h 1322"/>
                <a:gd name="T88" fmla="*/ 127 w 671"/>
                <a:gd name="T89" fmla="*/ 18 h 1322"/>
                <a:gd name="T90" fmla="*/ 136 w 671"/>
                <a:gd name="T91" fmla="*/ 11 h 1322"/>
                <a:gd name="T92" fmla="*/ 128 w 671"/>
                <a:gd name="T93" fmla="*/ 2 h 1322"/>
                <a:gd name="T94" fmla="*/ 59 w 671"/>
                <a:gd name="T95" fmla="*/ 0 h 1322"/>
                <a:gd name="T96" fmla="*/ 8 w 671"/>
                <a:gd name="T97" fmla="*/ 1 h 1322"/>
                <a:gd name="T98" fmla="*/ 0 w 671"/>
                <a:gd name="T99" fmla="*/ 9 h 1322"/>
                <a:gd name="T100" fmla="*/ 8 w 671"/>
                <a:gd name="T101" fmla="*/ 17 h 13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1" h="1322">
                  <a:moveTo>
                    <a:pt x="654" y="1194"/>
                  </a:moveTo>
                  <a:cubicBezTo>
                    <a:pt x="654" y="1213"/>
                    <a:pt x="653" y="1233"/>
                    <a:pt x="653" y="1253"/>
                  </a:cubicBezTo>
                  <a:cubicBezTo>
                    <a:pt x="653" y="1273"/>
                    <a:pt x="654" y="1293"/>
                    <a:pt x="654" y="1314"/>
                  </a:cubicBezTo>
                  <a:cubicBezTo>
                    <a:pt x="654" y="1318"/>
                    <a:pt x="657" y="1322"/>
                    <a:pt x="662" y="1322"/>
                  </a:cubicBezTo>
                  <a:cubicBezTo>
                    <a:pt x="666" y="1322"/>
                    <a:pt x="670" y="1318"/>
                    <a:pt x="670" y="1314"/>
                  </a:cubicBezTo>
                  <a:cubicBezTo>
                    <a:pt x="670" y="1293"/>
                    <a:pt x="669" y="1273"/>
                    <a:pt x="669" y="1253"/>
                  </a:cubicBezTo>
                  <a:cubicBezTo>
                    <a:pt x="669" y="1233"/>
                    <a:pt x="670" y="1213"/>
                    <a:pt x="670" y="1194"/>
                  </a:cubicBezTo>
                  <a:cubicBezTo>
                    <a:pt x="670" y="1189"/>
                    <a:pt x="666" y="1186"/>
                    <a:pt x="662" y="1186"/>
                  </a:cubicBezTo>
                  <a:cubicBezTo>
                    <a:pt x="657" y="1186"/>
                    <a:pt x="654" y="1189"/>
                    <a:pt x="654" y="1194"/>
                  </a:cubicBezTo>
                  <a:moveTo>
                    <a:pt x="655" y="874"/>
                  </a:moveTo>
                  <a:cubicBezTo>
                    <a:pt x="655" y="914"/>
                    <a:pt x="655" y="954"/>
                    <a:pt x="655" y="994"/>
                  </a:cubicBezTo>
                  <a:cubicBezTo>
                    <a:pt x="655" y="998"/>
                    <a:pt x="658" y="1002"/>
                    <a:pt x="663" y="1002"/>
                  </a:cubicBezTo>
                  <a:cubicBezTo>
                    <a:pt x="667" y="1002"/>
                    <a:pt x="671" y="998"/>
                    <a:pt x="671" y="994"/>
                  </a:cubicBezTo>
                  <a:cubicBezTo>
                    <a:pt x="671" y="954"/>
                    <a:pt x="671" y="914"/>
                    <a:pt x="671" y="874"/>
                  </a:cubicBezTo>
                  <a:cubicBezTo>
                    <a:pt x="671" y="869"/>
                    <a:pt x="668" y="866"/>
                    <a:pt x="663" y="866"/>
                  </a:cubicBezTo>
                  <a:cubicBezTo>
                    <a:pt x="659" y="866"/>
                    <a:pt x="655" y="869"/>
                    <a:pt x="655" y="874"/>
                  </a:cubicBezTo>
                  <a:moveTo>
                    <a:pt x="652" y="554"/>
                  </a:moveTo>
                  <a:cubicBezTo>
                    <a:pt x="653" y="594"/>
                    <a:pt x="654" y="634"/>
                    <a:pt x="655" y="674"/>
                  </a:cubicBezTo>
                  <a:cubicBezTo>
                    <a:pt x="655" y="678"/>
                    <a:pt x="658" y="682"/>
                    <a:pt x="663" y="682"/>
                  </a:cubicBezTo>
                  <a:cubicBezTo>
                    <a:pt x="667" y="682"/>
                    <a:pt x="671" y="678"/>
                    <a:pt x="671" y="674"/>
                  </a:cubicBezTo>
                  <a:cubicBezTo>
                    <a:pt x="670" y="634"/>
                    <a:pt x="669" y="594"/>
                    <a:pt x="668" y="553"/>
                  </a:cubicBezTo>
                  <a:cubicBezTo>
                    <a:pt x="668" y="549"/>
                    <a:pt x="664" y="546"/>
                    <a:pt x="660" y="546"/>
                  </a:cubicBezTo>
                  <a:cubicBezTo>
                    <a:pt x="656" y="546"/>
                    <a:pt x="652" y="549"/>
                    <a:pt x="652" y="554"/>
                  </a:cubicBezTo>
                  <a:moveTo>
                    <a:pt x="560" y="258"/>
                  </a:moveTo>
                  <a:cubicBezTo>
                    <a:pt x="582" y="290"/>
                    <a:pt x="601" y="325"/>
                    <a:pt x="616" y="362"/>
                  </a:cubicBezTo>
                  <a:cubicBezTo>
                    <a:pt x="618" y="366"/>
                    <a:pt x="622" y="368"/>
                    <a:pt x="626" y="366"/>
                  </a:cubicBezTo>
                  <a:cubicBezTo>
                    <a:pt x="630" y="364"/>
                    <a:pt x="632" y="360"/>
                    <a:pt x="631" y="356"/>
                  </a:cubicBezTo>
                  <a:cubicBezTo>
                    <a:pt x="615" y="318"/>
                    <a:pt x="596" y="282"/>
                    <a:pt x="573" y="249"/>
                  </a:cubicBezTo>
                  <a:cubicBezTo>
                    <a:pt x="570" y="245"/>
                    <a:pt x="565" y="244"/>
                    <a:pt x="562" y="247"/>
                  </a:cubicBezTo>
                  <a:cubicBezTo>
                    <a:pt x="558" y="249"/>
                    <a:pt x="557" y="254"/>
                    <a:pt x="560" y="258"/>
                  </a:cubicBezTo>
                  <a:moveTo>
                    <a:pt x="319" y="60"/>
                  </a:moveTo>
                  <a:cubicBezTo>
                    <a:pt x="320" y="60"/>
                    <a:pt x="322" y="61"/>
                    <a:pt x="323" y="61"/>
                  </a:cubicBezTo>
                  <a:cubicBezTo>
                    <a:pt x="326" y="54"/>
                    <a:pt x="326" y="54"/>
                    <a:pt x="326" y="54"/>
                  </a:cubicBezTo>
                  <a:cubicBezTo>
                    <a:pt x="323" y="61"/>
                    <a:pt x="323" y="61"/>
                    <a:pt x="323" y="61"/>
                  </a:cubicBezTo>
                  <a:cubicBezTo>
                    <a:pt x="358" y="77"/>
                    <a:pt x="391" y="96"/>
                    <a:pt x="422" y="118"/>
                  </a:cubicBezTo>
                  <a:cubicBezTo>
                    <a:pt x="425" y="121"/>
                    <a:pt x="430" y="120"/>
                    <a:pt x="433" y="117"/>
                  </a:cubicBezTo>
                  <a:cubicBezTo>
                    <a:pt x="435" y="113"/>
                    <a:pt x="435" y="108"/>
                    <a:pt x="431" y="105"/>
                  </a:cubicBezTo>
                  <a:cubicBezTo>
                    <a:pt x="399" y="83"/>
                    <a:pt x="365" y="63"/>
                    <a:pt x="329" y="47"/>
                  </a:cubicBezTo>
                  <a:cubicBezTo>
                    <a:pt x="329" y="47"/>
                    <a:pt x="329" y="47"/>
                    <a:pt x="329" y="47"/>
                  </a:cubicBezTo>
                  <a:cubicBezTo>
                    <a:pt x="328" y="46"/>
                    <a:pt x="327" y="46"/>
                    <a:pt x="325" y="45"/>
                  </a:cubicBezTo>
                  <a:cubicBezTo>
                    <a:pt x="321" y="43"/>
                    <a:pt x="317" y="45"/>
                    <a:pt x="315" y="49"/>
                  </a:cubicBezTo>
                  <a:cubicBezTo>
                    <a:pt x="313" y="53"/>
                    <a:pt x="315" y="58"/>
                    <a:pt x="319" y="60"/>
                  </a:cubicBezTo>
                  <a:moveTo>
                    <a:pt x="8" y="17"/>
                  </a:moveTo>
                  <a:cubicBezTo>
                    <a:pt x="25" y="17"/>
                    <a:pt x="42" y="16"/>
                    <a:pt x="59" y="16"/>
                  </a:cubicBezTo>
                  <a:cubicBezTo>
                    <a:pt x="82" y="16"/>
                    <a:pt x="105" y="17"/>
                    <a:pt x="127" y="18"/>
                  </a:cubicBezTo>
                  <a:cubicBezTo>
                    <a:pt x="132" y="19"/>
                    <a:pt x="136" y="15"/>
                    <a:pt x="136" y="11"/>
                  </a:cubicBezTo>
                  <a:cubicBezTo>
                    <a:pt x="136" y="6"/>
                    <a:pt x="133" y="3"/>
                    <a:pt x="128" y="2"/>
                  </a:cubicBezTo>
                  <a:cubicBezTo>
                    <a:pt x="105" y="1"/>
                    <a:pt x="82" y="0"/>
                    <a:pt x="59" y="0"/>
                  </a:cubicBezTo>
                  <a:cubicBezTo>
                    <a:pt x="42" y="0"/>
                    <a:pt x="25" y="1"/>
                    <a:pt x="8" y="1"/>
                  </a:cubicBezTo>
                  <a:cubicBezTo>
                    <a:pt x="3" y="1"/>
                    <a:pt x="0" y="5"/>
                    <a:pt x="0" y="9"/>
                  </a:cubicBezTo>
                  <a:cubicBezTo>
                    <a:pt x="0" y="14"/>
                    <a:pt x="4" y="17"/>
                    <a:pt x="8" y="17"/>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105" name="Freeform 43"/>
            <p:cNvSpPr/>
            <p:nvPr/>
          </p:nvSpPr>
          <p:spPr bwMode="auto">
            <a:xfrm>
              <a:off x="4106104" y="4861158"/>
              <a:ext cx="2319571" cy="1984186"/>
            </a:xfrm>
            <a:custGeom>
              <a:gdLst>
                <a:gd name="T0" fmla="*/ 1395 w 1395"/>
                <a:gd name="T1" fmla="*/ 698 h 1193"/>
                <a:gd name="T2" fmla="*/ 697 w 1395"/>
                <a:gd name="T3" fmla="*/ 0 h 1193"/>
                <a:gd name="T4" fmla="*/ 697 w 1395"/>
                <a:gd name="T5" fmla="*/ 249 h 1193"/>
                <a:gd name="T6" fmla="*/ 697 w 1395"/>
                <a:gd name="T7" fmla="*/ 1 h 1193"/>
                <a:gd name="T8" fmla="*/ 0 w 1395"/>
                <a:gd name="T9" fmla="*/ 698 h 1193"/>
                <a:gd name="T10" fmla="*/ 249 w 1395"/>
                <a:gd name="T11" fmla="*/ 698 h 1193"/>
                <a:gd name="T12" fmla="*/ 249 w 1395"/>
                <a:gd name="T13" fmla="*/ 698 h 1193"/>
                <a:gd name="T14" fmla="*/ 697 w 1395"/>
                <a:gd name="T15" fmla="*/ 249 h 1193"/>
                <a:gd name="T16" fmla="*/ 697 w 1395"/>
                <a:gd name="T17" fmla="*/ 249 h 1193"/>
                <a:gd name="T18" fmla="*/ 1146 w 1395"/>
                <a:gd name="T19" fmla="*/ 698 h 1193"/>
                <a:gd name="T20" fmla="*/ 1146 w 1395"/>
                <a:gd name="T21" fmla="*/ 1193 h 1193"/>
                <a:gd name="T22" fmla="*/ 1395 w 1395"/>
                <a:gd name="T23" fmla="*/ 1193 h 1193"/>
                <a:gd name="T24" fmla="*/ 1395 w 1395"/>
                <a:gd name="T25" fmla="*/ 698 h 1193"/>
                <a:gd name="T26" fmla="*/ 1395 w 1395"/>
                <a:gd name="T27" fmla="*/ 698 h 11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5" h="1193">
                  <a:moveTo>
                    <a:pt x="1395" y="698"/>
                  </a:moveTo>
                  <a:cubicBezTo>
                    <a:pt x="1395" y="313"/>
                    <a:pt x="1082" y="1"/>
                    <a:pt x="697" y="0"/>
                  </a:cubicBezTo>
                  <a:cubicBezTo>
                    <a:pt x="697" y="249"/>
                    <a:pt x="697" y="249"/>
                    <a:pt x="697" y="249"/>
                  </a:cubicBezTo>
                  <a:cubicBezTo>
                    <a:pt x="697" y="1"/>
                    <a:pt x="697" y="1"/>
                    <a:pt x="697" y="1"/>
                  </a:cubicBezTo>
                  <a:cubicBezTo>
                    <a:pt x="312" y="1"/>
                    <a:pt x="0" y="313"/>
                    <a:pt x="0" y="698"/>
                  </a:cubicBezTo>
                  <a:cubicBezTo>
                    <a:pt x="249" y="698"/>
                    <a:pt x="249" y="698"/>
                    <a:pt x="249" y="698"/>
                  </a:cubicBezTo>
                  <a:cubicBezTo>
                    <a:pt x="249" y="698"/>
                    <a:pt x="249" y="698"/>
                    <a:pt x="249" y="698"/>
                  </a:cubicBezTo>
                  <a:cubicBezTo>
                    <a:pt x="249" y="450"/>
                    <a:pt x="450" y="249"/>
                    <a:pt x="697" y="249"/>
                  </a:cubicBezTo>
                  <a:cubicBezTo>
                    <a:pt x="697" y="249"/>
                    <a:pt x="697" y="249"/>
                    <a:pt x="697" y="249"/>
                  </a:cubicBezTo>
                  <a:cubicBezTo>
                    <a:pt x="945" y="249"/>
                    <a:pt x="1146" y="450"/>
                    <a:pt x="1146" y="698"/>
                  </a:cubicBezTo>
                  <a:cubicBezTo>
                    <a:pt x="1146" y="1193"/>
                    <a:pt x="1146" y="1193"/>
                    <a:pt x="1146" y="1193"/>
                  </a:cubicBezTo>
                  <a:cubicBezTo>
                    <a:pt x="1395" y="1193"/>
                    <a:pt x="1395" y="1193"/>
                    <a:pt x="1395" y="1193"/>
                  </a:cubicBezTo>
                  <a:cubicBezTo>
                    <a:pt x="1395" y="698"/>
                    <a:pt x="1395" y="698"/>
                    <a:pt x="1395" y="698"/>
                  </a:cubicBezTo>
                  <a:cubicBezTo>
                    <a:pt x="1395" y="698"/>
                    <a:pt x="1395" y="698"/>
                    <a:pt x="1395" y="698"/>
                  </a:cubicBezTo>
                </a:path>
              </a:pathLst>
            </a:custGeom>
            <a:solidFill>
              <a:srgbClr val="A34042"/>
            </a:solidFill>
            <a:ln>
              <a:noFill/>
            </a:ln>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106" name="Freeform 44"/>
            <p:cNvSpPr/>
            <p:nvPr/>
          </p:nvSpPr>
          <p:spPr bwMode="auto">
            <a:xfrm>
              <a:off x="3973216" y="6020592"/>
              <a:ext cx="686942" cy="413430"/>
            </a:xfrm>
            <a:custGeom>
              <a:gdLst>
                <a:gd name="T0" fmla="*/ 8 w 413"/>
                <a:gd name="T1" fmla="*/ 18 h 249"/>
                <a:gd name="T2" fmla="*/ 17 w 413"/>
                <a:gd name="T3" fmla="*/ 0 h 249"/>
                <a:gd name="T4" fmla="*/ 397 w 413"/>
                <a:gd name="T5" fmla="*/ 0 h 249"/>
                <a:gd name="T6" fmla="*/ 405 w 413"/>
                <a:gd name="T7" fmla="*/ 18 h 249"/>
                <a:gd name="T8" fmla="*/ 222 w 413"/>
                <a:gd name="T9" fmla="*/ 238 h 249"/>
                <a:gd name="T10" fmla="*/ 191 w 413"/>
                <a:gd name="T11" fmla="*/ 238 h 249"/>
                <a:gd name="T12" fmla="*/ 8 w 413"/>
                <a:gd name="T13" fmla="*/ 18 h 249"/>
              </a:gdLst>
              <a:cxnLst>
                <a:cxn ang="0">
                  <a:pos x="T0" y="T1"/>
                </a:cxn>
                <a:cxn ang="0">
                  <a:pos x="T2" y="T3"/>
                </a:cxn>
                <a:cxn ang="0">
                  <a:pos x="T4" y="T5"/>
                </a:cxn>
                <a:cxn ang="0">
                  <a:pos x="T6" y="T7"/>
                </a:cxn>
                <a:cxn ang="0">
                  <a:pos x="T8" y="T9"/>
                </a:cxn>
                <a:cxn ang="0">
                  <a:pos x="T10" y="T11"/>
                </a:cxn>
                <a:cxn ang="0">
                  <a:pos x="T12" y="T13"/>
                </a:cxn>
              </a:cxnLst>
              <a:rect l="0" t="0" r="r" b="b"/>
              <a:pathLst>
                <a:path w="412" h="249">
                  <a:moveTo>
                    <a:pt x="8" y="18"/>
                  </a:moveTo>
                  <a:cubicBezTo>
                    <a:pt x="0" y="8"/>
                    <a:pt x="3" y="0"/>
                    <a:pt x="17" y="0"/>
                  </a:cubicBezTo>
                  <a:cubicBezTo>
                    <a:pt x="397" y="0"/>
                    <a:pt x="397" y="0"/>
                    <a:pt x="397" y="0"/>
                  </a:cubicBezTo>
                  <a:cubicBezTo>
                    <a:pt x="410" y="0"/>
                    <a:pt x="413" y="8"/>
                    <a:pt x="405" y="18"/>
                  </a:cubicBezTo>
                  <a:cubicBezTo>
                    <a:pt x="222" y="238"/>
                    <a:pt x="222" y="238"/>
                    <a:pt x="222" y="238"/>
                  </a:cubicBezTo>
                  <a:cubicBezTo>
                    <a:pt x="213" y="249"/>
                    <a:pt x="200" y="249"/>
                    <a:pt x="191" y="238"/>
                  </a:cubicBezTo>
                  <a:cubicBezTo>
                    <a:pt x="8" y="18"/>
                    <a:pt x="8" y="18"/>
                    <a:pt x="8" y="18"/>
                  </a:cubicBezTo>
                </a:path>
              </a:pathLst>
            </a:custGeom>
            <a:solidFill>
              <a:srgbClr val="A34042"/>
            </a:solidFill>
            <a:ln>
              <a:noFill/>
            </a:ln>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sp>
          <p:nvSpPr>
            <p:cNvPr id="107" name="Freeform 46"/>
            <p:cNvSpPr>
              <a:spLocks noEditPoints="1"/>
            </p:cNvSpPr>
            <p:nvPr/>
          </p:nvSpPr>
          <p:spPr bwMode="auto">
            <a:xfrm>
              <a:off x="4305788" y="5069280"/>
              <a:ext cx="1932156" cy="1782392"/>
            </a:xfrm>
            <a:custGeom>
              <a:gdLst>
                <a:gd name="T0" fmla="*/ 1146 w 1162"/>
                <a:gd name="T1" fmla="*/ 1064 h 1072"/>
                <a:gd name="T2" fmla="*/ 1162 w 1162"/>
                <a:gd name="T3" fmla="*/ 1064 h 1072"/>
                <a:gd name="T4" fmla="*/ 1154 w 1162"/>
                <a:gd name="T5" fmla="*/ 936 h 1072"/>
                <a:gd name="T6" fmla="*/ 1146 w 1162"/>
                <a:gd name="T7" fmla="*/ 624 h 1072"/>
                <a:gd name="T8" fmla="*/ 1146 w 1162"/>
                <a:gd name="T9" fmla="*/ 744 h 1072"/>
                <a:gd name="T10" fmla="*/ 1162 w 1162"/>
                <a:gd name="T11" fmla="*/ 744 h 1072"/>
                <a:gd name="T12" fmla="*/ 1162 w 1162"/>
                <a:gd name="T13" fmla="*/ 624 h 1072"/>
                <a:gd name="T14" fmla="*/ 1146 w 1162"/>
                <a:gd name="T15" fmla="*/ 624 h 1072"/>
                <a:gd name="T16" fmla="*/ 1135 w 1162"/>
                <a:gd name="T17" fmla="*/ 427 h 1072"/>
                <a:gd name="T18" fmla="*/ 1151 w 1162"/>
                <a:gd name="T19" fmla="*/ 423 h 1072"/>
                <a:gd name="T20" fmla="*/ 1099 w 1162"/>
                <a:gd name="T21" fmla="*/ 305 h 1072"/>
                <a:gd name="T22" fmla="*/ 1096 w 1162"/>
                <a:gd name="T23" fmla="*/ 316 h 1072"/>
                <a:gd name="T24" fmla="*/ 976 w 1162"/>
                <a:gd name="T25" fmla="*/ 161 h 1072"/>
                <a:gd name="T26" fmla="*/ 986 w 1162"/>
                <a:gd name="T27" fmla="*/ 149 h 1072"/>
                <a:gd name="T28" fmla="*/ 876 w 1162"/>
                <a:gd name="T29" fmla="*/ 82 h 1072"/>
                <a:gd name="T30" fmla="*/ 576 w 1162"/>
                <a:gd name="T31" fmla="*/ 16 h 1072"/>
                <a:gd name="T32" fmla="*/ 640 w 1162"/>
                <a:gd name="T33" fmla="*/ 19 h 1072"/>
                <a:gd name="T34" fmla="*/ 704 w 1162"/>
                <a:gd name="T35" fmla="*/ 20 h 1072"/>
                <a:gd name="T36" fmla="*/ 641 w 1162"/>
                <a:gd name="T37" fmla="*/ 3 h 1072"/>
                <a:gd name="T38" fmla="*/ 576 w 1162"/>
                <a:gd name="T39" fmla="*/ 0 h 1072"/>
                <a:gd name="T40" fmla="*/ 576 w 1162"/>
                <a:gd name="T41" fmla="*/ 16 h 1072"/>
                <a:gd name="T42" fmla="*/ 383 w 1162"/>
                <a:gd name="T43" fmla="*/ 49 h 1072"/>
                <a:gd name="T44" fmla="*/ 377 w 1162"/>
                <a:gd name="T45" fmla="*/ 34 h 1072"/>
                <a:gd name="T46" fmla="*/ 264 w 1162"/>
                <a:gd name="T47" fmla="*/ 95 h 1072"/>
                <a:gd name="T48" fmla="*/ 62 w 1162"/>
                <a:gd name="T49" fmla="*/ 324 h 1072"/>
                <a:gd name="T50" fmla="*/ 125 w 1162"/>
                <a:gd name="T51" fmla="*/ 214 h 1072"/>
                <a:gd name="T52" fmla="*/ 48 w 1162"/>
                <a:gd name="T53" fmla="*/ 317 h 1072"/>
                <a:gd name="T54" fmla="*/ 62 w 1162"/>
                <a:gd name="T55" fmla="*/ 324 h 1072"/>
                <a:gd name="T56" fmla="*/ 16 w 1162"/>
                <a:gd name="T57" fmla="*/ 634 h 1072"/>
                <a:gd name="T58" fmla="*/ 16 w 1162"/>
                <a:gd name="T59" fmla="*/ 584 h 1072"/>
                <a:gd name="T60" fmla="*/ 10 w 1162"/>
                <a:gd name="T61" fmla="*/ 506 h 1072"/>
                <a:gd name="T62" fmla="*/ 0 w 1162"/>
                <a:gd name="T63" fmla="*/ 584 h 1072"/>
                <a:gd name="T64" fmla="*/ 0 w 1162"/>
                <a:gd name="T65" fmla="*/ 634 h 1072"/>
                <a:gd name="T66" fmla="*/ 16 w 1162"/>
                <a:gd name="T67" fmla="*/ 634 h 10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62" h="1072">
                  <a:moveTo>
                    <a:pt x="1146" y="944"/>
                  </a:moveTo>
                  <a:cubicBezTo>
                    <a:pt x="1146" y="984"/>
                    <a:pt x="1146" y="1024"/>
                    <a:pt x="1146" y="1064"/>
                  </a:cubicBezTo>
                  <a:cubicBezTo>
                    <a:pt x="1146" y="1069"/>
                    <a:pt x="1150" y="1072"/>
                    <a:pt x="1154" y="1072"/>
                  </a:cubicBezTo>
                  <a:cubicBezTo>
                    <a:pt x="1158" y="1072"/>
                    <a:pt x="1162" y="1069"/>
                    <a:pt x="1162" y="1064"/>
                  </a:cubicBezTo>
                  <a:cubicBezTo>
                    <a:pt x="1162" y="1024"/>
                    <a:pt x="1162" y="984"/>
                    <a:pt x="1162" y="944"/>
                  </a:cubicBezTo>
                  <a:cubicBezTo>
                    <a:pt x="1162" y="940"/>
                    <a:pt x="1158" y="936"/>
                    <a:pt x="1154" y="936"/>
                  </a:cubicBezTo>
                  <a:cubicBezTo>
                    <a:pt x="1150" y="936"/>
                    <a:pt x="1146" y="940"/>
                    <a:pt x="1146" y="944"/>
                  </a:cubicBezTo>
                  <a:moveTo>
                    <a:pt x="1146" y="624"/>
                  </a:moveTo>
                  <a:cubicBezTo>
                    <a:pt x="1146" y="629"/>
                    <a:pt x="1146" y="635"/>
                    <a:pt x="1146" y="640"/>
                  </a:cubicBezTo>
                  <a:cubicBezTo>
                    <a:pt x="1146" y="675"/>
                    <a:pt x="1146" y="710"/>
                    <a:pt x="1146" y="744"/>
                  </a:cubicBezTo>
                  <a:cubicBezTo>
                    <a:pt x="1146" y="749"/>
                    <a:pt x="1150" y="752"/>
                    <a:pt x="1154" y="752"/>
                  </a:cubicBezTo>
                  <a:cubicBezTo>
                    <a:pt x="1158" y="752"/>
                    <a:pt x="1162" y="749"/>
                    <a:pt x="1162" y="744"/>
                  </a:cubicBezTo>
                  <a:cubicBezTo>
                    <a:pt x="1162" y="710"/>
                    <a:pt x="1162" y="675"/>
                    <a:pt x="1162" y="640"/>
                  </a:cubicBezTo>
                  <a:cubicBezTo>
                    <a:pt x="1162" y="635"/>
                    <a:pt x="1162" y="630"/>
                    <a:pt x="1162" y="624"/>
                  </a:cubicBezTo>
                  <a:cubicBezTo>
                    <a:pt x="1162" y="620"/>
                    <a:pt x="1159" y="616"/>
                    <a:pt x="1154" y="616"/>
                  </a:cubicBezTo>
                  <a:cubicBezTo>
                    <a:pt x="1150" y="616"/>
                    <a:pt x="1146" y="620"/>
                    <a:pt x="1146" y="624"/>
                  </a:cubicBezTo>
                  <a:moveTo>
                    <a:pt x="1096" y="316"/>
                  </a:moveTo>
                  <a:cubicBezTo>
                    <a:pt x="1113" y="351"/>
                    <a:pt x="1127" y="388"/>
                    <a:pt x="1135" y="427"/>
                  </a:cubicBezTo>
                  <a:cubicBezTo>
                    <a:pt x="1136" y="431"/>
                    <a:pt x="1140" y="434"/>
                    <a:pt x="1145" y="433"/>
                  </a:cubicBezTo>
                  <a:cubicBezTo>
                    <a:pt x="1149" y="432"/>
                    <a:pt x="1152" y="428"/>
                    <a:pt x="1151" y="423"/>
                  </a:cubicBezTo>
                  <a:cubicBezTo>
                    <a:pt x="1142" y="384"/>
                    <a:pt x="1128" y="345"/>
                    <a:pt x="1110" y="309"/>
                  </a:cubicBezTo>
                  <a:cubicBezTo>
                    <a:pt x="1108" y="305"/>
                    <a:pt x="1103" y="303"/>
                    <a:pt x="1099" y="305"/>
                  </a:cubicBezTo>
                  <a:cubicBezTo>
                    <a:pt x="1095" y="307"/>
                    <a:pt x="1094" y="312"/>
                    <a:pt x="1096" y="316"/>
                  </a:cubicBezTo>
                  <a:cubicBezTo>
                    <a:pt x="1096" y="316"/>
                    <a:pt x="1096" y="316"/>
                    <a:pt x="1096" y="316"/>
                  </a:cubicBezTo>
                  <a:moveTo>
                    <a:pt x="879" y="93"/>
                  </a:moveTo>
                  <a:cubicBezTo>
                    <a:pt x="914" y="112"/>
                    <a:pt x="946" y="135"/>
                    <a:pt x="976" y="161"/>
                  </a:cubicBezTo>
                  <a:cubicBezTo>
                    <a:pt x="979" y="164"/>
                    <a:pt x="984" y="164"/>
                    <a:pt x="987" y="161"/>
                  </a:cubicBezTo>
                  <a:cubicBezTo>
                    <a:pt x="990" y="157"/>
                    <a:pt x="989" y="152"/>
                    <a:pt x="986" y="149"/>
                  </a:cubicBezTo>
                  <a:cubicBezTo>
                    <a:pt x="956" y="122"/>
                    <a:pt x="922" y="99"/>
                    <a:pt x="887" y="79"/>
                  </a:cubicBezTo>
                  <a:cubicBezTo>
                    <a:pt x="883" y="77"/>
                    <a:pt x="878" y="78"/>
                    <a:pt x="876" y="82"/>
                  </a:cubicBezTo>
                  <a:cubicBezTo>
                    <a:pt x="874" y="86"/>
                    <a:pt x="875" y="91"/>
                    <a:pt x="879" y="93"/>
                  </a:cubicBezTo>
                  <a:moveTo>
                    <a:pt x="576" y="16"/>
                  </a:moveTo>
                  <a:cubicBezTo>
                    <a:pt x="578" y="16"/>
                    <a:pt x="580" y="16"/>
                    <a:pt x="582" y="16"/>
                  </a:cubicBezTo>
                  <a:cubicBezTo>
                    <a:pt x="601" y="16"/>
                    <a:pt x="620" y="17"/>
                    <a:pt x="640" y="19"/>
                  </a:cubicBezTo>
                  <a:cubicBezTo>
                    <a:pt x="658" y="21"/>
                    <a:pt x="676" y="23"/>
                    <a:pt x="694" y="27"/>
                  </a:cubicBezTo>
                  <a:cubicBezTo>
                    <a:pt x="699" y="27"/>
                    <a:pt x="703" y="25"/>
                    <a:pt x="704" y="20"/>
                  </a:cubicBezTo>
                  <a:cubicBezTo>
                    <a:pt x="704" y="16"/>
                    <a:pt x="702" y="12"/>
                    <a:pt x="697" y="11"/>
                  </a:cubicBezTo>
                  <a:cubicBezTo>
                    <a:pt x="679" y="7"/>
                    <a:pt x="660" y="5"/>
                    <a:pt x="641" y="3"/>
                  </a:cubicBezTo>
                  <a:cubicBezTo>
                    <a:pt x="621" y="1"/>
                    <a:pt x="601" y="0"/>
                    <a:pt x="582" y="0"/>
                  </a:cubicBezTo>
                  <a:cubicBezTo>
                    <a:pt x="580" y="0"/>
                    <a:pt x="578" y="0"/>
                    <a:pt x="576" y="0"/>
                  </a:cubicBezTo>
                  <a:cubicBezTo>
                    <a:pt x="572" y="0"/>
                    <a:pt x="568" y="4"/>
                    <a:pt x="568" y="8"/>
                  </a:cubicBezTo>
                  <a:cubicBezTo>
                    <a:pt x="568" y="13"/>
                    <a:pt x="572" y="16"/>
                    <a:pt x="576" y="16"/>
                  </a:cubicBezTo>
                  <a:moveTo>
                    <a:pt x="275" y="98"/>
                  </a:moveTo>
                  <a:cubicBezTo>
                    <a:pt x="309" y="78"/>
                    <a:pt x="345" y="62"/>
                    <a:pt x="383" y="49"/>
                  </a:cubicBezTo>
                  <a:cubicBezTo>
                    <a:pt x="387" y="47"/>
                    <a:pt x="389" y="43"/>
                    <a:pt x="388" y="39"/>
                  </a:cubicBezTo>
                  <a:cubicBezTo>
                    <a:pt x="386" y="35"/>
                    <a:pt x="382" y="32"/>
                    <a:pt x="377" y="34"/>
                  </a:cubicBezTo>
                  <a:cubicBezTo>
                    <a:pt x="339" y="47"/>
                    <a:pt x="302" y="63"/>
                    <a:pt x="267" y="84"/>
                  </a:cubicBezTo>
                  <a:cubicBezTo>
                    <a:pt x="263" y="86"/>
                    <a:pt x="262" y="91"/>
                    <a:pt x="264" y="95"/>
                  </a:cubicBezTo>
                  <a:cubicBezTo>
                    <a:pt x="266" y="99"/>
                    <a:pt x="271" y="100"/>
                    <a:pt x="275" y="98"/>
                  </a:cubicBezTo>
                  <a:moveTo>
                    <a:pt x="62" y="324"/>
                  </a:moveTo>
                  <a:cubicBezTo>
                    <a:pt x="79" y="289"/>
                    <a:pt x="101" y="255"/>
                    <a:pt x="126" y="225"/>
                  </a:cubicBezTo>
                  <a:cubicBezTo>
                    <a:pt x="129" y="222"/>
                    <a:pt x="128" y="216"/>
                    <a:pt x="125" y="214"/>
                  </a:cubicBezTo>
                  <a:cubicBezTo>
                    <a:pt x="121" y="211"/>
                    <a:pt x="116" y="211"/>
                    <a:pt x="113" y="215"/>
                  </a:cubicBezTo>
                  <a:cubicBezTo>
                    <a:pt x="88" y="246"/>
                    <a:pt x="66" y="281"/>
                    <a:pt x="48" y="317"/>
                  </a:cubicBezTo>
                  <a:cubicBezTo>
                    <a:pt x="46" y="321"/>
                    <a:pt x="48" y="326"/>
                    <a:pt x="52" y="328"/>
                  </a:cubicBezTo>
                  <a:cubicBezTo>
                    <a:pt x="56" y="330"/>
                    <a:pt x="61" y="328"/>
                    <a:pt x="62" y="324"/>
                  </a:cubicBezTo>
                  <a:cubicBezTo>
                    <a:pt x="62" y="324"/>
                    <a:pt x="62" y="324"/>
                    <a:pt x="62" y="324"/>
                  </a:cubicBezTo>
                  <a:moveTo>
                    <a:pt x="16" y="634"/>
                  </a:moveTo>
                  <a:cubicBezTo>
                    <a:pt x="16" y="634"/>
                    <a:pt x="16" y="634"/>
                    <a:pt x="16" y="634"/>
                  </a:cubicBezTo>
                  <a:cubicBezTo>
                    <a:pt x="16" y="617"/>
                    <a:pt x="16" y="601"/>
                    <a:pt x="16" y="584"/>
                  </a:cubicBezTo>
                  <a:cubicBezTo>
                    <a:pt x="16" y="561"/>
                    <a:pt x="16" y="537"/>
                    <a:pt x="17" y="514"/>
                  </a:cubicBezTo>
                  <a:cubicBezTo>
                    <a:pt x="18" y="510"/>
                    <a:pt x="14" y="506"/>
                    <a:pt x="10" y="506"/>
                  </a:cubicBezTo>
                  <a:cubicBezTo>
                    <a:pt x="5" y="506"/>
                    <a:pt x="2" y="509"/>
                    <a:pt x="1" y="514"/>
                  </a:cubicBezTo>
                  <a:cubicBezTo>
                    <a:pt x="0" y="537"/>
                    <a:pt x="0" y="561"/>
                    <a:pt x="0" y="584"/>
                  </a:cubicBezTo>
                  <a:cubicBezTo>
                    <a:pt x="0" y="601"/>
                    <a:pt x="0" y="617"/>
                    <a:pt x="0" y="634"/>
                  </a:cubicBezTo>
                  <a:cubicBezTo>
                    <a:pt x="0" y="634"/>
                    <a:pt x="0" y="634"/>
                    <a:pt x="0" y="634"/>
                  </a:cubicBezTo>
                  <a:cubicBezTo>
                    <a:pt x="0" y="638"/>
                    <a:pt x="4" y="642"/>
                    <a:pt x="8" y="642"/>
                  </a:cubicBezTo>
                  <a:cubicBezTo>
                    <a:pt x="13" y="642"/>
                    <a:pt x="16" y="638"/>
                    <a:pt x="16" y="634"/>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mn-lt"/>
                <a:ea typeface="+mn-ea"/>
                <a:cs typeface="+mn-ea"/>
                <a:sym typeface="+mn-lt"/>
              </a:endParaRPr>
            </a:p>
          </p:txBody>
        </p:sp>
      </p:grpSp>
      <p:grpSp>
        <p:nvGrpSpPr>
          <p:cNvPr id="108" name="Group 29"/>
          <p:cNvGrpSpPr/>
          <p:nvPr/>
        </p:nvGrpSpPr>
        <p:grpSpPr>
          <a:xfrm>
            <a:off x="3302693" y="5423104"/>
            <a:ext cx="227578" cy="331965"/>
            <a:chOff x="3582988" y="3510757"/>
            <a:chExt cx="319088" cy="465138"/>
          </a:xfrm>
          <a:solidFill>
            <a:srgbClr val="A34042"/>
          </a:solidFill>
        </p:grpSpPr>
        <p:sp>
          <p:nvSpPr>
            <p:cNvPr id="109" name="AutoShape 113"/>
            <p:cNvSpPr/>
            <p:nvPr/>
          </p:nvSpPr>
          <p:spPr bwMode="auto">
            <a:xfrm>
              <a:off x="3582988" y="3510757"/>
              <a:ext cx="319088" cy="46513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64"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sp>
          <p:nvSpPr>
            <p:cNvPr id="110" name="AutoShape 114"/>
            <p:cNvSpPr/>
            <p:nvPr/>
          </p:nvSpPr>
          <p:spPr bwMode="auto">
            <a:xfrm>
              <a:off x="3655219" y="3583782"/>
              <a:ext cx="94456" cy="9445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64"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grpSp>
      <p:grpSp>
        <p:nvGrpSpPr>
          <p:cNvPr id="111" name="Group 32"/>
          <p:cNvGrpSpPr/>
          <p:nvPr/>
        </p:nvGrpSpPr>
        <p:grpSpPr>
          <a:xfrm>
            <a:off x="3266120" y="3581962"/>
            <a:ext cx="331176" cy="331397"/>
            <a:chOff x="4439444" y="2582069"/>
            <a:chExt cx="464344" cy="464344"/>
          </a:xfrm>
          <a:solidFill>
            <a:schemeClr val="bg1">
              <a:lumMod val="65000"/>
            </a:schemeClr>
          </a:solidFill>
        </p:grpSpPr>
        <p:sp>
          <p:nvSpPr>
            <p:cNvPr id="112" name="AutoShape 123"/>
            <p:cNvSpPr/>
            <p:nvPr/>
          </p:nvSpPr>
          <p:spPr bwMode="auto">
            <a:xfrm>
              <a:off x="4439444" y="2582069"/>
              <a:ext cx="464344"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64"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sp>
          <p:nvSpPr>
            <p:cNvPr id="113" name="AutoShape 124"/>
            <p:cNvSpPr/>
            <p:nvPr/>
          </p:nvSpPr>
          <p:spPr bwMode="auto">
            <a:xfrm>
              <a:off x="4570413" y="2712244"/>
              <a:ext cx="203200" cy="20320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64"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sp>
          <p:nvSpPr>
            <p:cNvPr id="114" name="AutoShape 125"/>
            <p:cNvSpPr/>
            <p:nvPr/>
          </p:nvSpPr>
          <p:spPr bwMode="auto">
            <a:xfrm>
              <a:off x="4613275" y="2755900"/>
              <a:ext cx="116682" cy="11668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64"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grpSp>
      <p:grpSp>
        <p:nvGrpSpPr>
          <p:cNvPr id="115" name="Group 36"/>
          <p:cNvGrpSpPr/>
          <p:nvPr/>
        </p:nvGrpSpPr>
        <p:grpSpPr>
          <a:xfrm>
            <a:off x="4253180" y="2054657"/>
            <a:ext cx="331176" cy="331397"/>
            <a:chOff x="4439444" y="1652588"/>
            <a:chExt cx="464344" cy="464344"/>
          </a:xfrm>
          <a:solidFill>
            <a:srgbClr val="A34042"/>
          </a:solidFill>
        </p:grpSpPr>
        <p:sp>
          <p:nvSpPr>
            <p:cNvPr id="116" name="AutoShape 136"/>
            <p:cNvSpPr/>
            <p:nvPr/>
          </p:nvSpPr>
          <p:spPr bwMode="auto">
            <a:xfrm>
              <a:off x="4686300" y="1710532"/>
              <a:ext cx="152400" cy="15240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64"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sp>
          <p:nvSpPr>
            <p:cNvPr id="117" name="AutoShape 137"/>
            <p:cNvSpPr/>
            <p:nvPr/>
          </p:nvSpPr>
          <p:spPr bwMode="auto">
            <a:xfrm>
              <a:off x="4439444" y="1652588"/>
              <a:ext cx="464344" cy="464344"/>
            </a:xfrm>
            <a:custGeom>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64"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sp>
          <p:nvSpPr>
            <p:cNvPr id="118" name="AutoShape 138"/>
            <p:cNvSpPr/>
            <p:nvPr/>
          </p:nvSpPr>
          <p:spPr bwMode="auto">
            <a:xfrm>
              <a:off x="4686300" y="1652588"/>
              <a:ext cx="217488" cy="2174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64" fontAlgn="base" hangingPunct="0">
                <a:spcBef>
                  <a:spcPct val="0"/>
                </a:spcBef>
                <a:spcAft>
                  <a:spcPct val="0"/>
                </a:spcAft>
              </a:pPr>
              <a:endParaRPr lang="en-US">
                <a:solidFill>
                  <a:schemeClr val="tx1">
                    <a:lumMod val="65000"/>
                    <a:lumOff val="35000"/>
                  </a:schemeClr>
                </a:solidFill>
                <a:latin typeface="+mn-lt"/>
                <a:ea typeface="+mn-ea"/>
                <a:cs typeface="+mn-ea"/>
                <a:sym typeface="+mn-lt"/>
              </a:endParaRPr>
            </a:p>
          </p:txBody>
        </p:sp>
      </p:grpSp>
      <p:sp>
        <p:nvSpPr>
          <p:cNvPr id="119" name="AutoShape 46"/>
          <p:cNvSpPr/>
          <p:nvPr/>
        </p:nvSpPr>
        <p:spPr bwMode="auto">
          <a:xfrm>
            <a:off x="5713379" y="1796181"/>
            <a:ext cx="331176" cy="33139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64" fontAlgn="base" hangingPunct="0">
              <a:spcBef>
                <a:spcPct val="0"/>
              </a:spcBef>
              <a:spcAft>
                <a:spcPct val="0"/>
              </a:spcAft>
            </a:pPr>
            <a:endParaRPr lang="en-US" sz="1600">
              <a:solidFill>
                <a:schemeClr val="tx1">
                  <a:lumMod val="65000"/>
                  <a:lumOff val="35000"/>
                </a:schemeClr>
              </a:solidFill>
              <a:effectLst>
                <a:outerShdw blurRad="38100" dist="38100" dir="2700000" algn="tl">
                  <a:srgbClr val="000000"/>
                </a:outerShdw>
              </a:effectLst>
              <a:cs typeface="+mn-ea"/>
              <a:sym typeface="+mn-lt"/>
            </a:endParaRPr>
          </a:p>
        </p:txBody>
      </p:sp>
      <p:grpSp>
        <p:nvGrpSpPr>
          <p:cNvPr id="120" name="Group 24"/>
          <p:cNvGrpSpPr/>
          <p:nvPr/>
        </p:nvGrpSpPr>
        <p:grpSpPr>
          <a:xfrm>
            <a:off x="8576833" y="3262898"/>
            <a:ext cx="331176" cy="331397"/>
            <a:chOff x="8216107" y="2577307"/>
            <a:chExt cx="464344" cy="464344"/>
          </a:xfrm>
          <a:solidFill>
            <a:schemeClr val="bg1">
              <a:lumMod val="65000"/>
            </a:schemeClr>
          </a:solidFill>
        </p:grpSpPr>
        <p:sp>
          <p:nvSpPr>
            <p:cNvPr id="121" name="AutoShape 52"/>
            <p:cNvSpPr/>
            <p:nvPr/>
          </p:nvSpPr>
          <p:spPr bwMode="auto">
            <a:xfrm>
              <a:off x="8216107" y="2577307"/>
              <a:ext cx="464344" cy="464344"/>
            </a:xfrm>
            <a:custGeom>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64" fontAlgn="base" hangingPunct="0">
                <a:spcBef>
                  <a:spcPct val="0"/>
                </a:spcBef>
                <a:spcAft>
                  <a:spcPct val="0"/>
                </a:spcAft>
              </a:pPr>
              <a:endParaRPr lang="en-US" sz="1600">
                <a:solidFill>
                  <a:schemeClr val="tx1">
                    <a:lumMod val="65000"/>
                    <a:lumOff val="35000"/>
                  </a:schemeClr>
                </a:solidFill>
                <a:effectLst>
                  <a:outerShdw blurRad="38100" dist="38100" dir="2700000" algn="tl">
                    <a:srgbClr val="000000"/>
                  </a:outerShdw>
                </a:effectLst>
                <a:cs typeface="+mn-ea"/>
                <a:sym typeface="+mn-lt"/>
              </a:endParaRPr>
            </a:p>
          </p:txBody>
        </p:sp>
        <p:sp>
          <p:nvSpPr>
            <p:cNvPr id="122" name="AutoShape 53"/>
            <p:cNvSpPr/>
            <p:nvPr/>
          </p:nvSpPr>
          <p:spPr bwMode="auto">
            <a:xfrm>
              <a:off x="8390732" y="2736850"/>
              <a:ext cx="125413" cy="130175"/>
            </a:xfrm>
            <a:custGeom>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64" fontAlgn="base" hangingPunct="0">
                <a:spcBef>
                  <a:spcPct val="0"/>
                </a:spcBef>
                <a:spcAft>
                  <a:spcPct val="0"/>
                </a:spcAft>
              </a:pPr>
              <a:endParaRPr lang="en-US" sz="1600">
                <a:solidFill>
                  <a:schemeClr val="tx1">
                    <a:lumMod val="65000"/>
                    <a:lumOff val="35000"/>
                  </a:schemeClr>
                </a:solidFill>
                <a:effectLst>
                  <a:outerShdw blurRad="38100" dist="38100" dir="2700000" algn="tl">
                    <a:srgbClr val="000000"/>
                  </a:outerShdw>
                </a:effectLst>
                <a:cs typeface="+mn-ea"/>
                <a:sym typeface="+mn-lt"/>
              </a:endParaRPr>
            </a:p>
          </p:txBody>
        </p:sp>
        <p:sp>
          <p:nvSpPr>
            <p:cNvPr id="123" name="AutoShape 54"/>
            <p:cNvSpPr/>
            <p:nvPr/>
          </p:nvSpPr>
          <p:spPr bwMode="auto">
            <a:xfrm>
              <a:off x="8375650" y="2896394"/>
              <a:ext cx="70644" cy="73819"/>
            </a:xfrm>
            <a:custGeom>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64" fontAlgn="base" hangingPunct="0">
                <a:spcBef>
                  <a:spcPct val="0"/>
                </a:spcBef>
                <a:spcAft>
                  <a:spcPct val="0"/>
                </a:spcAft>
              </a:pPr>
              <a:endParaRPr lang="en-US" sz="1600">
                <a:solidFill>
                  <a:schemeClr val="tx1">
                    <a:lumMod val="65000"/>
                    <a:lumOff val="35000"/>
                  </a:schemeClr>
                </a:solidFill>
                <a:effectLst>
                  <a:outerShdw blurRad="38100" dist="38100" dir="2700000" algn="tl">
                    <a:srgbClr val="000000"/>
                  </a:outerShdw>
                </a:effectLst>
                <a:cs typeface="+mn-ea"/>
                <a:sym typeface="+mn-lt"/>
              </a:endParaRPr>
            </a:p>
          </p:txBody>
        </p:sp>
        <p:sp>
          <p:nvSpPr>
            <p:cNvPr id="124" name="AutoShape 55"/>
            <p:cNvSpPr/>
            <p:nvPr/>
          </p:nvSpPr>
          <p:spPr bwMode="auto">
            <a:xfrm>
              <a:off x="8448675" y="2649538"/>
              <a:ext cx="71438" cy="74613"/>
            </a:xfrm>
            <a:custGeom>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64" fontAlgn="base" hangingPunct="0">
                <a:spcBef>
                  <a:spcPct val="0"/>
                </a:spcBef>
                <a:spcAft>
                  <a:spcPct val="0"/>
                </a:spcAft>
              </a:pPr>
              <a:endParaRPr lang="en-US" sz="1600">
                <a:solidFill>
                  <a:schemeClr val="tx1">
                    <a:lumMod val="65000"/>
                    <a:lumOff val="35000"/>
                  </a:schemeClr>
                </a:solidFill>
                <a:effectLst>
                  <a:outerShdw blurRad="38100" dist="38100" dir="2700000" algn="tl">
                    <a:srgbClr val="000000"/>
                  </a:outerShdw>
                </a:effectLst>
                <a:cs typeface="+mn-ea"/>
                <a:sym typeface="+mn-lt"/>
              </a:endParaRPr>
            </a:p>
          </p:txBody>
        </p:sp>
      </p:grpSp>
      <p:grpSp>
        <p:nvGrpSpPr>
          <p:cNvPr id="125" name="组合 108"/>
          <p:cNvGrpSpPr/>
          <p:nvPr/>
        </p:nvGrpSpPr>
        <p:grpSpPr>
          <a:xfrm>
            <a:off x="527316" y="2010179"/>
            <a:ext cx="3758228" cy="1207151"/>
            <a:chOff x="5887463" y="672761"/>
            <a:chExt cx="2819482" cy="904746"/>
          </a:xfrm>
        </p:grpSpPr>
        <p:sp>
          <p:nvSpPr>
            <p:cNvPr id="126" name="Content Placeholder 2"/>
            <p:cNvSpPr txBox="1"/>
            <p:nvPr/>
          </p:nvSpPr>
          <p:spPr>
            <a:xfrm>
              <a:off x="5887463" y="902916"/>
              <a:ext cx="2819482"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7" name="文本框 17"/>
            <p:cNvSpPr txBox="1">
              <a:spLocks noChangeArrowheads="1"/>
            </p:cNvSpPr>
            <p:nvPr/>
          </p:nvSpPr>
          <p:spPr bwMode="auto">
            <a:xfrm>
              <a:off x="6358171" y="672761"/>
              <a:ext cx="2348774" cy="22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Lato Regular"/>
                </a:rPr>
                <a:t>在此添加标题</a:t>
              </a:r>
              <a:endParaRPr lang="id-ID" altLang="zh-CN">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8" name="组合 111"/>
          <p:cNvGrpSpPr/>
          <p:nvPr/>
        </p:nvGrpSpPr>
        <p:grpSpPr>
          <a:xfrm>
            <a:off x="135323" y="3491743"/>
            <a:ext cx="3130799" cy="1207151"/>
            <a:chOff x="6358171" y="672761"/>
            <a:chExt cx="2348774" cy="904746"/>
          </a:xfrm>
        </p:grpSpPr>
        <p:sp>
          <p:nvSpPr>
            <p:cNvPr id="129" name="Content Placeholder 2"/>
            <p:cNvSpPr txBox="1"/>
            <p:nvPr/>
          </p:nvSpPr>
          <p:spPr>
            <a:xfrm>
              <a:off x="6358171" y="902916"/>
              <a:ext cx="2348774"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0" name="文本框 17"/>
            <p:cNvSpPr txBox="1">
              <a:spLocks noChangeArrowheads="1"/>
            </p:cNvSpPr>
            <p:nvPr/>
          </p:nvSpPr>
          <p:spPr bwMode="auto">
            <a:xfrm>
              <a:off x="6358171" y="672761"/>
              <a:ext cx="2348774" cy="22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Lato Regular"/>
                </a:rPr>
                <a:t>在此添加标题</a:t>
              </a:r>
              <a:endParaRPr lang="id-ID" altLang="zh-CN">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31" name="组合 114"/>
          <p:cNvGrpSpPr/>
          <p:nvPr/>
        </p:nvGrpSpPr>
        <p:grpSpPr>
          <a:xfrm>
            <a:off x="119746" y="5072020"/>
            <a:ext cx="3130799" cy="1207151"/>
            <a:chOff x="6358171" y="672761"/>
            <a:chExt cx="2348774" cy="904746"/>
          </a:xfrm>
        </p:grpSpPr>
        <p:sp>
          <p:nvSpPr>
            <p:cNvPr id="132" name="Content Placeholder 2"/>
            <p:cNvSpPr txBox="1"/>
            <p:nvPr/>
          </p:nvSpPr>
          <p:spPr>
            <a:xfrm>
              <a:off x="6358171" y="902916"/>
              <a:ext cx="2348774"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20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输入本栏的具体</a:t>
              </a:r>
              <a:r>
                <a:rPr lang="zh-CN" altLang="en-US" sz="12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3" name="文本框 17"/>
            <p:cNvSpPr txBox="1">
              <a:spLocks noChangeArrowheads="1"/>
            </p:cNvSpPr>
            <p:nvPr/>
          </p:nvSpPr>
          <p:spPr bwMode="auto">
            <a:xfrm>
              <a:off x="6358171" y="672761"/>
              <a:ext cx="2348774" cy="22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Lato Regular"/>
                </a:rPr>
                <a:t>在此添加标题</a:t>
              </a:r>
              <a:endParaRPr lang="id-ID" altLang="zh-CN">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34" name="组合 117"/>
          <p:cNvGrpSpPr/>
          <p:nvPr/>
        </p:nvGrpSpPr>
        <p:grpSpPr>
          <a:xfrm>
            <a:off x="8919364" y="3249044"/>
            <a:ext cx="3157860" cy="1207151"/>
            <a:chOff x="6358171" y="672761"/>
            <a:chExt cx="2369075" cy="904746"/>
          </a:xfrm>
        </p:grpSpPr>
        <p:sp>
          <p:nvSpPr>
            <p:cNvPr id="135" name="Content Placeholder 2"/>
            <p:cNvSpPr txBox="1"/>
            <p:nvPr/>
          </p:nvSpPr>
          <p:spPr>
            <a:xfrm>
              <a:off x="6358171" y="902916"/>
              <a:ext cx="2369075"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6" name="文本框 17"/>
            <p:cNvSpPr txBox="1">
              <a:spLocks noChangeArrowheads="1"/>
            </p:cNvSpPr>
            <p:nvPr/>
          </p:nvSpPr>
          <p:spPr bwMode="auto">
            <a:xfrm>
              <a:off x="6358171" y="672761"/>
              <a:ext cx="2048635" cy="22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Lato Regular"/>
                </a:rPr>
                <a:t>在此添加标题</a:t>
              </a:r>
              <a:endParaRPr lang="id-ID" altLang="zh-CN">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37" name="组合 120"/>
          <p:cNvGrpSpPr/>
          <p:nvPr/>
        </p:nvGrpSpPr>
        <p:grpSpPr>
          <a:xfrm>
            <a:off x="6188633" y="1726075"/>
            <a:ext cx="3746503" cy="1207151"/>
            <a:chOff x="6358170" y="672761"/>
            <a:chExt cx="2810684" cy="904746"/>
          </a:xfrm>
        </p:grpSpPr>
        <p:sp>
          <p:nvSpPr>
            <p:cNvPr id="138" name="Content Placeholder 2"/>
            <p:cNvSpPr txBox="1"/>
            <p:nvPr/>
          </p:nvSpPr>
          <p:spPr>
            <a:xfrm>
              <a:off x="6358170" y="902916"/>
              <a:ext cx="2810684"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9" name="文本框 17"/>
            <p:cNvSpPr txBox="1">
              <a:spLocks noChangeArrowheads="1"/>
            </p:cNvSpPr>
            <p:nvPr/>
          </p:nvSpPr>
          <p:spPr bwMode="auto">
            <a:xfrm>
              <a:off x="6358171" y="672761"/>
              <a:ext cx="2048635" cy="22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Lato Regular"/>
                </a:rPr>
                <a:t>在此添加标题</a:t>
              </a:r>
              <a:endParaRPr lang="id-ID" altLang="zh-CN">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40" name="组合 139"/>
          <p:cNvGrpSpPr/>
          <p:nvPr/>
        </p:nvGrpSpPr>
        <p:grpSpPr>
          <a:xfrm>
            <a:off x="-17429" y="5540692"/>
            <a:ext cx="12209429" cy="1323975"/>
            <a:chOff x="-17429" y="5540692"/>
            <a:chExt cx="12209429" cy="1323975"/>
          </a:xfrm>
        </p:grpSpPr>
        <p:grpSp>
          <p:nvGrpSpPr>
            <p:cNvPr id="141" name="组合 140"/>
            <p:cNvGrpSpPr/>
            <p:nvPr/>
          </p:nvGrpSpPr>
          <p:grpSpPr>
            <a:xfrm>
              <a:off x="-17429" y="5540692"/>
              <a:ext cx="8347833" cy="1323975"/>
              <a:chOff x="-17429" y="5540692"/>
              <a:chExt cx="8347833" cy="1323975"/>
            </a:xfrm>
          </p:grpSpPr>
          <p:pic>
            <p:nvPicPr>
              <p:cNvPr id="143" name="图片 142"/>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144" name="图片 143"/>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145" name="图片 144"/>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142" name="图片 141"/>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562658700"/>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ipe(down)">
                                      <p:cBhvr>
                                        <p:cTn id="7" dur="500"/>
                                        <p:tgtEl>
                                          <p:spTgt spid="92"/>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p:cTn id="11" dur="500" fill="hold"/>
                                        <p:tgtEl>
                                          <p:spTgt spid="108"/>
                                        </p:tgtEl>
                                        <p:attrNameLst>
                                          <p:attrName>ppt_w</p:attrName>
                                        </p:attrNameLst>
                                      </p:cBhvr>
                                      <p:tavLst>
                                        <p:tav tm="0">
                                          <p:val>
                                            <p:fltVal val="0"/>
                                          </p:val>
                                        </p:tav>
                                        <p:tav tm="100000">
                                          <p:val>
                                            <p:strVal val="#ppt_w"/>
                                          </p:val>
                                        </p:tav>
                                      </p:tavLst>
                                    </p:anim>
                                    <p:anim calcmode="lin" valueType="num">
                                      <p:cBhvr>
                                        <p:cTn id="12" dur="500" fill="hold"/>
                                        <p:tgtEl>
                                          <p:spTgt spid="108"/>
                                        </p:tgtEl>
                                        <p:attrNameLst>
                                          <p:attrName>ppt_h</p:attrName>
                                        </p:attrNameLst>
                                      </p:cBhvr>
                                      <p:tavLst>
                                        <p:tav tm="0">
                                          <p:val>
                                            <p:fltVal val="0"/>
                                          </p:val>
                                        </p:tav>
                                        <p:tav tm="100000">
                                          <p:val>
                                            <p:strVal val="#ppt_h"/>
                                          </p:val>
                                        </p:tav>
                                      </p:tavLst>
                                    </p:anim>
                                    <p:animEffect transition="in" filter="fade">
                                      <p:cBhvr>
                                        <p:cTn id="13" dur="500"/>
                                        <p:tgtEl>
                                          <p:spTgt spid="108"/>
                                        </p:tgtEl>
                                      </p:cBhvr>
                                    </p:animEffect>
                                  </p:childTnLst>
                                </p:cTn>
                              </p:par>
                              <p:par>
                                <p:cTn id="14" presetID="53" presetClass="entr" presetSubtype="16" fill="hold" nodeType="withEffect">
                                  <p:stCondLst>
                                    <p:cond delay="0"/>
                                  </p:stCondLst>
                                  <p:childTnLst>
                                    <p:set>
                                      <p:cBhvr>
                                        <p:cTn id="15" dur="1" fill="hold">
                                          <p:stCondLst>
                                            <p:cond delay="0"/>
                                          </p:stCondLst>
                                        </p:cTn>
                                        <p:tgtEl>
                                          <p:spTgt spid="111"/>
                                        </p:tgtEl>
                                        <p:attrNameLst>
                                          <p:attrName>style.visibility</p:attrName>
                                        </p:attrNameLst>
                                      </p:cBhvr>
                                      <p:to>
                                        <p:strVal val="visible"/>
                                      </p:to>
                                    </p:set>
                                    <p:anim calcmode="lin" valueType="num">
                                      <p:cBhvr>
                                        <p:cTn id="16" dur="500" fill="hold"/>
                                        <p:tgtEl>
                                          <p:spTgt spid="111"/>
                                        </p:tgtEl>
                                        <p:attrNameLst>
                                          <p:attrName>ppt_w</p:attrName>
                                        </p:attrNameLst>
                                      </p:cBhvr>
                                      <p:tavLst>
                                        <p:tav tm="0">
                                          <p:val>
                                            <p:fltVal val="0"/>
                                          </p:val>
                                        </p:tav>
                                        <p:tav tm="100000">
                                          <p:val>
                                            <p:strVal val="#ppt_w"/>
                                          </p:val>
                                        </p:tav>
                                      </p:tavLst>
                                    </p:anim>
                                    <p:anim calcmode="lin" valueType="num">
                                      <p:cBhvr>
                                        <p:cTn id="17" dur="500" fill="hold"/>
                                        <p:tgtEl>
                                          <p:spTgt spid="111"/>
                                        </p:tgtEl>
                                        <p:attrNameLst>
                                          <p:attrName>ppt_h</p:attrName>
                                        </p:attrNameLst>
                                      </p:cBhvr>
                                      <p:tavLst>
                                        <p:tav tm="0">
                                          <p:val>
                                            <p:fltVal val="0"/>
                                          </p:val>
                                        </p:tav>
                                        <p:tav tm="100000">
                                          <p:val>
                                            <p:strVal val="#ppt_h"/>
                                          </p:val>
                                        </p:tav>
                                      </p:tavLst>
                                    </p:anim>
                                    <p:animEffect transition="in" filter="fade">
                                      <p:cBhvr>
                                        <p:cTn id="18" dur="500"/>
                                        <p:tgtEl>
                                          <p:spTgt spid="111"/>
                                        </p:tgtEl>
                                      </p:cBhvr>
                                    </p:animEffect>
                                  </p:childTnLst>
                                </p:cTn>
                              </p:par>
                              <p:par>
                                <p:cTn id="19" presetID="53" presetClass="entr" presetSubtype="16" fill="hold" nodeType="withEffect">
                                  <p:stCondLst>
                                    <p:cond delay="0"/>
                                  </p:stCondLst>
                                  <p:childTnLst>
                                    <p:set>
                                      <p:cBhvr>
                                        <p:cTn id="20" dur="1" fill="hold">
                                          <p:stCondLst>
                                            <p:cond delay="0"/>
                                          </p:stCondLst>
                                        </p:cTn>
                                        <p:tgtEl>
                                          <p:spTgt spid="115"/>
                                        </p:tgtEl>
                                        <p:attrNameLst>
                                          <p:attrName>style.visibility</p:attrName>
                                        </p:attrNameLst>
                                      </p:cBhvr>
                                      <p:to>
                                        <p:strVal val="visible"/>
                                      </p:to>
                                    </p:set>
                                    <p:anim calcmode="lin" valueType="num">
                                      <p:cBhvr>
                                        <p:cTn id="21" dur="500" fill="hold"/>
                                        <p:tgtEl>
                                          <p:spTgt spid="115"/>
                                        </p:tgtEl>
                                        <p:attrNameLst>
                                          <p:attrName>ppt_w</p:attrName>
                                        </p:attrNameLst>
                                      </p:cBhvr>
                                      <p:tavLst>
                                        <p:tav tm="0">
                                          <p:val>
                                            <p:fltVal val="0"/>
                                          </p:val>
                                        </p:tav>
                                        <p:tav tm="100000">
                                          <p:val>
                                            <p:strVal val="#ppt_w"/>
                                          </p:val>
                                        </p:tav>
                                      </p:tavLst>
                                    </p:anim>
                                    <p:anim calcmode="lin" valueType="num">
                                      <p:cBhvr>
                                        <p:cTn id="22" dur="500" fill="hold"/>
                                        <p:tgtEl>
                                          <p:spTgt spid="115"/>
                                        </p:tgtEl>
                                        <p:attrNameLst>
                                          <p:attrName>ppt_h</p:attrName>
                                        </p:attrNameLst>
                                      </p:cBhvr>
                                      <p:tavLst>
                                        <p:tav tm="0">
                                          <p:val>
                                            <p:fltVal val="0"/>
                                          </p:val>
                                        </p:tav>
                                        <p:tav tm="100000">
                                          <p:val>
                                            <p:strVal val="#ppt_h"/>
                                          </p:val>
                                        </p:tav>
                                      </p:tavLst>
                                    </p:anim>
                                    <p:animEffect transition="in" filter="fade">
                                      <p:cBhvr>
                                        <p:cTn id="23" dur="500"/>
                                        <p:tgtEl>
                                          <p:spTgt spid="11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19"/>
                                        </p:tgtEl>
                                        <p:attrNameLst>
                                          <p:attrName>style.visibility</p:attrName>
                                        </p:attrNameLst>
                                      </p:cBhvr>
                                      <p:to>
                                        <p:strVal val="visible"/>
                                      </p:to>
                                    </p:set>
                                    <p:anim calcmode="lin" valueType="num">
                                      <p:cBhvr>
                                        <p:cTn id="26" dur="500" fill="hold"/>
                                        <p:tgtEl>
                                          <p:spTgt spid="119"/>
                                        </p:tgtEl>
                                        <p:attrNameLst>
                                          <p:attrName>ppt_w</p:attrName>
                                        </p:attrNameLst>
                                      </p:cBhvr>
                                      <p:tavLst>
                                        <p:tav tm="0">
                                          <p:val>
                                            <p:fltVal val="0"/>
                                          </p:val>
                                        </p:tav>
                                        <p:tav tm="100000">
                                          <p:val>
                                            <p:strVal val="#ppt_w"/>
                                          </p:val>
                                        </p:tav>
                                      </p:tavLst>
                                    </p:anim>
                                    <p:anim calcmode="lin" valueType="num">
                                      <p:cBhvr>
                                        <p:cTn id="27" dur="500" fill="hold"/>
                                        <p:tgtEl>
                                          <p:spTgt spid="119"/>
                                        </p:tgtEl>
                                        <p:attrNameLst>
                                          <p:attrName>ppt_h</p:attrName>
                                        </p:attrNameLst>
                                      </p:cBhvr>
                                      <p:tavLst>
                                        <p:tav tm="0">
                                          <p:val>
                                            <p:fltVal val="0"/>
                                          </p:val>
                                        </p:tav>
                                        <p:tav tm="100000">
                                          <p:val>
                                            <p:strVal val="#ppt_h"/>
                                          </p:val>
                                        </p:tav>
                                      </p:tavLst>
                                    </p:anim>
                                    <p:animEffect transition="in" filter="fade">
                                      <p:cBhvr>
                                        <p:cTn id="28" dur="500"/>
                                        <p:tgtEl>
                                          <p:spTgt spid="119"/>
                                        </p:tgtEl>
                                      </p:cBhvr>
                                    </p:animEffect>
                                  </p:childTnLst>
                                </p:cTn>
                              </p:par>
                              <p:par>
                                <p:cTn id="29" presetID="53" presetClass="entr" presetSubtype="16" fill="hold" nodeType="withEffect">
                                  <p:stCondLst>
                                    <p:cond delay="0"/>
                                  </p:stCondLst>
                                  <p:childTnLst>
                                    <p:set>
                                      <p:cBhvr>
                                        <p:cTn id="30" dur="1" fill="hold">
                                          <p:stCondLst>
                                            <p:cond delay="0"/>
                                          </p:stCondLst>
                                        </p:cTn>
                                        <p:tgtEl>
                                          <p:spTgt spid="120"/>
                                        </p:tgtEl>
                                        <p:attrNameLst>
                                          <p:attrName>style.visibility</p:attrName>
                                        </p:attrNameLst>
                                      </p:cBhvr>
                                      <p:to>
                                        <p:strVal val="visible"/>
                                      </p:to>
                                    </p:set>
                                    <p:anim calcmode="lin" valueType="num">
                                      <p:cBhvr>
                                        <p:cTn id="31" dur="500" fill="hold"/>
                                        <p:tgtEl>
                                          <p:spTgt spid="120"/>
                                        </p:tgtEl>
                                        <p:attrNameLst>
                                          <p:attrName>ppt_w</p:attrName>
                                        </p:attrNameLst>
                                      </p:cBhvr>
                                      <p:tavLst>
                                        <p:tav tm="0">
                                          <p:val>
                                            <p:fltVal val="0"/>
                                          </p:val>
                                        </p:tav>
                                        <p:tav tm="100000">
                                          <p:val>
                                            <p:strVal val="#ppt_w"/>
                                          </p:val>
                                        </p:tav>
                                      </p:tavLst>
                                    </p:anim>
                                    <p:anim calcmode="lin" valueType="num">
                                      <p:cBhvr>
                                        <p:cTn id="32" dur="500" fill="hold"/>
                                        <p:tgtEl>
                                          <p:spTgt spid="120"/>
                                        </p:tgtEl>
                                        <p:attrNameLst>
                                          <p:attrName>ppt_h</p:attrName>
                                        </p:attrNameLst>
                                      </p:cBhvr>
                                      <p:tavLst>
                                        <p:tav tm="0">
                                          <p:val>
                                            <p:fltVal val="0"/>
                                          </p:val>
                                        </p:tav>
                                        <p:tav tm="100000">
                                          <p:val>
                                            <p:strVal val="#ppt_h"/>
                                          </p:val>
                                        </p:tav>
                                      </p:tavLst>
                                    </p:anim>
                                    <p:animEffect transition="in" filter="fade">
                                      <p:cBhvr>
                                        <p:cTn id="33" dur="500"/>
                                        <p:tgtEl>
                                          <p:spTgt spid="120"/>
                                        </p:tgtEl>
                                      </p:cBhvr>
                                    </p:animEffect>
                                  </p:childTnLst>
                                </p:cTn>
                              </p:par>
                            </p:childTnLst>
                          </p:cTn>
                        </p:par>
                        <p:par>
                          <p:cTn id="34" fill="hold" nodeType="afterGroup">
                            <p:stCondLst>
                              <p:cond delay="1000"/>
                            </p:stCondLst>
                            <p:childTnLst>
                              <p:par>
                                <p:cTn id="35" presetID="22" presetClass="entr" presetSubtype="2" fill="hold" nodeType="afterEffect">
                                  <p:stCondLst>
                                    <p:cond delay="0"/>
                                  </p:stCondLst>
                                  <p:childTnLst>
                                    <p:set>
                                      <p:cBhvr>
                                        <p:cTn id="36" dur="1" fill="hold">
                                          <p:stCondLst>
                                            <p:cond delay="0"/>
                                          </p:stCondLst>
                                        </p:cTn>
                                        <p:tgtEl>
                                          <p:spTgt spid="131"/>
                                        </p:tgtEl>
                                        <p:attrNameLst>
                                          <p:attrName>style.visibility</p:attrName>
                                        </p:attrNameLst>
                                      </p:cBhvr>
                                      <p:to>
                                        <p:strVal val="visible"/>
                                      </p:to>
                                    </p:set>
                                    <p:animEffect transition="in" filter="wipe(right)">
                                      <p:cBhvr>
                                        <p:cTn id="37" dur="500"/>
                                        <p:tgtEl>
                                          <p:spTgt spid="131"/>
                                        </p:tgtEl>
                                      </p:cBhvr>
                                    </p:animEffect>
                                  </p:childTnLst>
                                </p:cTn>
                              </p:par>
                              <p:par>
                                <p:cTn id="38" presetID="22" presetClass="entr" presetSubtype="2" fill="hold" nodeType="withEffect">
                                  <p:stCondLst>
                                    <p:cond delay="0"/>
                                  </p:stCondLst>
                                  <p:childTnLst>
                                    <p:set>
                                      <p:cBhvr>
                                        <p:cTn id="39" dur="1" fill="hold">
                                          <p:stCondLst>
                                            <p:cond delay="0"/>
                                          </p:stCondLst>
                                        </p:cTn>
                                        <p:tgtEl>
                                          <p:spTgt spid="128"/>
                                        </p:tgtEl>
                                        <p:attrNameLst>
                                          <p:attrName>style.visibility</p:attrName>
                                        </p:attrNameLst>
                                      </p:cBhvr>
                                      <p:to>
                                        <p:strVal val="visible"/>
                                      </p:to>
                                    </p:set>
                                    <p:animEffect transition="in" filter="wipe(right)">
                                      <p:cBhvr>
                                        <p:cTn id="40" dur="500"/>
                                        <p:tgtEl>
                                          <p:spTgt spid="128"/>
                                        </p:tgtEl>
                                      </p:cBhvr>
                                    </p:animEffect>
                                  </p:childTnLst>
                                </p:cTn>
                              </p:par>
                              <p:par>
                                <p:cTn id="41" presetID="22" presetClass="entr" presetSubtype="2" fill="hold" nodeType="withEffect">
                                  <p:stCondLst>
                                    <p:cond delay="0"/>
                                  </p:stCondLst>
                                  <p:childTnLst>
                                    <p:set>
                                      <p:cBhvr>
                                        <p:cTn id="42" dur="1" fill="hold">
                                          <p:stCondLst>
                                            <p:cond delay="0"/>
                                          </p:stCondLst>
                                        </p:cTn>
                                        <p:tgtEl>
                                          <p:spTgt spid="125"/>
                                        </p:tgtEl>
                                        <p:attrNameLst>
                                          <p:attrName>style.visibility</p:attrName>
                                        </p:attrNameLst>
                                      </p:cBhvr>
                                      <p:to>
                                        <p:strVal val="visible"/>
                                      </p:to>
                                    </p:set>
                                    <p:animEffect transition="in" filter="wipe(right)">
                                      <p:cBhvr>
                                        <p:cTn id="43" dur="500"/>
                                        <p:tgtEl>
                                          <p:spTgt spid="125"/>
                                        </p:tgtEl>
                                      </p:cBhvr>
                                    </p:animEffect>
                                  </p:childTnLst>
                                </p:cTn>
                              </p:par>
                              <p:par>
                                <p:cTn id="44" presetID="22" presetClass="entr" presetSubtype="8" fill="hold" nodeType="withEffect">
                                  <p:stCondLst>
                                    <p:cond delay="0"/>
                                  </p:stCondLst>
                                  <p:childTnLst>
                                    <p:set>
                                      <p:cBhvr>
                                        <p:cTn id="45" dur="1" fill="hold">
                                          <p:stCondLst>
                                            <p:cond delay="0"/>
                                          </p:stCondLst>
                                        </p:cTn>
                                        <p:tgtEl>
                                          <p:spTgt spid="137"/>
                                        </p:tgtEl>
                                        <p:attrNameLst>
                                          <p:attrName>style.visibility</p:attrName>
                                        </p:attrNameLst>
                                      </p:cBhvr>
                                      <p:to>
                                        <p:strVal val="visible"/>
                                      </p:to>
                                    </p:set>
                                    <p:animEffect transition="in" filter="wipe(left)">
                                      <p:cBhvr>
                                        <p:cTn id="46" dur="500"/>
                                        <p:tgtEl>
                                          <p:spTgt spid="137"/>
                                        </p:tgtEl>
                                      </p:cBhvr>
                                    </p:animEffect>
                                  </p:childTnLst>
                                </p:cTn>
                              </p:par>
                              <p:par>
                                <p:cTn id="47" presetID="22" presetClass="entr" presetSubtype="8" fill="hold" nodeType="withEffect">
                                  <p:stCondLst>
                                    <p:cond delay="0"/>
                                  </p:stCondLst>
                                  <p:childTnLst>
                                    <p:set>
                                      <p:cBhvr>
                                        <p:cTn id="48" dur="1" fill="hold">
                                          <p:stCondLst>
                                            <p:cond delay="0"/>
                                          </p:stCondLst>
                                        </p:cTn>
                                        <p:tgtEl>
                                          <p:spTgt spid="134"/>
                                        </p:tgtEl>
                                        <p:attrNameLst>
                                          <p:attrName>style.visibility</p:attrName>
                                        </p:attrNameLst>
                                      </p:cBhvr>
                                      <p:to>
                                        <p:strVal val="visible"/>
                                      </p:to>
                                    </p:set>
                                    <p:animEffect transition="in" filter="wipe(left)">
                                      <p:cBhvr>
                                        <p:cTn id="49"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0B1227"/>
        </a:solidFill>
        <a:effectLst/>
      </p:bgPr>
    </p:bg>
    <p:spTree>
      <p:nvGrpSpPr>
        <p:cNvPr id="1" name=""/>
        <p:cNvGrpSpPr/>
        <p:nvPr/>
      </p:nvGrpSpPr>
      <p:grpSpPr>
        <a:xfrm>
          <a:off x="0" y="0"/>
          <a:ext cx="0" cy="0"/>
        </a:xfrm>
      </p:grpSpPr>
      <p:pic>
        <p:nvPicPr>
          <p:cNvPr id="49" name="图片 48"/>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5108449" y="101347"/>
            <a:ext cx="1485900" cy="2057401"/>
          </a:xfrm>
          <a:prstGeom prst="rect">
            <a:avLst/>
          </a:prstGeom>
        </p:spPr>
      </p:pic>
      <p:pic>
        <p:nvPicPr>
          <p:cNvPr id="50" name="图片 49"/>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950138" y="2218597"/>
            <a:ext cx="1485900" cy="2057401"/>
          </a:xfrm>
          <a:prstGeom prst="rect">
            <a:avLst/>
          </a:prstGeom>
        </p:spPr>
      </p:pic>
      <p:pic>
        <p:nvPicPr>
          <p:cNvPr id="51" name="图片 50"/>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753559" y="1990725"/>
            <a:ext cx="1485900" cy="2057401"/>
          </a:xfrm>
          <a:prstGeom prst="rect">
            <a:avLst/>
          </a:pr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4835462" y="4145278"/>
            <a:ext cx="1485900" cy="2057401"/>
          </a:xfrm>
          <a:prstGeom prst="rect">
            <a:avLst/>
          </a:prstGeom>
        </p:spPr>
      </p:pic>
      <p:pic>
        <p:nvPicPr>
          <p:cNvPr id="53" name="图片 52"/>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054287" y="438150"/>
            <a:ext cx="1485900" cy="2057401"/>
          </a:xfrm>
          <a:prstGeom prst="rect">
            <a:avLst/>
          </a:prstGeom>
        </p:spPr>
      </p:pic>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568637" y="3347630"/>
            <a:ext cx="1485900" cy="2057401"/>
          </a:xfrm>
          <a:prstGeom prst="rect">
            <a:avLst/>
          </a:prstGeom>
        </p:spPr>
      </p:pic>
      <p:pic>
        <p:nvPicPr>
          <p:cNvPr id="56" name="图片 5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9566" y="-1"/>
            <a:ext cx="3856892" cy="6834595"/>
          </a:xfrm>
          <a:prstGeom prst="rect">
            <a:avLst/>
          </a:prstGeom>
        </p:spPr>
      </p:pic>
      <p:pic>
        <p:nvPicPr>
          <p:cNvPr id="57" name="图片 56"/>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58" name="图片 57"/>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59" name="图片 58"/>
          <p:cNvPicPr>
            <a:picLocks noChangeAspect="1"/>
          </p:cNvPicPr>
          <p:nvPr/>
        </p:nvPicPr>
        <p:blipFill>
          <a:blip r:embed="rId2">
            <a:extLst>
              <a:ext uri="{28A0092B-C50C-407E-A947-70E740481C1C}">
                <a14:useLocalDpi xmlns:a14="http://schemas.microsoft.com/office/drawing/2010/main" val="0"/>
              </a:ext>
            </a:extLst>
          </a:blip>
          <a:srcRect t="80632" r="65836" b="-2"/>
          <a:stretch>
            <a:fillRect/>
          </a:stretch>
        </p:blipFill>
        <p:spPr>
          <a:xfrm>
            <a:off x="21092" y="5540692"/>
            <a:ext cx="1317688" cy="1323975"/>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24082" y="101347"/>
            <a:ext cx="1485900" cy="2057401"/>
          </a:xfrm>
          <a:prstGeom prst="rect">
            <a:avLst/>
          </a:prstGeom>
        </p:spPr>
      </p:pic>
      <p:pic>
        <p:nvPicPr>
          <p:cNvPr id="61" name="图片 60"/>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844504" y="101346"/>
            <a:ext cx="1485900" cy="2057401"/>
          </a:xfrm>
          <a:prstGeom prst="rect">
            <a:avLst/>
          </a:prstGeom>
        </p:spPr>
      </p:pic>
      <p:pic>
        <p:nvPicPr>
          <p:cNvPr id="62" name="图片 61"/>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905002" y="4376331"/>
            <a:ext cx="1485900" cy="2057401"/>
          </a:xfrm>
          <a:prstGeom prst="rect">
            <a:avLst/>
          </a:prstGeom>
        </p:spPr>
      </p:pic>
      <p:pic>
        <p:nvPicPr>
          <p:cNvPr id="63" name="图片 62"/>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534151" y="4167595"/>
            <a:ext cx="1485900" cy="2057401"/>
          </a:xfrm>
          <a:prstGeom prst="rect">
            <a:avLst/>
          </a:prstGeom>
        </p:spPr>
      </p:pic>
      <p:grpSp>
        <p:nvGrpSpPr>
          <p:cNvPr id="21" name="Group 1"/>
          <p:cNvGrpSpPr/>
          <p:nvPr/>
        </p:nvGrpSpPr>
        <p:grpSpPr>
          <a:xfrm>
            <a:off x="811550" y="1588317"/>
            <a:ext cx="3958985" cy="3873347"/>
            <a:chOff x="-949635" y="0"/>
            <a:chExt cx="7009631" cy="6858000"/>
          </a:xfrm>
        </p:grpSpPr>
        <p:sp>
          <p:nvSpPr>
            <p:cNvPr id="22"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sz="2400"/>
            </a:p>
          </p:txBody>
        </p:sp>
        <p:sp>
          <p:nvSpPr>
            <p:cNvPr id="23"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sz="2400"/>
            </a:p>
          </p:txBody>
        </p:sp>
      </p:grpSp>
      <p:grpSp>
        <p:nvGrpSpPr>
          <p:cNvPr id="24" name="Group 2"/>
          <p:cNvGrpSpPr/>
          <p:nvPr/>
        </p:nvGrpSpPr>
        <p:grpSpPr>
          <a:xfrm>
            <a:off x="735210" y="2339163"/>
            <a:ext cx="2371656" cy="2371656"/>
            <a:chOff x="990600" y="2044717"/>
            <a:chExt cx="2768566" cy="2768566"/>
          </a:xfrm>
        </p:grpSpPr>
        <p:sp>
          <p:nvSpPr>
            <p:cNvPr id="25" name="Diamond 5"/>
            <p:cNvSpPr/>
            <p:nvPr/>
          </p:nvSpPr>
          <p:spPr bwMode="auto">
            <a:xfrm>
              <a:off x="990600" y="2044717"/>
              <a:ext cx="2768566" cy="2768566"/>
            </a:xfrm>
            <a:prstGeom prst="diamond">
              <a:avLst/>
            </a:prstGeom>
            <a:solidFill>
              <a:srgbClr val="A34042"/>
            </a:solidFill>
            <a:ln w="50800">
              <a:noFill/>
              <a:round/>
            </a:ln>
          </p:spPr>
          <p:txBody>
            <a:bodyPr anchor="ctr"/>
            <a:lstStyle/>
            <a:p>
              <a:pPr algn="ctr"/>
              <a:endParaRPr sz="2400"/>
            </a:p>
          </p:txBody>
        </p:sp>
        <p:grpSp>
          <p:nvGrpSpPr>
            <p:cNvPr id="26" name="Group 9"/>
            <p:cNvGrpSpPr/>
            <p:nvPr/>
          </p:nvGrpSpPr>
          <p:grpSpPr>
            <a:xfrm>
              <a:off x="1429100" y="2771847"/>
              <a:ext cx="1800200" cy="992584"/>
              <a:chOff x="2345143" y="2365645"/>
              <a:chExt cx="1800200" cy="992584"/>
            </a:xfrm>
          </p:grpSpPr>
          <p:sp>
            <p:nvSpPr>
              <p:cNvPr id="27"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5867">
                    <a:solidFill>
                      <a:schemeClr val="bg1"/>
                    </a:solidFill>
                  </a:rPr>
                  <a:t>目录</a:t>
                </a:r>
              </a:p>
            </p:txBody>
          </p:sp>
          <p:sp>
            <p:nvSpPr>
              <p:cNvPr id="28"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867">
                    <a:solidFill>
                      <a:schemeClr val="bg1"/>
                    </a:solidFill>
                  </a:rPr>
                  <a:t>CONTENTS</a:t>
                </a:r>
              </a:p>
            </p:txBody>
          </p:sp>
        </p:grpSp>
      </p:grpSp>
      <p:sp>
        <p:nvSpPr>
          <p:cNvPr id="29" name="Diamond 11"/>
          <p:cNvSpPr/>
          <p:nvPr/>
        </p:nvSpPr>
        <p:spPr bwMode="auto">
          <a:xfrm>
            <a:off x="2221340" y="1174797"/>
            <a:ext cx="986397" cy="986396"/>
          </a:xfrm>
          <a:prstGeom prst="diamond">
            <a:avLst/>
          </a:prstGeom>
          <a:solidFill>
            <a:srgbClr val="A34042"/>
          </a:solidFill>
          <a:ln w="19050">
            <a:noFill/>
            <a:round/>
          </a:ln>
        </p:spPr>
        <p:txBody>
          <a:bodyPr vert="horz" wrap="none" lIns="121920" tIns="60960" rIns="121920" bIns="60960" anchor="ctr" anchorCtr="1" compatLnSpc="1">
            <a:normAutofit fontScale="92500" lnSpcReduction="20000"/>
          </a:bodyPr>
          <a:lstStyle/>
          <a:p>
            <a:pPr algn="ctr"/>
            <a:r>
              <a:rPr lang="en-US" altLang="zh-CN" sz="3200" b="1">
                <a:solidFill>
                  <a:schemeClr val="bg1"/>
                </a:solidFill>
                <a:latin typeface="Impact" panose="020b0806030902050204" pitchFamily="34" charset="0"/>
              </a:rPr>
              <a:t>01</a:t>
            </a:r>
          </a:p>
        </p:txBody>
      </p:sp>
      <p:sp>
        <p:nvSpPr>
          <p:cNvPr id="30" name="Diamond 12"/>
          <p:cNvSpPr/>
          <p:nvPr/>
        </p:nvSpPr>
        <p:spPr bwMode="auto">
          <a:xfrm>
            <a:off x="3325190" y="2256074"/>
            <a:ext cx="986397" cy="986396"/>
          </a:xfrm>
          <a:prstGeom prst="diamond">
            <a:avLst/>
          </a:prstGeom>
          <a:solidFill>
            <a:srgbClr val="A34042"/>
          </a:solidFill>
          <a:ln w="19050">
            <a:noFill/>
            <a:round/>
          </a:ln>
        </p:spPr>
        <p:txBody>
          <a:bodyPr vert="horz" wrap="none" lIns="121920" tIns="60960" rIns="121920" bIns="60960" anchor="ctr" anchorCtr="1" compatLnSpc="1">
            <a:normAutofit fontScale="92500" lnSpcReduction="20000"/>
          </a:bodyPr>
          <a:lstStyle/>
          <a:p>
            <a:pPr algn="ctr"/>
            <a:r>
              <a:rPr lang="en-US" altLang="zh-CN" sz="3200" b="1">
                <a:solidFill>
                  <a:schemeClr val="bg1"/>
                </a:solidFill>
                <a:latin typeface="Impact" panose="020b0806030902050204" pitchFamily="34" charset="0"/>
              </a:rPr>
              <a:t>02</a:t>
            </a:r>
          </a:p>
        </p:txBody>
      </p:sp>
      <p:sp>
        <p:nvSpPr>
          <p:cNvPr id="31" name="Diamond 13"/>
          <p:cNvSpPr/>
          <p:nvPr/>
        </p:nvSpPr>
        <p:spPr bwMode="auto">
          <a:xfrm>
            <a:off x="3325190" y="3782757"/>
            <a:ext cx="986397" cy="986396"/>
          </a:xfrm>
          <a:prstGeom prst="diamond">
            <a:avLst/>
          </a:prstGeom>
          <a:solidFill>
            <a:srgbClr val="A34042"/>
          </a:solidFill>
          <a:ln w="19050">
            <a:noFill/>
            <a:round/>
          </a:ln>
        </p:spPr>
        <p:txBody>
          <a:bodyPr vert="horz" wrap="none" lIns="121920" tIns="60960" rIns="121920" bIns="60960" anchor="ctr" anchorCtr="1" compatLnSpc="1">
            <a:normAutofit fontScale="92500" lnSpcReduction="20000"/>
          </a:bodyPr>
          <a:lstStyle/>
          <a:p>
            <a:pPr algn="ctr"/>
            <a:r>
              <a:rPr lang="en-US" altLang="zh-CN" sz="3200" b="1">
                <a:solidFill>
                  <a:schemeClr val="bg1"/>
                </a:solidFill>
                <a:latin typeface="Impact" panose="020b0806030902050204" pitchFamily="34" charset="0"/>
              </a:rPr>
              <a:t>03</a:t>
            </a:r>
          </a:p>
        </p:txBody>
      </p:sp>
      <p:sp>
        <p:nvSpPr>
          <p:cNvPr id="32" name="Diamond 14"/>
          <p:cNvSpPr/>
          <p:nvPr/>
        </p:nvSpPr>
        <p:spPr bwMode="auto">
          <a:xfrm>
            <a:off x="2221340" y="4930473"/>
            <a:ext cx="986397" cy="986396"/>
          </a:xfrm>
          <a:prstGeom prst="diamond">
            <a:avLst/>
          </a:prstGeom>
          <a:solidFill>
            <a:srgbClr val="A34042"/>
          </a:solidFill>
          <a:ln w="19050">
            <a:noFill/>
            <a:round/>
          </a:ln>
        </p:spPr>
        <p:txBody>
          <a:bodyPr vert="horz" wrap="none" lIns="121920" tIns="60960" rIns="121920" bIns="60960" anchor="ctr" anchorCtr="1" compatLnSpc="1">
            <a:normAutofit fontScale="92500" lnSpcReduction="20000"/>
          </a:bodyPr>
          <a:lstStyle/>
          <a:p>
            <a:pPr algn="ctr"/>
            <a:r>
              <a:rPr lang="en-US" altLang="zh-CN" sz="3200" b="1">
                <a:solidFill>
                  <a:schemeClr val="bg1"/>
                </a:solidFill>
                <a:latin typeface="Impact" panose="020b0806030902050204" pitchFamily="34" charset="0"/>
              </a:rPr>
              <a:t>04</a:t>
            </a:r>
          </a:p>
        </p:txBody>
      </p:sp>
      <p:grpSp>
        <p:nvGrpSpPr>
          <p:cNvPr id="33" name="Group 21"/>
          <p:cNvGrpSpPr/>
          <p:nvPr/>
        </p:nvGrpSpPr>
        <p:grpSpPr>
          <a:xfrm>
            <a:off x="3207737" y="1133114"/>
            <a:ext cx="3564144" cy="769013"/>
            <a:chOff x="3943834" y="369929"/>
            <a:chExt cx="4160624" cy="897712"/>
          </a:xfrm>
        </p:grpSpPr>
        <p:sp>
          <p:nvSpPr>
            <p:cNvPr id="34" name="TextBox 33"/>
            <p:cNvSpPr txBox="1"/>
            <p:nvPr/>
          </p:nvSpPr>
          <p:spPr>
            <a:xfrm>
              <a:off x="3943834" y="369929"/>
              <a:ext cx="4160624" cy="577345"/>
            </a:xfrm>
            <a:prstGeom prst="rect">
              <a:avLst/>
            </a:prstGeom>
            <a:noFill/>
          </p:spPr>
          <p:txBody>
            <a:bodyPr wrap="none" lIns="480000" tIns="0" rIns="0" bIns="0" anchor="b" anchorCtr="0">
              <a:normAutofit/>
            </a:bodyPr>
            <a:lstStyle/>
            <a:p>
              <a:r>
                <a:rPr lang="zh-CN" altLang="en-US" sz="2133" b="1" smtClean="0">
                  <a:solidFill>
                    <a:schemeClr val="bg1"/>
                  </a:solidFill>
                </a:rPr>
                <a:t>请输入标题</a:t>
              </a:r>
              <a:endParaRPr lang="zh-CN" altLang="en-US" sz="2133" b="1">
                <a:solidFill>
                  <a:schemeClr val="bg1"/>
                </a:solidFill>
              </a:endParaRPr>
            </a:p>
          </p:txBody>
        </p:sp>
        <p:sp>
          <p:nvSpPr>
            <p:cNvPr id="35" name="TextBox 34"/>
            <p:cNvSpPr txBox="1"/>
            <p:nvPr/>
          </p:nvSpPr>
          <p:spPr>
            <a:xfrm>
              <a:off x="3943834" y="947273"/>
              <a:ext cx="3962574" cy="320368"/>
            </a:xfrm>
            <a:prstGeom prst="rect">
              <a:avLst/>
            </a:prstGeom>
          </p:spPr>
          <p:txBody>
            <a:bodyPr vert="horz" wrap="square" lIns="480000" tIns="0" rIns="0" bIns="0" anchor="ctr" anchorCtr="0">
              <a:normAutofit fontScale="62500" lnSpcReduction="20000"/>
            </a:bodyPr>
            <a:lstStyle/>
            <a:p>
              <a:pPr algn="l">
                <a:lnSpc>
                  <a:spcPct val="120000"/>
                </a:lnSpc>
              </a:pPr>
              <a:r>
                <a:rPr lang="zh-CN" altLang="en-US" sz="1400">
                  <a:solidFill>
                    <a:schemeClr val="bg1"/>
                  </a:solidFill>
                </a:rPr>
                <a:t>此部分内容作为文字排版占位显示 （建议使用主题字体）</a:t>
              </a:r>
            </a:p>
          </p:txBody>
        </p:sp>
      </p:grpSp>
      <p:grpSp>
        <p:nvGrpSpPr>
          <p:cNvPr id="36" name="Group 22"/>
          <p:cNvGrpSpPr/>
          <p:nvPr/>
        </p:nvGrpSpPr>
        <p:grpSpPr>
          <a:xfrm>
            <a:off x="4311588" y="2339163"/>
            <a:ext cx="3394487" cy="622886"/>
            <a:chOff x="3943834" y="540511"/>
            <a:chExt cx="3962574" cy="727130"/>
          </a:xfrm>
        </p:grpSpPr>
        <p:sp>
          <p:nvSpPr>
            <p:cNvPr id="37" name="TextBox 23"/>
            <p:cNvSpPr txBox="1"/>
            <p:nvPr/>
          </p:nvSpPr>
          <p:spPr>
            <a:xfrm>
              <a:off x="3943834" y="540511"/>
              <a:ext cx="3962574" cy="406762"/>
            </a:xfrm>
            <a:prstGeom prst="rect">
              <a:avLst/>
            </a:prstGeom>
            <a:noFill/>
          </p:spPr>
          <p:txBody>
            <a:bodyPr wrap="none" lIns="480000" tIns="0" rIns="0" bIns="0" anchor="b" anchorCtr="0">
              <a:normAutofit/>
            </a:bodyPr>
            <a:lstStyle/>
            <a:p>
              <a:r>
                <a:rPr lang="zh-CN" altLang="en-US" sz="2133" b="1">
                  <a:solidFill>
                    <a:schemeClr val="bg1"/>
                  </a:solidFill>
                </a:rPr>
                <a:t>请输入标题</a:t>
              </a:r>
            </a:p>
          </p:txBody>
        </p:sp>
        <p:sp>
          <p:nvSpPr>
            <p:cNvPr id="38" name="TextBox 24"/>
            <p:cNvSpPr txBox="1"/>
            <p:nvPr/>
          </p:nvSpPr>
          <p:spPr>
            <a:xfrm>
              <a:off x="3943834" y="947273"/>
              <a:ext cx="3962574" cy="320368"/>
            </a:xfrm>
            <a:prstGeom prst="rect">
              <a:avLst/>
            </a:prstGeom>
          </p:spPr>
          <p:txBody>
            <a:bodyPr vert="horz" wrap="square" lIns="480000" tIns="0" rIns="0" bIns="0" anchor="ctr" anchorCtr="0">
              <a:normAutofit fontScale="62500" lnSpcReduction="20000"/>
            </a:bodyPr>
            <a:lstStyle/>
            <a:p>
              <a:pPr algn="l">
                <a:lnSpc>
                  <a:spcPct val="120000"/>
                </a:lnSpc>
              </a:pPr>
              <a:r>
                <a:rPr lang="zh-CN" altLang="en-US" sz="1400">
                  <a:solidFill>
                    <a:schemeClr val="bg1"/>
                  </a:solidFill>
                </a:rPr>
                <a:t>此部分内容作为文字排版占位显示 （建议使用主题字体）</a:t>
              </a:r>
            </a:p>
          </p:txBody>
        </p:sp>
      </p:grpSp>
      <p:grpSp>
        <p:nvGrpSpPr>
          <p:cNvPr id="39" name="Group 25"/>
          <p:cNvGrpSpPr/>
          <p:nvPr/>
        </p:nvGrpSpPr>
        <p:grpSpPr>
          <a:xfrm>
            <a:off x="4311587" y="3812333"/>
            <a:ext cx="3804443" cy="774755"/>
            <a:chOff x="3943834" y="363227"/>
            <a:chExt cx="4441139" cy="904414"/>
          </a:xfrm>
        </p:grpSpPr>
        <p:sp>
          <p:nvSpPr>
            <p:cNvPr id="40" name="TextBox 26"/>
            <p:cNvSpPr txBox="1"/>
            <p:nvPr/>
          </p:nvSpPr>
          <p:spPr>
            <a:xfrm>
              <a:off x="3943834" y="363227"/>
              <a:ext cx="4441139" cy="584047"/>
            </a:xfrm>
            <a:prstGeom prst="rect">
              <a:avLst/>
            </a:prstGeom>
            <a:noFill/>
          </p:spPr>
          <p:txBody>
            <a:bodyPr wrap="none" lIns="480000" tIns="0" rIns="0" bIns="0" anchor="b" anchorCtr="0">
              <a:normAutofit/>
            </a:bodyPr>
            <a:lstStyle/>
            <a:p>
              <a:r>
                <a:rPr lang="zh-CN" altLang="en-US" sz="2133" b="1">
                  <a:solidFill>
                    <a:schemeClr val="bg1"/>
                  </a:solidFill>
                </a:rPr>
                <a:t>请输入标题</a:t>
              </a:r>
            </a:p>
          </p:txBody>
        </p:sp>
        <p:sp>
          <p:nvSpPr>
            <p:cNvPr id="41" name="TextBox 27"/>
            <p:cNvSpPr txBox="1"/>
            <p:nvPr/>
          </p:nvSpPr>
          <p:spPr>
            <a:xfrm>
              <a:off x="3943834" y="947273"/>
              <a:ext cx="3962574" cy="320368"/>
            </a:xfrm>
            <a:prstGeom prst="rect">
              <a:avLst/>
            </a:prstGeom>
          </p:spPr>
          <p:txBody>
            <a:bodyPr vert="horz" wrap="square" lIns="480000" tIns="0" rIns="0" bIns="0" anchor="ctr" anchorCtr="0">
              <a:normAutofit fontScale="62500" lnSpcReduction="20000"/>
            </a:bodyPr>
            <a:lstStyle/>
            <a:p>
              <a:pPr algn="l">
                <a:lnSpc>
                  <a:spcPct val="120000"/>
                </a:lnSpc>
              </a:pPr>
              <a:r>
                <a:rPr lang="zh-CN" altLang="en-US" sz="1400">
                  <a:solidFill>
                    <a:schemeClr val="bg1"/>
                  </a:solidFill>
                </a:rPr>
                <a:t>此部分内容作为文字排版占位显示 （建议使用主题字体）</a:t>
              </a:r>
            </a:p>
          </p:txBody>
        </p:sp>
      </p:grpSp>
      <p:grpSp>
        <p:nvGrpSpPr>
          <p:cNvPr id="42" name="Group 28"/>
          <p:cNvGrpSpPr/>
          <p:nvPr/>
        </p:nvGrpSpPr>
        <p:grpSpPr>
          <a:xfrm>
            <a:off x="3207737" y="5271967"/>
            <a:ext cx="3394487" cy="482486"/>
            <a:chOff x="3943834" y="704408"/>
            <a:chExt cx="3962574" cy="563233"/>
          </a:xfrm>
        </p:grpSpPr>
        <p:sp>
          <p:nvSpPr>
            <p:cNvPr id="43" name="TextBox 29"/>
            <p:cNvSpPr txBox="1"/>
            <p:nvPr/>
          </p:nvSpPr>
          <p:spPr>
            <a:xfrm>
              <a:off x="3943834" y="704408"/>
              <a:ext cx="3962574" cy="403047"/>
            </a:xfrm>
            <a:prstGeom prst="rect">
              <a:avLst/>
            </a:prstGeom>
            <a:noFill/>
          </p:spPr>
          <p:txBody>
            <a:bodyPr wrap="none" lIns="480000" tIns="0" rIns="0" bIns="0" anchor="b" anchorCtr="0">
              <a:normAutofit/>
            </a:bodyPr>
            <a:lstStyle/>
            <a:p>
              <a:r>
                <a:rPr lang="zh-CN" altLang="en-US" sz="2133" b="1">
                  <a:solidFill>
                    <a:schemeClr val="bg1"/>
                  </a:solidFill>
                </a:rPr>
                <a:t>请输入标题</a:t>
              </a:r>
            </a:p>
          </p:txBody>
        </p:sp>
        <p:sp>
          <p:nvSpPr>
            <p:cNvPr id="44" name="TextBox 30"/>
            <p:cNvSpPr txBox="1"/>
            <p:nvPr/>
          </p:nvSpPr>
          <p:spPr>
            <a:xfrm>
              <a:off x="3943834" y="947273"/>
              <a:ext cx="3962574" cy="320368"/>
            </a:xfrm>
            <a:prstGeom prst="rect">
              <a:avLst/>
            </a:prstGeom>
          </p:spPr>
          <p:txBody>
            <a:bodyPr vert="horz" wrap="square" lIns="480000" tIns="0" rIns="0" bIns="0" anchor="ctr" anchorCtr="0">
              <a:normAutofit fontScale="62500" lnSpcReduction="20000"/>
            </a:bodyPr>
            <a:lstStyle/>
            <a:p>
              <a:pPr algn="l">
                <a:lnSpc>
                  <a:spcPct val="120000"/>
                </a:lnSpc>
              </a:pPr>
              <a:r>
                <a:rPr lang="zh-CN" altLang="en-US" sz="1400">
                  <a:solidFill>
                    <a:schemeClr val="bg1"/>
                  </a:solidFill>
                </a:rPr>
                <a:t>此部分内容作为文字排版占位显示 （建议使用主题字体）</a:t>
              </a:r>
            </a:p>
          </p:txBody>
        </p:sp>
      </p:grpSp>
    </p:spTree>
    <p:extLst>
      <p:ext uri="{BB962C8B-B14F-4D97-AF65-F5344CB8AC3E}">
        <p14:creationId val="674416923"/>
      </p:ext>
    </p:extLst>
  </p:cSld>
  <p:clrMapOvr>
    <a:masterClrMapping/>
  </p:clrMapOvr>
  <mc:AlternateContent>
    <mc:Choice xmlns:p14="http://schemas.microsoft.com/office/powerpoint/2010/main" Requires="p14">
      <p:transition spd="slow" advTm="3000" p14:dur="1400">
        <p14:doors dir="ver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childTnLst>
                          </p:cTn>
                        </p:par>
                        <p:par>
                          <p:cTn id="14" fill="hold" nodeType="afterGroup">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0-#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0-#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0-#ppt_w/2"/>
                                          </p:val>
                                        </p:tav>
                                        <p:tav tm="100000">
                                          <p:val>
                                            <p:strVal val="#ppt_x"/>
                                          </p:val>
                                        </p:tav>
                                      </p:tavLst>
                                    </p:anim>
                                    <p:anim calcmode="lin" valueType="num">
                                      <p:cBhvr additive="base">
                                        <p:cTn id="38" dur="500" fill="hold"/>
                                        <p:tgtEl>
                                          <p:spTgt spid="39"/>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fill="hold"/>
                                        <p:tgtEl>
                                          <p:spTgt spid="36"/>
                                        </p:tgtEl>
                                        <p:attrNameLst>
                                          <p:attrName>ppt_x</p:attrName>
                                        </p:attrNameLst>
                                      </p:cBhvr>
                                      <p:tavLst>
                                        <p:tav tm="0">
                                          <p:val>
                                            <p:strVal val="0-#ppt_w/2"/>
                                          </p:val>
                                        </p:tav>
                                        <p:tav tm="100000">
                                          <p:val>
                                            <p:strVal val="#ppt_x"/>
                                          </p:val>
                                        </p:tav>
                                      </p:tavLst>
                                    </p:anim>
                                    <p:anim calcmode="lin" valueType="num">
                                      <p:cBhvr additive="base">
                                        <p:cTn id="42" dur="500" fill="hold"/>
                                        <p:tgtEl>
                                          <p:spTgt spid="36"/>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0-#ppt_w/2"/>
                                          </p:val>
                                        </p:tav>
                                        <p:tav tm="100000">
                                          <p:val>
                                            <p:strVal val="#ppt_x"/>
                                          </p:val>
                                        </p:tav>
                                      </p:tavLst>
                                    </p:anim>
                                    <p:anim calcmode="lin" valueType="num">
                                      <p:cBhvr additive="base">
                                        <p:cTn id="46" dur="500" fill="hold"/>
                                        <p:tgtEl>
                                          <p:spTgt spid="33"/>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2000"/>
                            </p:stCondLst>
                            <p:childTnLst>
                              <p:par>
                                <p:cTn id="48" presetID="16" presetClass="entr" presetSubtype="21" fill="hold"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barn(inVertical)">
                                      <p:cBhvr>
                                        <p:cTn id="50" dur="500"/>
                                        <p:tgtEl>
                                          <p:spTgt spid="61"/>
                                        </p:tgtEl>
                                      </p:cBhvr>
                                    </p:animEffect>
                                  </p:childTnLst>
                                </p:cTn>
                              </p:par>
                              <p:par>
                                <p:cTn id="51" presetID="16" presetClass="entr" presetSubtype="21" fill="hold"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barn(inVertical)">
                                      <p:cBhvr>
                                        <p:cTn id="53" dur="500"/>
                                        <p:tgtEl>
                                          <p:spTgt spid="49"/>
                                        </p:tgtEl>
                                      </p:cBhvr>
                                    </p:animEffect>
                                  </p:childTnLst>
                                </p:cTn>
                              </p:par>
                              <p:par>
                                <p:cTn id="54" presetID="16" presetClass="entr" presetSubtype="21" fill="hold"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inVertical)">
                                      <p:cBhvr>
                                        <p:cTn id="56" dur="500"/>
                                        <p:tgtEl>
                                          <p:spTgt spid="52"/>
                                        </p:tgtEl>
                                      </p:cBhvr>
                                    </p:animEffect>
                                  </p:childTnLst>
                                </p:cTn>
                              </p:par>
                              <p:par>
                                <p:cTn id="57" presetID="16" presetClass="entr" presetSubtype="21" fill="hold"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barn(inVertical)">
                                      <p:cBhvr>
                                        <p:cTn id="59" dur="500"/>
                                        <p:tgtEl>
                                          <p:spTgt spid="63"/>
                                        </p:tgtEl>
                                      </p:cBhvr>
                                    </p:animEffect>
                                  </p:childTnLst>
                                </p:cTn>
                              </p:par>
                              <p:par>
                                <p:cTn id="60" presetID="16" presetClass="entr" presetSubtype="21" fill="hold" nodeType="with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barn(inVertical)">
                                      <p:cBhvr>
                                        <p:cTn id="62" dur="500"/>
                                        <p:tgtEl>
                                          <p:spTgt spid="62"/>
                                        </p:tgtEl>
                                      </p:cBhvr>
                                    </p:animEffect>
                                  </p:childTnLst>
                                </p:cTn>
                              </p:par>
                              <p:par>
                                <p:cTn id="63" presetID="16" presetClass="entr" presetSubtype="21" fill="hold" nodeType="with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barn(inVertical)">
                                      <p:cBhvr>
                                        <p:cTn id="65" dur="500"/>
                                        <p:tgtEl>
                                          <p:spTgt spid="54"/>
                                        </p:tgtEl>
                                      </p:cBhvr>
                                    </p:animEffect>
                                  </p:childTnLst>
                                </p:cTn>
                              </p:par>
                              <p:par>
                                <p:cTn id="66" presetID="16" presetClass="entr" presetSubtype="21" fill="hold" nodeType="with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barn(inVertical)">
                                      <p:cBhvr>
                                        <p:cTn id="68" dur="500"/>
                                        <p:tgtEl>
                                          <p:spTgt spid="60"/>
                                        </p:tgtEl>
                                      </p:cBhvr>
                                    </p:animEffect>
                                  </p:childTnLst>
                                </p:cTn>
                              </p:par>
                              <p:par>
                                <p:cTn id="69" presetID="16" presetClass="entr" presetSubtype="21"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barn(inVertical)">
                                      <p:cBhvr>
                                        <p:cTn id="71" dur="500"/>
                                        <p:tgtEl>
                                          <p:spTgt spid="50"/>
                                        </p:tgtEl>
                                      </p:cBhvr>
                                    </p:animEffect>
                                  </p:childTnLst>
                                </p:cTn>
                              </p:par>
                              <p:par>
                                <p:cTn id="72" presetID="16" presetClass="entr" presetSubtype="21" fill="hold" nodeType="with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barn(inVertical)">
                                      <p:cBhvr>
                                        <p:cTn id="7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0B1227"/>
        </a:solidFill>
        <a:effectLst/>
      </p:bgPr>
    </p:bg>
    <p:spTree>
      <p:nvGrpSpPr>
        <p:cNvPr id="1" name=""/>
        <p:cNvGrpSpPr/>
        <p:nvPr/>
      </p:nvGrpSpPr>
      <p:grpSpPr>
        <a:xfrm>
          <a:off x="0" y="0"/>
          <a:ext cx="0" cy="0"/>
        </a:xfrm>
      </p:grpSpPr>
      <p:pic>
        <p:nvPicPr>
          <p:cNvPr id="49" name="图片 48"/>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5108449" y="101347"/>
            <a:ext cx="1485900" cy="2057401"/>
          </a:xfrm>
          <a:prstGeom prst="rect">
            <a:avLst/>
          </a:prstGeom>
        </p:spPr>
      </p:pic>
      <p:pic>
        <p:nvPicPr>
          <p:cNvPr id="50" name="图片 49"/>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338780" y="2248173"/>
            <a:ext cx="1485900" cy="2057401"/>
          </a:xfrm>
          <a:prstGeom prst="rect">
            <a:avLst/>
          </a:prstGeom>
        </p:spPr>
      </p:pic>
      <p:pic>
        <p:nvPicPr>
          <p:cNvPr id="51" name="图片 50"/>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753559" y="1990725"/>
            <a:ext cx="1485900" cy="2057401"/>
          </a:xfrm>
          <a:prstGeom prst="rect">
            <a:avLst/>
          </a:pr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4835462" y="4145278"/>
            <a:ext cx="1485900" cy="2057401"/>
          </a:xfrm>
          <a:prstGeom prst="rect">
            <a:avLst/>
          </a:prstGeom>
        </p:spPr>
      </p:pic>
      <p:pic>
        <p:nvPicPr>
          <p:cNvPr id="97" name="图片 96"/>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054287" y="438150"/>
            <a:ext cx="1485900" cy="2057401"/>
          </a:xfrm>
          <a:prstGeom prst="rect">
            <a:avLst/>
          </a:prstGeom>
        </p:spPr>
      </p:pic>
      <p:pic>
        <p:nvPicPr>
          <p:cNvPr id="98" name="图片 97"/>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568637" y="3347630"/>
            <a:ext cx="1485900" cy="2057401"/>
          </a:xfrm>
          <a:prstGeom prst="rect">
            <a:avLst/>
          </a:prstGeom>
        </p:spPr>
      </p:pic>
      <p:pic>
        <p:nvPicPr>
          <p:cNvPr id="99" name="图片 98"/>
          <p:cNvPicPr>
            <a:picLocks noChangeAspect="1"/>
          </p:cNvPicPr>
          <p:nvPr/>
        </p:nvPicPr>
        <p:blipFill>
          <a:blip r:embed="rId2">
            <a:extLst>
              <a:ext uri="{28A0092B-C50C-407E-A947-70E740481C1C}">
                <a14:useLocalDpi xmlns:a14="http://schemas.microsoft.com/office/drawing/2010/main" val="0"/>
              </a:ext>
            </a:extLst>
          </a:blip>
          <a:srcRect l="58785" b="16822"/>
          <a:stretch>
            <a:fillRect/>
          </a:stretch>
        </p:blipFill>
        <p:spPr>
          <a:xfrm>
            <a:off x="0" y="-1"/>
            <a:ext cx="1589615" cy="5684928"/>
          </a:xfrm>
          <a:prstGeom prst="rect">
            <a:avLst/>
          </a:prstGeom>
        </p:spPr>
      </p:pic>
      <p:pic>
        <p:nvPicPr>
          <p:cNvPr id="100" name="图片 9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9566" y="-1"/>
            <a:ext cx="3856892" cy="6834595"/>
          </a:xfrm>
          <a:prstGeom prst="rect">
            <a:avLst/>
          </a:prstGeom>
        </p:spPr>
      </p:pic>
      <p:pic>
        <p:nvPicPr>
          <p:cNvPr id="101" name="图片 100"/>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102" name="图片 101"/>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103" name="图片 102"/>
          <p:cNvPicPr>
            <a:picLocks noChangeAspect="1"/>
          </p:cNvPicPr>
          <p:nvPr/>
        </p:nvPicPr>
        <p:blipFill>
          <a:blip r:embed="rId2">
            <a:extLst>
              <a:ext uri="{28A0092B-C50C-407E-A947-70E740481C1C}">
                <a14:useLocalDpi xmlns:a14="http://schemas.microsoft.com/office/drawing/2010/main" val="0"/>
              </a:ext>
            </a:extLst>
          </a:blip>
          <a:srcRect t="80632" r="65836" b="-2"/>
          <a:stretch>
            <a:fillRect/>
          </a:stretch>
        </p:blipFill>
        <p:spPr>
          <a:xfrm>
            <a:off x="21092" y="5540692"/>
            <a:ext cx="1317688" cy="1323975"/>
          </a:xfrm>
          <a:prstGeom prst="rect">
            <a:avLst/>
          </a:prstGeom>
        </p:spPr>
      </p:pic>
      <p:pic>
        <p:nvPicPr>
          <p:cNvPr id="104" name="图片 103"/>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781176" y="0"/>
            <a:ext cx="1485900" cy="2057401"/>
          </a:xfrm>
          <a:prstGeom prst="rect">
            <a:avLst/>
          </a:prstGeom>
        </p:spPr>
      </p:pic>
      <p:pic>
        <p:nvPicPr>
          <p:cNvPr id="105" name="图片 104"/>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844504" y="101346"/>
            <a:ext cx="1485900" cy="2057401"/>
          </a:xfrm>
          <a:prstGeom prst="rect">
            <a:avLst/>
          </a:prstGeom>
        </p:spPr>
      </p:pic>
      <p:pic>
        <p:nvPicPr>
          <p:cNvPr id="106" name="图片 105"/>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905002" y="4376331"/>
            <a:ext cx="1485900" cy="2057401"/>
          </a:xfrm>
          <a:prstGeom prst="rect">
            <a:avLst/>
          </a:prstGeom>
        </p:spPr>
      </p:pic>
      <p:pic>
        <p:nvPicPr>
          <p:cNvPr id="107" name="图片 106"/>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534151" y="4167595"/>
            <a:ext cx="1485900" cy="2057401"/>
          </a:xfrm>
          <a:prstGeom prst="rect">
            <a:avLst/>
          </a:prstGeom>
        </p:spPr>
      </p:pic>
      <p:sp>
        <p:nvSpPr>
          <p:cNvPr id="7" name="TextBox 48"/>
          <p:cNvSpPr txBox="1"/>
          <p:nvPr/>
        </p:nvSpPr>
        <p:spPr>
          <a:xfrm>
            <a:off x="3667769" y="2835856"/>
            <a:ext cx="4665732" cy="902876"/>
          </a:xfrm>
          <a:prstGeom prst="rect">
            <a:avLst/>
          </a:prstGeom>
          <a:noFill/>
        </p:spPr>
        <p:txBody>
          <a:bodyPr wrap="square" lIns="0" tIns="0" rIns="0" bIns="0" rtlCol="0">
            <a:spAutoFit/>
          </a:bodyPr>
          <a:lstStyle/>
          <a:p>
            <a:r>
              <a:rPr lang="zh-CN" altLang="en-US" sz="5867">
                <a:solidFill>
                  <a:schemeClr val="bg1"/>
                </a:solidFill>
                <a:latin typeface="微软雅黑" panose="020b0503020204020204" pitchFamily="34" charset="-122"/>
                <a:ea typeface="微软雅黑" panose="020b0503020204020204" pitchFamily="34" charset="-122"/>
                <a:cs typeface="+mn-ea"/>
                <a:sym typeface="+mn-lt"/>
              </a:rPr>
              <a:t>点击输入标题</a:t>
            </a:r>
            <a:endParaRPr lang="en-GB" altLang="zh-CN" sz="5867">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TextBox 49"/>
          <p:cNvSpPr txBox="1"/>
          <p:nvPr/>
        </p:nvSpPr>
        <p:spPr>
          <a:xfrm>
            <a:off x="4147209" y="4059353"/>
            <a:ext cx="3706851" cy="246221"/>
          </a:xfrm>
          <a:prstGeom prst="rect">
            <a:avLst/>
          </a:prstGeom>
          <a:noFill/>
        </p:spPr>
        <p:txBody>
          <a:bodyPr wrap="square" lIns="0" tIns="0" rIns="0" bIns="0" rtlCol="0">
            <a:spAutoFit/>
          </a:bodyPr>
          <a:lstStyle/>
          <a:p>
            <a:pPr eaLnBrk="0" hangingPunct="0"/>
            <a:r>
              <a:rPr lang="zh-CN" altLang="en-US" sz="1600">
                <a:solidFill>
                  <a:schemeClr val="bg1"/>
                </a:solidFill>
                <a:latin typeface="微软雅黑" panose="020b0503020204020204" pitchFamily="34" charset="-122"/>
                <a:ea typeface="微软雅黑" panose="020b0503020204020204" pitchFamily="34" charset="-122"/>
                <a:cs typeface="+mn-ea"/>
                <a:sym typeface="+mn-lt"/>
              </a:rPr>
              <a:t>请替换文字内容，点击添加相关标题文字</a:t>
            </a:r>
          </a:p>
        </p:txBody>
      </p:sp>
      <p:sp>
        <p:nvSpPr>
          <p:cNvPr id="9" name="TextBox 48"/>
          <p:cNvSpPr txBox="1"/>
          <p:nvPr/>
        </p:nvSpPr>
        <p:spPr>
          <a:xfrm>
            <a:off x="1957465" y="1173863"/>
            <a:ext cx="2843149" cy="1969770"/>
          </a:xfrm>
          <a:prstGeom prst="rect">
            <a:avLst/>
          </a:prstGeom>
          <a:noFill/>
        </p:spPr>
        <p:txBody>
          <a:bodyPr wrap="square" lIns="0" tIns="0" rIns="0" bIns="0" rtlCol="0">
            <a:spAutoFit/>
          </a:bodyPr>
          <a:lstStyle/>
          <a:p>
            <a:r>
              <a:rPr lang="en-US" altLang="zh-CN" sz="12800" smtClean="0">
                <a:solidFill>
                  <a:schemeClr val="bg1"/>
                </a:solidFill>
                <a:latin typeface="OCR A Extended" panose="02010509020102010303" pitchFamily="50" charset="0"/>
                <a:ea typeface="华康雅宋体W9(P)" panose="02020900000000000000" pitchFamily="18" charset="-122"/>
                <a:cs typeface="+mn-ea"/>
                <a:sym typeface="+mn-lt"/>
              </a:rPr>
              <a:t>04</a:t>
            </a:r>
            <a:endParaRPr lang="en-GB" altLang="zh-CN" sz="12800">
              <a:solidFill>
                <a:schemeClr val="bg1"/>
              </a:solidFill>
              <a:latin typeface="OCR A Extended" panose="02010509020102010303" pitchFamily="50" charset="0"/>
              <a:ea typeface="华康雅宋体W9(P)" panose="02020900000000000000" pitchFamily="18" charset="-122"/>
              <a:cs typeface="+mn-ea"/>
              <a:sym typeface="+mn-lt"/>
            </a:endParaRPr>
          </a:p>
        </p:txBody>
      </p:sp>
    </p:spTree>
    <p:extLst>
      <p:ext uri="{BB962C8B-B14F-4D97-AF65-F5344CB8AC3E}">
        <p14:creationId val="1768246096"/>
      </p:ext>
    </p:extLst>
  </p:cSld>
  <p:clrMapOvr>
    <a:masterClrMapping/>
  </p:clrMapOvr>
  <mc:AlternateContent>
    <mc:Choice xmlns:p14="http://schemas.microsoft.com/office/powerpoint/2010/main" Requires="p14">
      <p:transition spd="slow" advTm="3000" p14:dur="1400">
        <p14:doors dir="ver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arn(inVertical)">
                                      <p:cBhvr>
                                        <p:cTn id="7" dur="500"/>
                                        <p:tgtEl>
                                          <p:spTgt spid="105"/>
                                        </p:tgtEl>
                                      </p:cBhvr>
                                    </p:animEffect>
                                  </p:childTnLst>
                                </p:cTn>
                              </p:par>
                              <p:par>
                                <p:cTn id="8" presetID="16" presetClass="entr" presetSubtype="21"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barn(inVertical)">
                                      <p:cBhvr>
                                        <p:cTn id="10" dur="500"/>
                                        <p:tgtEl>
                                          <p:spTgt spid="49"/>
                                        </p:tgtEl>
                                      </p:cBhvr>
                                    </p:animEffect>
                                  </p:childTnLst>
                                </p:cTn>
                              </p:par>
                              <p:par>
                                <p:cTn id="11" presetID="16" presetClass="entr" presetSubtype="21"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barn(inVertical)">
                                      <p:cBhvr>
                                        <p:cTn id="13" dur="500"/>
                                        <p:tgtEl>
                                          <p:spTgt spid="52"/>
                                        </p:tgtEl>
                                      </p:cBhvr>
                                    </p:animEffect>
                                  </p:childTnLst>
                                </p:cTn>
                              </p:par>
                              <p:par>
                                <p:cTn id="14" presetID="16" presetClass="entr" presetSubtype="21" fill="hold" nodeType="with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barn(inVertical)">
                                      <p:cBhvr>
                                        <p:cTn id="16" dur="500"/>
                                        <p:tgtEl>
                                          <p:spTgt spid="107"/>
                                        </p:tgtEl>
                                      </p:cBhvr>
                                    </p:animEffect>
                                  </p:childTnLst>
                                </p:cTn>
                              </p:par>
                              <p:par>
                                <p:cTn id="17" presetID="16" presetClass="entr" presetSubtype="21" fill="hold" nodeType="with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barn(inVertical)">
                                      <p:cBhvr>
                                        <p:cTn id="19" dur="500"/>
                                        <p:tgtEl>
                                          <p:spTgt spid="106"/>
                                        </p:tgtEl>
                                      </p:cBhvr>
                                    </p:animEffect>
                                  </p:childTnLst>
                                </p:cTn>
                              </p:par>
                              <p:par>
                                <p:cTn id="20" presetID="16" presetClass="entr" presetSubtype="21" fill="hold" nodeType="with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barn(inVertical)">
                                      <p:cBhvr>
                                        <p:cTn id="22" dur="500"/>
                                        <p:tgtEl>
                                          <p:spTgt spid="98"/>
                                        </p:tgtEl>
                                      </p:cBhvr>
                                    </p:animEffect>
                                  </p:childTnLst>
                                </p:cTn>
                              </p:par>
                              <p:par>
                                <p:cTn id="23" presetID="16" presetClass="entr" presetSubtype="21" fill="hold" nodeType="with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barn(inVertical)">
                                      <p:cBhvr>
                                        <p:cTn id="25" dur="500"/>
                                        <p:tgtEl>
                                          <p:spTgt spid="104"/>
                                        </p:tgtEl>
                                      </p:cBhvr>
                                    </p:animEffect>
                                  </p:childTnLst>
                                </p:cTn>
                              </p:par>
                              <p:par>
                                <p:cTn id="26" presetID="16" presetClass="entr" presetSubtype="21" fill="hold"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barn(inVertical)">
                                      <p:cBhvr>
                                        <p:cTn id="28" dur="500"/>
                                        <p:tgtEl>
                                          <p:spTgt spid="50"/>
                                        </p:tgtEl>
                                      </p:cBhvr>
                                    </p:animEffect>
                                  </p:childTnLst>
                                </p:cTn>
                              </p:par>
                              <p:par>
                                <p:cTn id="29" presetID="16" presetClass="entr" presetSubtype="21"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barn(inVertical)">
                                      <p:cBhvr>
                                        <p:cTn id="31" dur="500"/>
                                        <p:tgtEl>
                                          <p:spTgt spid="97"/>
                                        </p:tgtEl>
                                      </p:cBhvr>
                                    </p:animEffect>
                                  </p:childTnLst>
                                </p:cTn>
                              </p:par>
                            </p:childTnLst>
                          </p:cTn>
                        </p:par>
                        <p:par>
                          <p:cTn id="32" fill="hold" nodeType="afterGroup">
                            <p:stCondLst>
                              <p:cond delay="500"/>
                            </p:stCondLst>
                            <p:childTnLst>
                              <p:par>
                                <p:cTn id="33" presetID="22" presetClass="entr" presetSubtype="1" fill="hold" nodeType="after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wipe(up)">
                                      <p:cBhvr>
                                        <p:cTn id="35" dur="500"/>
                                        <p:tgtEl>
                                          <p:spTgt spid="99"/>
                                        </p:tgtEl>
                                      </p:cBhvr>
                                    </p:animEffect>
                                  </p:childTnLst>
                                </p:cTn>
                              </p:par>
                            </p:childTnLst>
                          </p:cTn>
                        </p:par>
                        <p:par>
                          <p:cTn id="36" fill="hold" nodeType="afterGroup">
                            <p:stCondLst>
                              <p:cond delay="100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nodeType="afterGroup">
                            <p:stCondLst>
                              <p:cond delay="15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nodeType="afterGroup">
                            <p:stCondLst>
                              <p:cond delay="200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1398961" y="1309212"/>
            <a:ext cx="2617788" cy="2889249"/>
            <a:chOff x="1049220" y="981908"/>
            <a:chExt cx="1963341" cy="2166937"/>
          </a:xfrm>
        </p:grpSpPr>
        <p:sp>
          <p:nvSpPr>
            <p:cNvPr id="5" name="Freeform: Shape 6"/>
            <p:cNvSpPr/>
            <p:nvPr/>
          </p:nvSpPr>
          <p:spPr bwMode="auto">
            <a:xfrm>
              <a:off x="1049220" y="981908"/>
              <a:ext cx="1963341" cy="2166937"/>
            </a:xfrm>
            <a:custGeom>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rgbClr val="A34042"/>
            </a:solidFill>
            <a:ln>
              <a:noFill/>
            </a:ln>
          </p:spPr>
          <p:txBody>
            <a:bodyPr anchor="ctr"/>
            <a:lstStyle/>
            <a:p>
              <a:pPr algn="ctr"/>
              <a:endParaRPr sz="2400"/>
            </a:p>
          </p:txBody>
        </p:sp>
        <p:sp>
          <p:nvSpPr>
            <p:cNvPr id="6" name="Freeform: Shape 7"/>
            <p:cNvSpPr/>
            <p:nvPr/>
          </p:nvSpPr>
          <p:spPr bwMode="auto">
            <a:xfrm>
              <a:off x="2582177" y="1365974"/>
              <a:ext cx="229490" cy="196997"/>
            </a:xfrm>
            <a:custGeom>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p:spPr>
          <p:txBody>
            <a:bodyPr anchor="ctr"/>
            <a:lstStyle/>
            <a:p>
              <a:pPr algn="ctr"/>
              <a:endParaRPr sz="2400"/>
            </a:p>
          </p:txBody>
        </p:sp>
        <p:sp>
          <p:nvSpPr>
            <p:cNvPr id="7" name="TextBox 8"/>
            <p:cNvSpPr txBox="1"/>
            <p:nvPr/>
          </p:nvSpPr>
          <p:spPr>
            <a:xfrm>
              <a:off x="1198609" y="1934146"/>
              <a:ext cx="983682" cy="230833"/>
            </a:xfrm>
            <a:prstGeom prst="rect">
              <a:avLst/>
            </a:prstGeom>
            <a:noFill/>
          </p:spPr>
          <p:txBody>
            <a:bodyPr wrap="none">
              <a:normAutofit fontScale="85000" lnSpcReduction="20000"/>
            </a:bodyPr>
            <a:lstStyle/>
            <a:p>
              <a:pPr algn="ctr"/>
              <a:r>
                <a:rPr lang="zh-CN" altLang="en-US" sz="1867" b="1">
                  <a:solidFill>
                    <a:schemeClr val="bg1"/>
                  </a:solidFill>
                </a:rPr>
                <a:t>标题文本预设 </a:t>
              </a:r>
            </a:p>
          </p:txBody>
        </p:sp>
        <p:sp>
          <p:nvSpPr>
            <p:cNvPr id="8" name="Rectangle 9"/>
            <p:cNvSpPr/>
            <p:nvPr/>
          </p:nvSpPr>
          <p:spPr>
            <a:xfrm>
              <a:off x="1351309" y="2178427"/>
              <a:ext cx="662833" cy="536686"/>
            </a:xfrm>
            <a:prstGeom prst="rect">
              <a:avLst/>
            </a:prstGeom>
          </p:spPr>
          <p:txBody>
            <a:bodyPr wrap="square" anchor="ctr" anchorCtr="1">
              <a:normAutofit fontScale="85000" lnSpcReduction="10000"/>
            </a:bodyPr>
            <a:lstStyle/>
            <a:p>
              <a:pPr algn="ctr">
                <a:lnSpc>
                  <a:spcPct val="120000"/>
                </a:lnSpc>
              </a:pPr>
              <a:r>
                <a:rPr lang="zh-CN" altLang="en-US" sz="1200">
                  <a:solidFill>
                    <a:schemeClr val="bg1"/>
                  </a:solidFill>
                </a:rPr>
                <a:t>此部分内容作为文字排版占位显示 。</a:t>
              </a:r>
            </a:p>
          </p:txBody>
        </p:sp>
      </p:grpSp>
      <p:grpSp>
        <p:nvGrpSpPr>
          <p:cNvPr id="37" name="组合 36"/>
          <p:cNvGrpSpPr/>
          <p:nvPr/>
        </p:nvGrpSpPr>
        <p:grpSpPr>
          <a:xfrm>
            <a:off x="1626225" y="2524270"/>
            <a:ext cx="2617788" cy="2889249"/>
            <a:chOff x="1219668" y="1893202"/>
            <a:chExt cx="1963341" cy="2166937"/>
          </a:xfrm>
        </p:grpSpPr>
        <p:sp>
          <p:nvSpPr>
            <p:cNvPr id="18" name="Freeform: Shape 26"/>
            <p:cNvSpPr/>
            <p:nvPr/>
          </p:nvSpPr>
          <p:spPr bwMode="auto">
            <a:xfrm rot="10800000">
              <a:off x="1219668" y="1893202"/>
              <a:ext cx="1963341" cy="2166937"/>
            </a:xfrm>
            <a:custGeom>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rgbClr val="0B1227"/>
            </a:solidFill>
            <a:ln>
              <a:noFill/>
            </a:ln>
          </p:spPr>
          <p:txBody>
            <a:bodyPr anchor="ctr"/>
            <a:lstStyle/>
            <a:p>
              <a:pPr algn="ctr"/>
              <a:endParaRPr sz="2400"/>
            </a:p>
          </p:txBody>
        </p:sp>
        <p:sp>
          <p:nvSpPr>
            <p:cNvPr id="19" name="TextBox 28"/>
            <p:cNvSpPr txBox="1"/>
            <p:nvPr/>
          </p:nvSpPr>
          <p:spPr>
            <a:xfrm>
              <a:off x="2011384" y="2853975"/>
              <a:ext cx="983683" cy="230833"/>
            </a:xfrm>
            <a:prstGeom prst="rect">
              <a:avLst/>
            </a:prstGeom>
            <a:noFill/>
          </p:spPr>
          <p:txBody>
            <a:bodyPr wrap="none">
              <a:normAutofit fontScale="85000" lnSpcReduction="20000"/>
            </a:bodyPr>
            <a:lstStyle/>
            <a:p>
              <a:r>
                <a:rPr lang="zh-CN" altLang="en-US" sz="1867" b="1">
                  <a:solidFill>
                    <a:schemeClr val="bg1"/>
                  </a:solidFill>
                </a:rPr>
                <a:t>标题文本预设 </a:t>
              </a:r>
            </a:p>
          </p:txBody>
        </p:sp>
        <p:sp>
          <p:nvSpPr>
            <p:cNvPr id="20" name="Freeform: Shape 29"/>
            <p:cNvSpPr/>
            <p:nvPr/>
          </p:nvSpPr>
          <p:spPr bwMode="auto">
            <a:xfrm>
              <a:off x="1459225" y="3440944"/>
              <a:ext cx="190903" cy="237056"/>
            </a:xfrm>
            <a:custGeom>
              <a:gdLst>
                <a:gd name="T0" fmla="*/ 381 w 400"/>
                <a:gd name="T1" fmla="*/ 124 h 498"/>
                <a:gd name="T2" fmla="*/ 381 w 400"/>
                <a:gd name="T3" fmla="*/ 124 h 498"/>
                <a:gd name="T4" fmla="*/ 231 w 400"/>
                <a:gd name="T5" fmla="*/ 9 h 498"/>
                <a:gd name="T6" fmla="*/ 115 w 400"/>
                <a:gd name="T7" fmla="*/ 151 h 498"/>
                <a:gd name="T8" fmla="*/ 133 w 400"/>
                <a:gd name="T9" fmla="*/ 213 h 498"/>
                <a:gd name="T10" fmla="*/ 9 w 400"/>
                <a:gd name="T11" fmla="*/ 407 h 498"/>
                <a:gd name="T12" fmla="*/ 0 w 400"/>
                <a:gd name="T13" fmla="*/ 434 h 498"/>
                <a:gd name="T14" fmla="*/ 9 w 400"/>
                <a:gd name="T15" fmla="*/ 478 h 498"/>
                <a:gd name="T16" fmla="*/ 27 w 400"/>
                <a:gd name="T17" fmla="*/ 497 h 498"/>
                <a:gd name="T18" fmla="*/ 62 w 400"/>
                <a:gd name="T19" fmla="*/ 487 h 498"/>
                <a:gd name="T20" fmla="*/ 89 w 400"/>
                <a:gd name="T21" fmla="*/ 470 h 498"/>
                <a:gd name="T22" fmla="*/ 142 w 400"/>
                <a:gd name="T23" fmla="*/ 390 h 498"/>
                <a:gd name="T24" fmla="*/ 142 w 400"/>
                <a:gd name="T25" fmla="*/ 390 h 498"/>
                <a:gd name="T26" fmla="*/ 177 w 400"/>
                <a:gd name="T27" fmla="*/ 381 h 498"/>
                <a:gd name="T28" fmla="*/ 231 w 400"/>
                <a:gd name="T29" fmla="*/ 284 h 498"/>
                <a:gd name="T30" fmla="*/ 293 w 400"/>
                <a:gd name="T31" fmla="*/ 284 h 498"/>
                <a:gd name="T32" fmla="*/ 381 w 400"/>
                <a:gd name="T33" fmla="*/ 124 h 498"/>
                <a:gd name="T34" fmla="*/ 319 w 400"/>
                <a:gd name="T35" fmla="*/ 159 h 498"/>
                <a:gd name="T36" fmla="*/ 319 w 400"/>
                <a:gd name="T37" fmla="*/ 159 h 498"/>
                <a:gd name="T38" fmla="*/ 256 w 400"/>
                <a:gd name="T39" fmla="*/ 142 h 498"/>
                <a:gd name="T40" fmla="*/ 221 w 400"/>
                <a:gd name="T41" fmla="*/ 80 h 498"/>
                <a:gd name="T42" fmla="*/ 310 w 400"/>
                <a:gd name="T43" fmla="*/ 71 h 498"/>
                <a:gd name="T44" fmla="*/ 319 w 400"/>
                <a:gd name="T45" fmla="*/ 159 h 4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lnTo>
                    <a:pt x="142" y="390"/>
                  </a:ln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chemeClr val="bg1"/>
            </a:solidFill>
            <a:ln>
              <a:noFill/>
            </a:ln>
            <a:effectLst/>
          </p:spPr>
          <p:txBody>
            <a:bodyPr anchor="ctr"/>
            <a:lstStyle/>
            <a:p>
              <a:pPr algn="ctr"/>
              <a:endParaRPr sz="2400"/>
            </a:p>
          </p:txBody>
        </p:sp>
        <p:sp>
          <p:nvSpPr>
            <p:cNvPr id="27" name="Rectangle 42"/>
            <p:cNvSpPr/>
            <p:nvPr/>
          </p:nvSpPr>
          <p:spPr>
            <a:xfrm>
              <a:off x="2212044" y="2178427"/>
              <a:ext cx="660061" cy="536686"/>
            </a:xfrm>
            <a:prstGeom prst="rect">
              <a:avLst/>
            </a:prstGeom>
          </p:spPr>
          <p:txBody>
            <a:bodyPr wrap="square">
              <a:normAutofit fontScale="85000" lnSpcReduction="20000"/>
            </a:bodyPr>
            <a:lstStyle/>
            <a:p>
              <a:pPr algn="ctr">
                <a:lnSpc>
                  <a:spcPct val="120000"/>
                </a:lnSpc>
              </a:pPr>
              <a:r>
                <a:rPr lang="zh-CN" altLang="en-US" sz="1200">
                  <a:solidFill>
                    <a:schemeClr val="bg1"/>
                  </a:solidFill>
                </a:rPr>
                <a:t>此部分内</a:t>
              </a:r>
              <a:br>
                <a:rPr lang="zh-CN" altLang="en-US" sz="1200">
                  <a:solidFill>
                    <a:schemeClr val="bg1"/>
                  </a:solidFill>
                </a:rPr>
              </a:br>
              <a:r>
                <a:rPr lang="zh-CN" altLang="en-US" sz="1200">
                  <a:solidFill>
                    <a:schemeClr val="bg1"/>
                  </a:solidFill>
                </a:rPr>
                <a:t>容作为文字排版占位显示 。</a:t>
              </a:r>
            </a:p>
          </p:txBody>
        </p:sp>
      </p:grpSp>
      <p:grpSp>
        <p:nvGrpSpPr>
          <p:cNvPr id="38" name="组合 37"/>
          <p:cNvGrpSpPr/>
          <p:nvPr/>
        </p:nvGrpSpPr>
        <p:grpSpPr>
          <a:xfrm>
            <a:off x="3657726" y="1321154"/>
            <a:ext cx="2617788" cy="2889249"/>
            <a:chOff x="2743294" y="990865"/>
            <a:chExt cx="1963341" cy="2166937"/>
          </a:xfrm>
        </p:grpSpPr>
        <p:sp>
          <p:nvSpPr>
            <p:cNvPr id="9" name="Freeform: Shape 11"/>
            <p:cNvSpPr/>
            <p:nvPr/>
          </p:nvSpPr>
          <p:spPr bwMode="auto">
            <a:xfrm>
              <a:off x="2743294" y="990865"/>
              <a:ext cx="1963341" cy="2166937"/>
            </a:xfrm>
            <a:custGeom>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rgbClr val="0B1227"/>
            </a:solidFill>
            <a:ln>
              <a:noFill/>
            </a:ln>
          </p:spPr>
          <p:txBody>
            <a:bodyPr anchor="ctr"/>
            <a:lstStyle/>
            <a:p>
              <a:pPr algn="ctr"/>
              <a:endParaRPr sz="2400"/>
            </a:p>
          </p:txBody>
        </p:sp>
        <p:sp>
          <p:nvSpPr>
            <p:cNvPr id="10" name="Freeform: Shape 12"/>
            <p:cNvSpPr/>
            <p:nvPr/>
          </p:nvSpPr>
          <p:spPr bwMode="auto">
            <a:xfrm>
              <a:off x="4277155" y="1398782"/>
              <a:ext cx="212009" cy="189494"/>
            </a:xfrm>
            <a:custGeom>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anchor="ctr"/>
            <a:lstStyle/>
            <a:p>
              <a:pPr algn="ctr"/>
              <a:endParaRPr sz="2400"/>
            </a:p>
          </p:txBody>
        </p:sp>
        <p:sp>
          <p:nvSpPr>
            <p:cNvPr id="11" name="TextBox 13"/>
            <p:cNvSpPr txBox="1"/>
            <p:nvPr/>
          </p:nvSpPr>
          <p:spPr>
            <a:xfrm>
              <a:off x="2882447" y="1934146"/>
              <a:ext cx="983682" cy="230833"/>
            </a:xfrm>
            <a:prstGeom prst="rect">
              <a:avLst/>
            </a:prstGeom>
            <a:noFill/>
          </p:spPr>
          <p:txBody>
            <a:bodyPr wrap="none">
              <a:normAutofit fontScale="85000" lnSpcReduction="20000"/>
            </a:bodyPr>
            <a:lstStyle/>
            <a:p>
              <a:pPr algn="ctr"/>
              <a:r>
                <a:rPr lang="zh-CN" altLang="en-US" sz="1867" b="1">
                  <a:solidFill>
                    <a:schemeClr val="bg1"/>
                  </a:solidFill>
                </a:rPr>
                <a:t>标题文本预设 </a:t>
              </a:r>
            </a:p>
          </p:txBody>
        </p:sp>
        <p:sp>
          <p:nvSpPr>
            <p:cNvPr id="28" name="Rectangle 35"/>
            <p:cNvSpPr/>
            <p:nvPr/>
          </p:nvSpPr>
          <p:spPr>
            <a:xfrm>
              <a:off x="3058264" y="2178427"/>
              <a:ext cx="662833" cy="536686"/>
            </a:xfrm>
            <a:prstGeom prst="rect">
              <a:avLst/>
            </a:prstGeom>
          </p:spPr>
          <p:txBody>
            <a:bodyPr wrap="square" anchor="ctr" anchorCtr="1">
              <a:normAutofit fontScale="85000" lnSpcReduction="10000"/>
            </a:bodyPr>
            <a:lstStyle/>
            <a:p>
              <a:pPr algn="ctr">
                <a:lnSpc>
                  <a:spcPct val="120000"/>
                </a:lnSpc>
              </a:pPr>
              <a:r>
                <a:rPr lang="zh-CN" altLang="en-US" sz="1200">
                  <a:solidFill>
                    <a:schemeClr val="bg1"/>
                  </a:solidFill>
                </a:rPr>
                <a:t>此部分内容作为文字排版占位显示 。</a:t>
              </a:r>
            </a:p>
          </p:txBody>
        </p:sp>
      </p:grpSp>
      <p:grpSp>
        <p:nvGrpSpPr>
          <p:cNvPr id="40" name="组合 39"/>
          <p:cNvGrpSpPr/>
          <p:nvPr/>
        </p:nvGrpSpPr>
        <p:grpSpPr>
          <a:xfrm>
            <a:off x="5916490" y="1329091"/>
            <a:ext cx="2617788" cy="2887663"/>
            <a:chOff x="4437367" y="996818"/>
            <a:chExt cx="1963341" cy="2165747"/>
          </a:xfrm>
        </p:grpSpPr>
        <p:sp>
          <p:nvSpPr>
            <p:cNvPr id="12" name="Freeform: Shape 16"/>
            <p:cNvSpPr/>
            <p:nvPr/>
          </p:nvSpPr>
          <p:spPr bwMode="auto">
            <a:xfrm>
              <a:off x="4437367" y="996818"/>
              <a:ext cx="1963341" cy="2165747"/>
            </a:xfrm>
            <a:custGeom>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rgbClr val="0B1227"/>
            </a:solidFill>
            <a:ln>
              <a:noFill/>
            </a:ln>
          </p:spPr>
          <p:txBody>
            <a:bodyPr anchor="ctr"/>
            <a:lstStyle/>
            <a:p>
              <a:pPr algn="ctr"/>
              <a:endParaRPr sz="2400"/>
            </a:p>
          </p:txBody>
        </p:sp>
        <p:sp>
          <p:nvSpPr>
            <p:cNvPr id="13" name="Freeform: Shape 17"/>
            <p:cNvSpPr/>
            <p:nvPr/>
          </p:nvSpPr>
          <p:spPr bwMode="auto">
            <a:xfrm>
              <a:off x="5965665" y="1355799"/>
              <a:ext cx="236241" cy="227878"/>
            </a:xfrm>
            <a:custGeom>
              <a:gdLst>
                <a:gd name="T0" fmla="*/ 425 w 497"/>
                <a:gd name="T1" fmla="*/ 160 h 480"/>
                <a:gd name="T2" fmla="*/ 425 w 497"/>
                <a:gd name="T3" fmla="*/ 160 h 480"/>
                <a:gd name="T4" fmla="*/ 372 w 497"/>
                <a:gd name="T5" fmla="*/ 18 h 480"/>
                <a:gd name="T6" fmla="*/ 346 w 497"/>
                <a:gd name="T7" fmla="*/ 9 h 480"/>
                <a:gd name="T8" fmla="*/ 9 w 497"/>
                <a:gd name="T9" fmla="*/ 134 h 480"/>
                <a:gd name="T10" fmla="*/ 0 w 497"/>
                <a:gd name="T11" fmla="*/ 160 h 480"/>
                <a:gd name="T12" fmla="*/ 53 w 497"/>
                <a:gd name="T13" fmla="*/ 302 h 480"/>
                <a:gd name="T14" fmla="*/ 53 w 497"/>
                <a:gd name="T15" fmla="*/ 222 h 480"/>
                <a:gd name="T16" fmla="*/ 115 w 497"/>
                <a:gd name="T17" fmla="*/ 160 h 480"/>
                <a:gd name="T18" fmla="*/ 203 w 497"/>
                <a:gd name="T19" fmla="*/ 160 h 480"/>
                <a:gd name="T20" fmla="*/ 309 w 497"/>
                <a:gd name="T21" fmla="*/ 89 h 480"/>
                <a:gd name="T22" fmla="*/ 372 w 497"/>
                <a:gd name="T23" fmla="*/ 160 h 480"/>
                <a:gd name="T24" fmla="*/ 425 w 497"/>
                <a:gd name="T25" fmla="*/ 160 h 480"/>
                <a:gd name="T26" fmla="*/ 478 w 497"/>
                <a:gd name="T27" fmla="*/ 204 h 480"/>
                <a:gd name="T28" fmla="*/ 478 w 497"/>
                <a:gd name="T29" fmla="*/ 204 h 480"/>
                <a:gd name="T30" fmla="*/ 115 w 497"/>
                <a:gd name="T31" fmla="*/ 204 h 480"/>
                <a:gd name="T32" fmla="*/ 97 w 497"/>
                <a:gd name="T33" fmla="*/ 222 h 480"/>
                <a:gd name="T34" fmla="*/ 97 w 497"/>
                <a:gd name="T35" fmla="*/ 462 h 480"/>
                <a:gd name="T36" fmla="*/ 115 w 497"/>
                <a:gd name="T37" fmla="*/ 479 h 480"/>
                <a:gd name="T38" fmla="*/ 478 w 497"/>
                <a:gd name="T39" fmla="*/ 479 h 480"/>
                <a:gd name="T40" fmla="*/ 496 w 497"/>
                <a:gd name="T41" fmla="*/ 462 h 480"/>
                <a:gd name="T42" fmla="*/ 496 w 497"/>
                <a:gd name="T43" fmla="*/ 222 h 480"/>
                <a:gd name="T44" fmla="*/ 478 w 497"/>
                <a:gd name="T45" fmla="*/ 204 h 480"/>
                <a:gd name="T46" fmla="*/ 452 w 497"/>
                <a:gd name="T47" fmla="*/ 426 h 480"/>
                <a:gd name="T48" fmla="*/ 452 w 497"/>
                <a:gd name="T49" fmla="*/ 426 h 480"/>
                <a:gd name="T50" fmla="*/ 150 w 497"/>
                <a:gd name="T51" fmla="*/ 426 h 480"/>
                <a:gd name="T52" fmla="*/ 150 w 497"/>
                <a:gd name="T53" fmla="*/ 391 h 480"/>
                <a:gd name="T54" fmla="*/ 195 w 497"/>
                <a:gd name="T55" fmla="*/ 275 h 480"/>
                <a:gd name="T56" fmla="*/ 265 w 497"/>
                <a:gd name="T57" fmla="*/ 364 h 480"/>
                <a:gd name="T58" fmla="*/ 328 w 497"/>
                <a:gd name="T59" fmla="*/ 302 h 480"/>
                <a:gd name="T60" fmla="*/ 416 w 497"/>
                <a:gd name="T61" fmla="*/ 266 h 480"/>
                <a:gd name="T62" fmla="*/ 452 w 497"/>
                <a:gd name="T63" fmla="*/ 347 h 480"/>
                <a:gd name="T64" fmla="*/ 452 w 497"/>
                <a:gd name="T65" fmla="*/ 426 h 4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p:spPr>
          <p:txBody>
            <a:bodyPr anchor="ctr"/>
            <a:lstStyle/>
            <a:p>
              <a:pPr algn="ctr"/>
              <a:endParaRPr sz="2400"/>
            </a:p>
          </p:txBody>
        </p:sp>
        <p:sp>
          <p:nvSpPr>
            <p:cNvPr id="14" name="TextBox 18"/>
            <p:cNvSpPr txBox="1"/>
            <p:nvPr/>
          </p:nvSpPr>
          <p:spPr>
            <a:xfrm>
              <a:off x="4570114" y="1934146"/>
              <a:ext cx="978671" cy="230833"/>
            </a:xfrm>
            <a:prstGeom prst="rect">
              <a:avLst/>
            </a:prstGeom>
            <a:noFill/>
          </p:spPr>
          <p:txBody>
            <a:bodyPr wrap="none">
              <a:normAutofit fontScale="85000" lnSpcReduction="20000"/>
            </a:bodyPr>
            <a:lstStyle/>
            <a:p>
              <a:pPr algn="ctr"/>
              <a:r>
                <a:rPr lang="zh-CN" altLang="en-US" sz="1867" b="1">
                  <a:solidFill>
                    <a:schemeClr val="bg1"/>
                  </a:solidFill>
                </a:rPr>
                <a:t>标题文本预设 </a:t>
              </a:r>
            </a:p>
          </p:txBody>
        </p:sp>
        <p:sp>
          <p:nvSpPr>
            <p:cNvPr id="29" name="Rectangle 38"/>
            <p:cNvSpPr/>
            <p:nvPr/>
          </p:nvSpPr>
          <p:spPr>
            <a:xfrm>
              <a:off x="4744507" y="2178427"/>
              <a:ext cx="662833" cy="536686"/>
            </a:xfrm>
            <a:prstGeom prst="rect">
              <a:avLst/>
            </a:prstGeom>
          </p:spPr>
          <p:txBody>
            <a:bodyPr wrap="square" anchor="ctr" anchorCtr="1">
              <a:normAutofit fontScale="85000" lnSpcReduction="10000"/>
            </a:bodyPr>
            <a:lstStyle/>
            <a:p>
              <a:pPr algn="ctr">
                <a:lnSpc>
                  <a:spcPct val="120000"/>
                </a:lnSpc>
              </a:pPr>
              <a:r>
                <a:rPr lang="zh-CN" altLang="en-US" sz="1200">
                  <a:solidFill>
                    <a:schemeClr val="bg1"/>
                  </a:solidFill>
                </a:rPr>
                <a:t>此部分内容作为文字排版占位显示 。</a:t>
              </a:r>
            </a:p>
          </p:txBody>
        </p:sp>
      </p:grpSp>
      <p:grpSp>
        <p:nvGrpSpPr>
          <p:cNvPr id="42" name="组合 41"/>
          <p:cNvGrpSpPr/>
          <p:nvPr/>
        </p:nvGrpSpPr>
        <p:grpSpPr>
          <a:xfrm>
            <a:off x="8175254" y="1318590"/>
            <a:ext cx="2617788" cy="2887663"/>
            <a:chOff x="6131440" y="988942"/>
            <a:chExt cx="1963341" cy="2165747"/>
          </a:xfrm>
        </p:grpSpPr>
        <p:sp>
          <p:nvSpPr>
            <p:cNvPr id="15" name="Freeform: Shape 21"/>
            <p:cNvSpPr/>
            <p:nvPr/>
          </p:nvSpPr>
          <p:spPr bwMode="auto">
            <a:xfrm>
              <a:off x="6131440" y="988942"/>
              <a:ext cx="1963341" cy="2165747"/>
            </a:xfrm>
            <a:custGeom>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rgbClr val="0B1227"/>
            </a:solidFill>
            <a:ln>
              <a:noFill/>
            </a:ln>
          </p:spPr>
          <p:txBody>
            <a:bodyPr anchor="ctr"/>
            <a:lstStyle/>
            <a:p>
              <a:pPr algn="ctr"/>
              <a:endParaRPr sz="2400"/>
            </a:p>
          </p:txBody>
        </p:sp>
        <p:sp>
          <p:nvSpPr>
            <p:cNvPr id="16" name="Freeform: Shape 22"/>
            <p:cNvSpPr/>
            <p:nvPr/>
          </p:nvSpPr>
          <p:spPr bwMode="auto">
            <a:xfrm>
              <a:off x="7631318" y="1366423"/>
              <a:ext cx="246700" cy="251489"/>
            </a:xfrm>
            <a:custGeom>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p:spPr>
          <p:txBody>
            <a:bodyPr anchor="ctr"/>
            <a:lstStyle/>
            <a:p>
              <a:pPr algn="ctr"/>
              <a:endParaRPr sz="2400"/>
            </a:p>
          </p:txBody>
        </p:sp>
        <p:sp>
          <p:nvSpPr>
            <p:cNvPr id="17" name="TextBox 23"/>
            <p:cNvSpPr txBox="1"/>
            <p:nvPr/>
          </p:nvSpPr>
          <p:spPr>
            <a:xfrm>
              <a:off x="6272550" y="1934146"/>
              <a:ext cx="983682" cy="230833"/>
            </a:xfrm>
            <a:prstGeom prst="rect">
              <a:avLst/>
            </a:prstGeom>
            <a:noFill/>
          </p:spPr>
          <p:txBody>
            <a:bodyPr wrap="none">
              <a:normAutofit fontScale="85000" lnSpcReduction="20000"/>
            </a:bodyPr>
            <a:lstStyle/>
            <a:p>
              <a:pPr algn="ctr"/>
              <a:r>
                <a:rPr lang="zh-CN" altLang="en-US" sz="1867" b="1">
                  <a:solidFill>
                    <a:schemeClr val="bg1"/>
                  </a:solidFill>
                </a:rPr>
                <a:t>标题文本预设 </a:t>
              </a:r>
            </a:p>
          </p:txBody>
        </p:sp>
        <p:sp>
          <p:nvSpPr>
            <p:cNvPr id="30" name="Rectangle 48"/>
            <p:cNvSpPr/>
            <p:nvPr/>
          </p:nvSpPr>
          <p:spPr>
            <a:xfrm>
              <a:off x="6430029" y="2178427"/>
              <a:ext cx="662833" cy="536686"/>
            </a:xfrm>
            <a:prstGeom prst="rect">
              <a:avLst/>
            </a:prstGeom>
          </p:spPr>
          <p:txBody>
            <a:bodyPr wrap="square" anchor="ctr" anchorCtr="1">
              <a:normAutofit fontScale="85000" lnSpcReduction="10000"/>
            </a:bodyPr>
            <a:lstStyle/>
            <a:p>
              <a:pPr algn="ctr">
                <a:lnSpc>
                  <a:spcPct val="120000"/>
                </a:lnSpc>
              </a:pPr>
              <a:r>
                <a:rPr lang="zh-CN" altLang="en-US" sz="1200">
                  <a:solidFill>
                    <a:schemeClr val="bg1"/>
                  </a:solidFill>
                </a:rPr>
                <a:t>此部分内容作为文字排版占位显示 。</a:t>
              </a:r>
            </a:p>
          </p:txBody>
        </p:sp>
      </p:grpSp>
      <p:grpSp>
        <p:nvGrpSpPr>
          <p:cNvPr id="39" name="组合 38"/>
          <p:cNvGrpSpPr/>
          <p:nvPr/>
        </p:nvGrpSpPr>
        <p:grpSpPr>
          <a:xfrm>
            <a:off x="3878819" y="2524270"/>
            <a:ext cx="2617788" cy="2889249"/>
            <a:chOff x="2909114" y="1893202"/>
            <a:chExt cx="1963341" cy="2166937"/>
          </a:xfrm>
        </p:grpSpPr>
        <p:sp>
          <p:nvSpPr>
            <p:cNvPr id="21" name="Freeform: Shape 31"/>
            <p:cNvSpPr/>
            <p:nvPr/>
          </p:nvSpPr>
          <p:spPr bwMode="auto">
            <a:xfrm rot="10800000">
              <a:off x="2909114" y="1893202"/>
              <a:ext cx="1963341" cy="2166937"/>
            </a:xfrm>
            <a:custGeom>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rgbClr val="A34042"/>
            </a:solidFill>
            <a:ln>
              <a:noFill/>
            </a:ln>
          </p:spPr>
          <p:txBody>
            <a:bodyPr anchor="ctr"/>
            <a:lstStyle/>
            <a:p>
              <a:pPr algn="ctr"/>
              <a:endParaRPr sz="2400"/>
            </a:p>
          </p:txBody>
        </p:sp>
        <p:sp>
          <p:nvSpPr>
            <p:cNvPr id="22" name="TextBox 33"/>
            <p:cNvSpPr txBox="1"/>
            <p:nvPr/>
          </p:nvSpPr>
          <p:spPr>
            <a:xfrm>
              <a:off x="3726364" y="2853975"/>
              <a:ext cx="983682" cy="230833"/>
            </a:xfrm>
            <a:prstGeom prst="rect">
              <a:avLst/>
            </a:prstGeom>
            <a:noFill/>
          </p:spPr>
          <p:txBody>
            <a:bodyPr wrap="none">
              <a:normAutofit fontScale="85000" lnSpcReduction="20000"/>
            </a:bodyPr>
            <a:lstStyle/>
            <a:p>
              <a:pPr algn="ctr"/>
              <a:r>
                <a:rPr lang="zh-CN" altLang="en-US" sz="1867" b="1">
                  <a:solidFill>
                    <a:schemeClr val="bg1"/>
                  </a:solidFill>
                </a:rPr>
                <a:t>标题文本预设 </a:t>
              </a:r>
            </a:p>
          </p:txBody>
        </p:sp>
        <p:sp>
          <p:nvSpPr>
            <p:cNvPr id="23" name="Freeform: Shape 34"/>
            <p:cNvSpPr/>
            <p:nvPr/>
          </p:nvSpPr>
          <p:spPr bwMode="auto">
            <a:xfrm>
              <a:off x="3123639" y="3446496"/>
              <a:ext cx="199776" cy="207686"/>
            </a:xfrm>
            <a:custGeom>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p:spPr>
          <p:txBody>
            <a:bodyPr anchor="ctr"/>
            <a:lstStyle/>
            <a:p>
              <a:pPr algn="ctr"/>
              <a:endParaRPr sz="2400"/>
            </a:p>
          </p:txBody>
        </p:sp>
        <p:sp>
          <p:nvSpPr>
            <p:cNvPr id="31" name="Rectangle 49"/>
            <p:cNvSpPr/>
            <p:nvPr/>
          </p:nvSpPr>
          <p:spPr>
            <a:xfrm>
              <a:off x="3925055" y="2178427"/>
              <a:ext cx="660061" cy="536686"/>
            </a:xfrm>
            <a:prstGeom prst="rect">
              <a:avLst/>
            </a:prstGeom>
          </p:spPr>
          <p:txBody>
            <a:bodyPr wrap="square">
              <a:normAutofit fontScale="85000" lnSpcReduction="20000"/>
            </a:bodyPr>
            <a:lstStyle/>
            <a:p>
              <a:pPr algn="ctr">
                <a:lnSpc>
                  <a:spcPct val="120000"/>
                </a:lnSpc>
              </a:pPr>
              <a:r>
                <a:rPr lang="zh-CN" altLang="en-US" sz="1200">
                  <a:solidFill>
                    <a:schemeClr val="bg1"/>
                  </a:solidFill>
                </a:rPr>
                <a:t>此部分内</a:t>
              </a:r>
              <a:br>
                <a:rPr lang="zh-CN" altLang="en-US" sz="1200">
                  <a:solidFill>
                    <a:schemeClr val="bg1"/>
                  </a:solidFill>
                </a:rPr>
              </a:br>
              <a:r>
                <a:rPr lang="zh-CN" altLang="en-US" sz="1200">
                  <a:solidFill>
                    <a:schemeClr val="bg1"/>
                  </a:solidFill>
                </a:rPr>
                <a:t>容作为文字排版占位显示 。</a:t>
              </a:r>
            </a:p>
          </p:txBody>
        </p:sp>
      </p:grpSp>
      <p:grpSp>
        <p:nvGrpSpPr>
          <p:cNvPr id="41" name="组合 40"/>
          <p:cNvGrpSpPr/>
          <p:nvPr/>
        </p:nvGrpSpPr>
        <p:grpSpPr>
          <a:xfrm>
            <a:off x="6143753" y="2524270"/>
            <a:ext cx="2617788" cy="2889249"/>
            <a:chOff x="4607814" y="1893202"/>
            <a:chExt cx="1963341" cy="2166937"/>
          </a:xfrm>
        </p:grpSpPr>
        <p:sp>
          <p:nvSpPr>
            <p:cNvPr id="24" name="Freeform: Shape 36"/>
            <p:cNvSpPr/>
            <p:nvPr/>
          </p:nvSpPr>
          <p:spPr bwMode="auto">
            <a:xfrm rot="10800000">
              <a:off x="4607814" y="1893202"/>
              <a:ext cx="1963341" cy="2166937"/>
            </a:xfrm>
            <a:custGeom>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rgbClr val="A34042"/>
            </a:solidFill>
            <a:ln>
              <a:noFill/>
            </a:ln>
          </p:spPr>
          <p:txBody>
            <a:bodyPr anchor="ctr"/>
            <a:lstStyle/>
            <a:p>
              <a:pPr algn="ctr"/>
              <a:endParaRPr sz="2400"/>
            </a:p>
          </p:txBody>
        </p:sp>
        <p:sp>
          <p:nvSpPr>
            <p:cNvPr id="25" name="TextBox 37"/>
            <p:cNvSpPr txBox="1"/>
            <p:nvPr/>
          </p:nvSpPr>
          <p:spPr>
            <a:xfrm>
              <a:off x="5455059" y="2853975"/>
              <a:ext cx="983682" cy="230833"/>
            </a:xfrm>
            <a:prstGeom prst="rect">
              <a:avLst/>
            </a:prstGeom>
            <a:noFill/>
          </p:spPr>
          <p:txBody>
            <a:bodyPr wrap="none">
              <a:normAutofit fontScale="85000" lnSpcReduction="20000"/>
            </a:bodyPr>
            <a:lstStyle/>
            <a:p>
              <a:pPr algn="ctr"/>
              <a:r>
                <a:rPr lang="zh-CN" altLang="en-US" sz="1867" b="1">
                  <a:solidFill>
                    <a:schemeClr val="bg1"/>
                  </a:solidFill>
                </a:rPr>
                <a:t>标题文本预设 </a:t>
              </a:r>
            </a:p>
          </p:txBody>
        </p:sp>
        <p:sp>
          <p:nvSpPr>
            <p:cNvPr id="26" name="Freeform: Shape 39"/>
            <p:cNvSpPr/>
            <p:nvPr/>
          </p:nvSpPr>
          <p:spPr bwMode="auto">
            <a:xfrm>
              <a:off x="4804815" y="3508214"/>
              <a:ext cx="223511" cy="144393"/>
            </a:xfrm>
            <a:custGeom>
              <a:gdLst>
                <a:gd name="T0" fmla="*/ 381 w 498"/>
                <a:gd name="T1" fmla="*/ 89 h 320"/>
                <a:gd name="T2" fmla="*/ 381 w 498"/>
                <a:gd name="T3" fmla="*/ 89 h 320"/>
                <a:gd name="T4" fmla="*/ 355 w 498"/>
                <a:gd name="T5" fmla="*/ 89 h 320"/>
                <a:gd name="T6" fmla="*/ 231 w 498"/>
                <a:gd name="T7" fmla="*/ 0 h 320"/>
                <a:gd name="T8" fmla="*/ 98 w 498"/>
                <a:gd name="T9" fmla="*/ 134 h 320"/>
                <a:gd name="T10" fmla="*/ 98 w 498"/>
                <a:gd name="T11" fmla="*/ 150 h 320"/>
                <a:gd name="T12" fmla="*/ 89 w 498"/>
                <a:gd name="T13" fmla="*/ 150 h 320"/>
                <a:gd name="T14" fmla="*/ 0 w 498"/>
                <a:gd name="T15" fmla="*/ 240 h 320"/>
                <a:gd name="T16" fmla="*/ 89 w 498"/>
                <a:gd name="T17" fmla="*/ 319 h 320"/>
                <a:gd name="T18" fmla="*/ 381 w 498"/>
                <a:gd name="T19" fmla="*/ 319 h 320"/>
                <a:gd name="T20" fmla="*/ 497 w 498"/>
                <a:gd name="T21" fmla="*/ 204 h 320"/>
                <a:gd name="T22" fmla="*/ 381 w 498"/>
                <a:gd name="T23" fmla="*/ 89 h 320"/>
                <a:gd name="T24" fmla="*/ 284 w 498"/>
                <a:gd name="T25" fmla="*/ 195 h 320"/>
                <a:gd name="T26" fmla="*/ 284 w 498"/>
                <a:gd name="T27" fmla="*/ 195 h 320"/>
                <a:gd name="T28" fmla="*/ 213 w 498"/>
                <a:gd name="T29" fmla="*/ 275 h 320"/>
                <a:gd name="T30" fmla="*/ 195 w 498"/>
                <a:gd name="T31" fmla="*/ 275 h 320"/>
                <a:gd name="T32" fmla="*/ 195 w 498"/>
                <a:gd name="T33" fmla="*/ 266 h 320"/>
                <a:gd name="T34" fmla="*/ 195 w 498"/>
                <a:gd name="T35" fmla="*/ 257 h 320"/>
                <a:gd name="T36" fmla="*/ 222 w 498"/>
                <a:gd name="T37" fmla="*/ 204 h 320"/>
                <a:gd name="T38" fmla="*/ 204 w 498"/>
                <a:gd name="T39" fmla="*/ 195 h 320"/>
                <a:gd name="T40" fmla="*/ 204 w 498"/>
                <a:gd name="T41" fmla="*/ 195 h 320"/>
                <a:gd name="T42" fmla="*/ 186 w 498"/>
                <a:gd name="T43" fmla="*/ 178 h 320"/>
                <a:gd name="T44" fmla="*/ 195 w 498"/>
                <a:gd name="T45" fmla="*/ 160 h 320"/>
                <a:gd name="T46" fmla="*/ 258 w 498"/>
                <a:gd name="T47" fmla="*/ 89 h 320"/>
                <a:gd name="T48" fmla="*/ 275 w 498"/>
                <a:gd name="T49" fmla="*/ 80 h 320"/>
                <a:gd name="T50" fmla="*/ 284 w 498"/>
                <a:gd name="T51" fmla="*/ 89 h 320"/>
                <a:gd name="T52" fmla="*/ 275 w 498"/>
                <a:gd name="T53" fmla="*/ 106 h 320"/>
                <a:gd name="T54" fmla="*/ 249 w 498"/>
                <a:gd name="T55" fmla="*/ 160 h 320"/>
                <a:gd name="T56" fmla="*/ 275 w 498"/>
                <a:gd name="T57" fmla="*/ 169 h 320"/>
                <a:gd name="T58" fmla="*/ 275 w 498"/>
                <a:gd name="T59" fmla="*/ 169 h 320"/>
                <a:gd name="T60" fmla="*/ 293 w 498"/>
                <a:gd name="T61" fmla="*/ 187 h 320"/>
                <a:gd name="T62" fmla="*/ 284 w 498"/>
                <a:gd name="T63" fmla="*/ 195 h 3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lnTo>
                    <a:pt x="204" y="195"/>
                  </a:ln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lnTo>
                    <a:pt x="275" y="169"/>
                  </a:lnTo>
                  <a:cubicBezTo>
                    <a:pt x="284" y="169"/>
                    <a:pt x="293" y="178"/>
                    <a:pt x="293" y="187"/>
                  </a:cubicBezTo>
                  <a:lnTo>
                    <a:pt x="284" y="195"/>
                  </a:lnTo>
                  <a:close/>
                </a:path>
              </a:pathLst>
            </a:custGeom>
            <a:solidFill>
              <a:schemeClr val="bg1"/>
            </a:solidFill>
            <a:ln>
              <a:noFill/>
            </a:ln>
            <a:effectLst/>
          </p:spPr>
          <p:txBody>
            <a:bodyPr anchor="ctr"/>
            <a:lstStyle/>
            <a:p>
              <a:pPr algn="ctr"/>
              <a:endParaRPr sz="2400"/>
            </a:p>
          </p:txBody>
        </p:sp>
        <p:sp>
          <p:nvSpPr>
            <p:cNvPr id="32" name="Rectangle 50"/>
            <p:cNvSpPr/>
            <p:nvPr/>
          </p:nvSpPr>
          <p:spPr>
            <a:xfrm>
              <a:off x="5617848" y="2178427"/>
              <a:ext cx="660061" cy="536686"/>
            </a:xfrm>
            <a:prstGeom prst="rect">
              <a:avLst/>
            </a:prstGeom>
          </p:spPr>
          <p:txBody>
            <a:bodyPr wrap="square">
              <a:normAutofit fontScale="85000" lnSpcReduction="20000"/>
            </a:bodyPr>
            <a:lstStyle/>
            <a:p>
              <a:pPr algn="ctr">
                <a:lnSpc>
                  <a:spcPct val="120000"/>
                </a:lnSpc>
              </a:pPr>
              <a:r>
                <a:rPr lang="zh-CN" altLang="en-US" sz="1200">
                  <a:solidFill>
                    <a:schemeClr val="bg1"/>
                  </a:solidFill>
                </a:rPr>
                <a:t>此部分内</a:t>
              </a:r>
              <a:br>
                <a:rPr lang="zh-CN" altLang="en-US" sz="1200">
                  <a:solidFill>
                    <a:schemeClr val="bg1"/>
                  </a:solidFill>
                </a:rPr>
              </a:br>
              <a:r>
                <a:rPr lang="zh-CN" altLang="en-US" sz="1200">
                  <a:solidFill>
                    <a:schemeClr val="bg1"/>
                  </a:solidFill>
                </a:rPr>
                <a:t>容作为文字排版占位显示 。</a:t>
              </a:r>
            </a:p>
          </p:txBody>
        </p:sp>
      </p:grpSp>
      <p:grpSp>
        <p:nvGrpSpPr>
          <p:cNvPr id="43" name="组合 42"/>
          <p:cNvGrpSpPr/>
          <p:nvPr/>
        </p:nvGrpSpPr>
        <p:grpSpPr>
          <a:xfrm>
            <a:off x="0" y="130519"/>
            <a:ext cx="2514600" cy="461666"/>
            <a:chOff x="0" y="130519"/>
            <a:chExt cx="2514600" cy="461666"/>
          </a:xfrm>
        </p:grpSpPr>
        <p:pic>
          <p:nvPicPr>
            <p:cNvPr id="46" name="图片 45"/>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47"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grpSp>
        <p:nvGrpSpPr>
          <p:cNvPr id="48" name="组合 47"/>
          <p:cNvGrpSpPr/>
          <p:nvPr/>
        </p:nvGrpSpPr>
        <p:grpSpPr>
          <a:xfrm>
            <a:off x="-17429" y="5540692"/>
            <a:ext cx="12209429" cy="1323975"/>
            <a:chOff x="-17429" y="5540692"/>
            <a:chExt cx="12209429" cy="1323975"/>
          </a:xfrm>
        </p:grpSpPr>
        <p:grpSp>
          <p:nvGrpSpPr>
            <p:cNvPr id="49" name="组合 48"/>
            <p:cNvGrpSpPr/>
            <p:nvPr/>
          </p:nvGrpSpPr>
          <p:grpSpPr>
            <a:xfrm>
              <a:off x="-17429" y="5540692"/>
              <a:ext cx="8347833" cy="1323975"/>
              <a:chOff x="-17429" y="5540692"/>
              <a:chExt cx="8347833" cy="1323975"/>
            </a:xfrm>
          </p:grpSpPr>
          <p:pic>
            <p:nvPicPr>
              <p:cNvPr id="51" name="图片 50"/>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53" name="图片 52"/>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50" name="图片 49"/>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148694441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000"/>
                                        <p:tgtEl>
                                          <p:spTgt spid="39"/>
                                        </p:tgtEl>
                                      </p:cBhvr>
                                    </p:animEffect>
                                    <p:anim calcmode="lin" valueType="num">
                                      <p:cBhvr>
                                        <p:cTn id="23" dur="1000" fill="hold"/>
                                        <p:tgtEl>
                                          <p:spTgt spid="39"/>
                                        </p:tgtEl>
                                        <p:attrNameLst>
                                          <p:attrName>ppt_x</p:attrName>
                                        </p:attrNameLst>
                                      </p:cBhvr>
                                      <p:tavLst>
                                        <p:tav tm="0">
                                          <p:val>
                                            <p:strVal val="#ppt_x"/>
                                          </p:val>
                                        </p:tav>
                                        <p:tav tm="100000">
                                          <p:val>
                                            <p:strVal val="#ppt_x"/>
                                          </p:val>
                                        </p:tav>
                                      </p:tavLst>
                                    </p:anim>
                                    <p:anim calcmode="lin" valueType="num">
                                      <p:cBhvr>
                                        <p:cTn id="24" dur="1000" fill="hold"/>
                                        <p:tgtEl>
                                          <p:spTgt spid="3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anim calcmode="lin" valueType="num">
                                      <p:cBhvr>
                                        <p:cTn id="28" dur="1000" fill="hold"/>
                                        <p:tgtEl>
                                          <p:spTgt spid="38"/>
                                        </p:tgtEl>
                                        <p:attrNameLst>
                                          <p:attrName>ppt_x</p:attrName>
                                        </p:attrNameLst>
                                      </p:cBhvr>
                                      <p:tavLst>
                                        <p:tav tm="0">
                                          <p:val>
                                            <p:strVal val="#ppt_x"/>
                                          </p:val>
                                        </p:tav>
                                        <p:tav tm="100000">
                                          <p:val>
                                            <p:strVal val="#ppt_x"/>
                                          </p:val>
                                        </p:tav>
                                      </p:tavLst>
                                    </p:anim>
                                    <p:anim calcmode="lin" valueType="num">
                                      <p:cBhvr>
                                        <p:cTn id="29" dur="1000" fill="hold"/>
                                        <p:tgtEl>
                                          <p:spTgt spid="3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1000"/>
                                        <p:tgtEl>
                                          <p:spTgt spid="37"/>
                                        </p:tgtEl>
                                      </p:cBhvr>
                                    </p:animEffect>
                                    <p:anim calcmode="lin" valueType="num">
                                      <p:cBhvr>
                                        <p:cTn id="33" dur="1000" fill="hold"/>
                                        <p:tgtEl>
                                          <p:spTgt spid="37"/>
                                        </p:tgtEl>
                                        <p:attrNameLst>
                                          <p:attrName>ppt_x</p:attrName>
                                        </p:attrNameLst>
                                      </p:cBhvr>
                                      <p:tavLst>
                                        <p:tav tm="0">
                                          <p:val>
                                            <p:strVal val="#ppt_x"/>
                                          </p:val>
                                        </p:tav>
                                        <p:tav tm="100000">
                                          <p:val>
                                            <p:strVal val="#ppt_x"/>
                                          </p:val>
                                        </p:tav>
                                      </p:tavLst>
                                    </p:anim>
                                    <p:anim calcmode="lin" valueType="num">
                                      <p:cBhvr>
                                        <p:cTn id="34" dur="1000" fill="hold"/>
                                        <p:tgtEl>
                                          <p:spTgt spid="3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2" name="组合 31"/>
          <p:cNvGrpSpPr/>
          <p:nvPr/>
        </p:nvGrpSpPr>
        <p:grpSpPr>
          <a:xfrm>
            <a:off x="0" y="130519"/>
            <a:ext cx="2514600" cy="461666"/>
            <a:chOff x="0" y="130519"/>
            <a:chExt cx="2514600" cy="461666"/>
          </a:xfrm>
        </p:grpSpPr>
        <p:pic>
          <p:nvPicPr>
            <p:cNvPr id="39" name="图片 38"/>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40"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sp>
        <p:nvSpPr>
          <p:cNvPr id="41" name="Shape 1452"/>
          <p:cNvSpPr/>
          <p:nvPr/>
        </p:nvSpPr>
        <p:spPr>
          <a:xfrm>
            <a:off x="1138675" y="2888193"/>
            <a:ext cx="2292519" cy="2612808"/>
          </a:xfrm>
          <a:prstGeom prst="roundRect">
            <a:avLst>
              <a:gd name="adj" fmla="val 6924"/>
            </a:avLst>
          </a:prstGeom>
          <a:ln w="12700">
            <a:solidFill>
              <a:srgbClr val="A6AAA9"/>
            </a:solidFill>
            <a:miter lim="400000"/>
          </a:ln>
        </p:spPr>
        <p:txBody>
          <a:bodyPr lIns="19047" tIns="19047" rIns="19047" bIns="19047" anchor="ctr"/>
          <a:lstStyle/>
          <a:p>
            <a:pPr lvl="0"/>
            <a:endParaRPr sz="1700">
              <a:latin typeface="微软雅黑" panose="020b0503020204020204" pitchFamily="34" charset="-122"/>
              <a:ea typeface="微软雅黑" panose="020b0503020204020204" pitchFamily="34" charset="-122"/>
            </a:endParaRPr>
          </a:p>
        </p:txBody>
      </p:sp>
      <p:sp>
        <p:nvSpPr>
          <p:cNvPr id="42" name="Shape 1454"/>
          <p:cNvSpPr/>
          <p:nvPr/>
        </p:nvSpPr>
        <p:spPr>
          <a:xfrm>
            <a:off x="3685672" y="2888193"/>
            <a:ext cx="2292519" cy="2612808"/>
          </a:xfrm>
          <a:prstGeom prst="roundRect">
            <a:avLst>
              <a:gd name="adj" fmla="val 6924"/>
            </a:avLst>
          </a:prstGeom>
          <a:ln w="12700">
            <a:solidFill>
              <a:srgbClr val="A6AAA9"/>
            </a:solidFill>
            <a:miter lim="400000"/>
          </a:ln>
        </p:spPr>
        <p:txBody>
          <a:bodyPr lIns="19047" tIns="19047" rIns="19047" bIns="19047" anchor="ctr"/>
          <a:lstStyle/>
          <a:p>
            <a:pPr lvl="0"/>
            <a:endParaRPr sz="1700">
              <a:latin typeface="微软雅黑" panose="020b0503020204020204" pitchFamily="34" charset="-122"/>
              <a:ea typeface="微软雅黑" panose="020b0503020204020204" pitchFamily="34" charset="-122"/>
            </a:endParaRPr>
          </a:p>
        </p:txBody>
      </p:sp>
      <p:sp>
        <p:nvSpPr>
          <p:cNvPr id="43" name="Shape 1456"/>
          <p:cNvSpPr/>
          <p:nvPr/>
        </p:nvSpPr>
        <p:spPr>
          <a:xfrm>
            <a:off x="6212223" y="2888193"/>
            <a:ext cx="2292519" cy="2612808"/>
          </a:xfrm>
          <a:prstGeom prst="roundRect">
            <a:avLst>
              <a:gd name="adj" fmla="val 6924"/>
            </a:avLst>
          </a:prstGeom>
          <a:ln w="12700">
            <a:solidFill>
              <a:srgbClr val="A6AAA9"/>
            </a:solidFill>
            <a:miter lim="400000"/>
          </a:ln>
        </p:spPr>
        <p:txBody>
          <a:bodyPr lIns="19047" tIns="19047" rIns="19047" bIns="19047" anchor="ctr"/>
          <a:lstStyle/>
          <a:p>
            <a:pPr lvl="0"/>
            <a:endParaRPr sz="1700">
              <a:latin typeface="微软雅黑" panose="020b0503020204020204" pitchFamily="34" charset="-122"/>
              <a:ea typeface="微软雅黑" panose="020b0503020204020204" pitchFamily="34" charset="-122"/>
            </a:endParaRPr>
          </a:p>
        </p:txBody>
      </p:sp>
      <p:sp>
        <p:nvSpPr>
          <p:cNvPr id="44" name="Shape 1458"/>
          <p:cNvSpPr/>
          <p:nvPr/>
        </p:nvSpPr>
        <p:spPr>
          <a:xfrm>
            <a:off x="8759223" y="2888193"/>
            <a:ext cx="2292519" cy="2612808"/>
          </a:xfrm>
          <a:prstGeom prst="roundRect">
            <a:avLst>
              <a:gd name="adj" fmla="val 6924"/>
            </a:avLst>
          </a:prstGeom>
          <a:ln w="12700">
            <a:solidFill>
              <a:srgbClr val="A6AAA9"/>
            </a:solidFill>
            <a:miter lim="400000"/>
          </a:ln>
        </p:spPr>
        <p:txBody>
          <a:bodyPr lIns="19047" tIns="19047" rIns="19047" bIns="19047" anchor="ctr"/>
          <a:lstStyle/>
          <a:p>
            <a:pPr lvl="0"/>
            <a:endParaRPr sz="1700">
              <a:latin typeface="微软雅黑" panose="020b0503020204020204" pitchFamily="34" charset="-122"/>
              <a:ea typeface="微软雅黑" panose="020b0503020204020204" pitchFamily="34" charset="-122"/>
            </a:endParaRPr>
          </a:p>
        </p:txBody>
      </p:sp>
      <p:sp>
        <p:nvSpPr>
          <p:cNvPr id="45" name="Shape 1460"/>
          <p:cNvSpPr/>
          <p:nvPr/>
        </p:nvSpPr>
        <p:spPr>
          <a:xfrm>
            <a:off x="1441141" y="2048979"/>
            <a:ext cx="1687591" cy="1688203"/>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34042"/>
          </a:solidFill>
          <a:ln w="12700" cap="flat">
            <a:noFill/>
            <a:miter lim="400000"/>
          </a:ln>
          <a:effectLst/>
        </p:spPr>
        <p:txBody>
          <a:bodyPr wrap="square" lIns="19047" tIns="19047" rIns="19047" bIns="19047" numCol="1" anchor="ctr">
            <a:noAutofit/>
          </a:bodyPr>
          <a:lstStyle/>
          <a:p>
            <a:pPr lvl="0"/>
            <a:endParaRPr sz="1700">
              <a:latin typeface="微软雅黑" panose="020b0503020204020204" pitchFamily="34" charset="-122"/>
              <a:ea typeface="微软雅黑" panose="020b0503020204020204" pitchFamily="34" charset="-122"/>
            </a:endParaRPr>
          </a:p>
        </p:txBody>
      </p:sp>
      <p:sp>
        <p:nvSpPr>
          <p:cNvPr id="46" name="Shape 1465"/>
          <p:cNvSpPr/>
          <p:nvPr/>
        </p:nvSpPr>
        <p:spPr>
          <a:xfrm>
            <a:off x="3988139" y="2048979"/>
            <a:ext cx="1687591" cy="1688203"/>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B1227"/>
          </a:solidFill>
          <a:ln w="12700" cap="flat">
            <a:noFill/>
            <a:miter lim="400000"/>
          </a:ln>
          <a:effectLst/>
        </p:spPr>
        <p:txBody>
          <a:bodyPr wrap="square" lIns="19047" tIns="19047" rIns="19047" bIns="19047" numCol="1" anchor="ctr">
            <a:noAutofit/>
          </a:bodyPr>
          <a:lstStyle/>
          <a:p>
            <a:pPr lvl="0"/>
            <a:endParaRPr sz="1700">
              <a:latin typeface="微软雅黑" panose="020b0503020204020204" pitchFamily="34" charset="-122"/>
              <a:ea typeface="微软雅黑" panose="020b0503020204020204" pitchFamily="34" charset="-122"/>
            </a:endParaRPr>
          </a:p>
        </p:txBody>
      </p:sp>
      <p:sp>
        <p:nvSpPr>
          <p:cNvPr id="47" name="Shape 1468"/>
          <p:cNvSpPr/>
          <p:nvPr/>
        </p:nvSpPr>
        <p:spPr>
          <a:xfrm>
            <a:off x="6532556" y="2049114"/>
            <a:ext cx="1684135" cy="1684745"/>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B1227"/>
          </a:solidFill>
          <a:ln w="12700" cap="flat">
            <a:noFill/>
            <a:miter lim="400000"/>
          </a:ln>
          <a:effectLst/>
        </p:spPr>
        <p:txBody>
          <a:bodyPr wrap="square" lIns="19047" tIns="19047" rIns="19047" bIns="19047" numCol="1" anchor="ctr">
            <a:noAutofit/>
          </a:bodyPr>
          <a:lstStyle/>
          <a:p>
            <a:pPr lvl="0"/>
            <a:endParaRPr sz="1700">
              <a:latin typeface="微软雅黑" panose="020b0503020204020204" pitchFamily="34" charset="-122"/>
              <a:ea typeface="微软雅黑" panose="020b0503020204020204" pitchFamily="34" charset="-122"/>
            </a:endParaRPr>
          </a:p>
        </p:txBody>
      </p:sp>
      <p:sp>
        <p:nvSpPr>
          <p:cNvPr id="48" name="Shape 1471"/>
          <p:cNvSpPr/>
          <p:nvPr/>
        </p:nvSpPr>
        <p:spPr>
          <a:xfrm>
            <a:off x="9083864" y="2050705"/>
            <a:ext cx="1684135" cy="1684745"/>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34042"/>
          </a:solidFill>
          <a:ln w="12700" cap="flat">
            <a:noFill/>
            <a:miter lim="400000"/>
          </a:ln>
          <a:effectLst/>
        </p:spPr>
        <p:txBody>
          <a:bodyPr wrap="square" lIns="19047" tIns="19047" rIns="19047" bIns="19047" numCol="1" anchor="ctr">
            <a:noAutofit/>
          </a:bodyPr>
          <a:lstStyle/>
          <a:p>
            <a:pPr lvl="0"/>
            <a:endParaRPr sz="1700">
              <a:latin typeface="微软雅黑" panose="020b0503020204020204" pitchFamily="34" charset="-122"/>
              <a:ea typeface="微软雅黑" panose="020b0503020204020204" pitchFamily="34" charset="-122"/>
            </a:endParaRPr>
          </a:p>
        </p:txBody>
      </p:sp>
      <p:sp>
        <p:nvSpPr>
          <p:cNvPr id="49" name="Text Placeholder 5"/>
          <p:cNvSpPr txBox="1"/>
          <p:nvPr/>
        </p:nvSpPr>
        <p:spPr>
          <a:xfrm>
            <a:off x="1403548" y="2604071"/>
            <a:ext cx="1698599" cy="578020"/>
          </a:xfrm>
          <a:prstGeom prst="rect">
            <a:avLst/>
          </a:prstGeom>
        </p:spPr>
        <p:txBody>
          <a:bodyPr lIns="121889" tIns="60944" rIns="121889" bIns="6094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a:solidFill>
                  <a:schemeClr val="bg1"/>
                </a:solidFill>
                <a:latin typeface="微软雅黑" panose="020b0503020204020204" pitchFamily="34" charset="-122"/>
                <a:ea typeface="微软雅黑" panose="020b0503020204020204" pitchFamily="34" charset="-122"/>
              </a:rPr>
              <a:t>点击输入标题</a:t>
            </a:r>
          </a:p>
        </p:txBody>
      </p:sp>
      <p:sp>
        <p:nvSpPr>
          <p:cNvPr id="50" name="Text Placeholder 6"/>
          <p:cNvSpPr txBox="1"/>
          <p:nvPr/>
        </p:nvSpPr>
        <p:spPr>
          <a:xfrm>
            <a:off x="1257496" y="4009169"/>
            <a:ext cx="2053765" cy="1134453"/>
          </a:xfrm>
          <a:prstGeom prst="rect">
            <a:avLst/>
          </a:prstGeom>
        </p:spPr>
        <p:txBody>
          <a:bodyPr lIns="121889" tIns="60944" rIns="121889" bIns="6094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3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 Placeholder 5"/>
          <p:cNvSpPr txBox="1"/>
          <p:nvPr/>
        </p:nvSpPr>
        <p:spPr>
          <a:xfrm>
            <a:off x="4075910" y="2604071"/>
            <a:ext cx="1579776" cy="578020"/>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a:solidFill>
                  <a:schemeClr val="bg1"/>
                </a:solidFill>
                <a:latin typeface="微软雅黑" panose="020b0503020204020204" pitchFamily="34" charset="-122"/>
                <a:ea typeface="微软雅黑" panose="020b0503020204020204" pitchFamily="34" charset="-122"/>
              </a:rPr>
              <a:t>点击输入标题</a:t>
            </a:r>
          </a:p>
        </p:txBody>
      </p:sp>
      <p:sp>
        <p:nvSpPr>
          <p:cNvPr id="52" name="Text Placeholder 5"/>
          <p:cNvSpPr txBox="1"/>
          <p:nvPr/>
        </p:nvSpPr>
        <p:spPr>
          <a:xfrm>
            <a:off x="9169908" y="2604071"/>
            <a:ext cx="1579776" cy="578020"/>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a:solidFill>
                  <a:schemeClr val="bg1"/>
                </a:solidFill>
                <a:latin typeface="微软雅黑" panose="020b0503020204020204" pitchFamily="34" charset="-122"/>
                <a:ea typeface="微软雅黑" panose="020b0503020204020204" pitchFamily="34" charset="-122"/>
              </a:rPr>
              <a:t>点击输入标题</a:t>
            </a:r>
          </a:p>
        </p:txBody>
      </p:sp>
      <p:sp>
        <p:nvSpPr>
          <p:cNvPr id="53" name="Text Placeholder 6"/>
          <p:cNvSpPr txBox="1"/>
          <p:nvPr/>
        </p:nvSpPr>
        <p:spPr>
          <a:xfrm>
            <a:off x="3924427" y="4009169"/>
            <a:ext cx="1815009" cy="113445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Text Placeholder 6"/>
          <p:cNvSpPr txBox="1"/>
          <p:nvPr/>
        </p:nvSpPr>
        <p:spPr>
          <a:xfrm>
            <a:off x="6462142" y="4009169"/>
            <a:ext cx="1815009" cy="113445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 Placeholder 6"/>
          <p:cNvSpPr txBox="1"/>
          <p:nvPr/>
        </p:nvSpPr>
        <p:spPr>
          <a:xfrm>
            <a:off x="9018424" y="4009169"/>
            <a:ext cx="1815009" cy="113445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Text Placeholder 5"/>
          <p:cNvSpPr txBox="1"/>
          <p:nvPr/>
        </p:nvSpPr>
        <p:spPr>
          <a:xfrm>
            <a:off x="6613624" y="2604071"/>
            <a:ext cx="1579776" cy="578020"/>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a:solidFill>
                  <a:schemeClr val="bg1"/>
                </a:solidFill>
                <a:latin typeface="微软雅黑" panose="020b0503020204020204" pitchFamily="34" charset="-122"/>
                <a:ea typeface="微软雅黑" panose="020b0503020204020204" pitchFamily="34" charset="-122"/>
              </a:rPr>
              <a:t>点击输入标题</a:t>
            </a:r>
          </a:p>
        </p:txBody>
      </p:sp>
      <p:grpSp>
        <p:nvGrpSpPr>
          <p:cNvPr id="57" name="组合 56"/>
          <p:cNvGrpSpPr/>
          <p:nvPr/>
        </p:nvGrpSpPr>
        <p:grpSpPr>
          <a:xfrm>
            <a:off x="-17429" y="5540692"/>
            <a:ext cx="12209429" cy="1323975"/>
            <a:chOff x="-17429" y="5540692"/>
            <a:chExt cx="12209429" cy="1323975"/>
          </a:xfrm>
        </p:grpSpPr>
        <p:grpSp>
          <p:nvGrpSpPr>
            <p:cNvPr id="58" name="组合 57"/>
            <p:cNvGrpSpPr/>
            <p:nvPr/>
          </p:nvGrpSpPr>
          <p:grpSpPr>
            <a:xfrm>
              <a:off x="-17429" y="5540692"/>
              <a:ext cx="8347833" cy="1323975"/>
              <a:chOff x="-17429" y="5540692"/>
              <a:chExt cx="8347833" cy="1323975"/>
            </a:xfrm>
          </p:grpSpPr>
          <p:pic>
            <p:nvPicPr>
              <p:cNvPr id="60" name="图片 59"/>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61" name="图片 60"/>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62" name="图片 61"/>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59" name="图片 58"/>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40398699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9">
                                            <p:txEl>
                                              <p:pRg st="0" end="0"/>
                                            </p:txEl>
                                          </p:spTgt>
                                        </p:tgtEl>
                                        <p:attrNameLst>
                                          <p:attrName>style.visibility</p:attrName>
                                        </p:attrNameLst>
                                      </p:cBhvr>
                                      <p:to>
                                        <p:strVal val="visible"/>
                                      </p:to>
                                    </p:set>
                                    <p:animEffect transition="in" filter="fade">
                                      <p:cBhvr>
                                        <p:cTn id="11" dur="500"/>
                                        <p:tgtEl>
                                          <p:spTgt spid="49">
                                            <p:txEl>
                                              <p:pRg st="0" end="0"/>
                                            </p:txEl>
                                          </p:spTgt>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up)">
                                      <p:cBhvr>
                                        <p:cTn id="15" dur="500"/>
                                        <p:tgtEl>
                                          <p:spTgt spid="41"/>
                                        </p:tgtEl>
                                      </p:cBhvr>
                                    </p:animEffect>
                                  </p:childTnLst>
                                </p:cTn>
                              </p:par>
                            </p:childTnLst>
                          </p:cTn>
                        </p:par>
                        <p:par>
                          <p:cTn id="16" fill="hold" nodeType="afterGroup">
                            <p:stCondLst>
                              <p:cond delay="1500"/>
                            </p:stCondLst>
                            <p:childTnLst>
                              <p:par>
                                <p:cTn id="17" presetID="18" presetClass="entr" presetSubtype="6" fill="hold" grpId="0" nodeType="afterEffect">
                                  <p:stCondLst>
                                    <p:cond delay="0"/>
                                  </p:stCondLst>
                                  <p:childTnLst>
                                    <p:set>
                                      <p:cBhvr>
                                        <p:cTn id="18" dur="1" fill="hold">
                                          <p:stCondLst>
                                            <p:cond delay="0"/>
                                          </p:stCondLst>
                                        </p:cTn>
                                        <p:tgtEl>
                                          <p:spTgt spid="50">
                                            <p:txEl>
                                              <p:pRg st="0" end="0"/>
                                            </p:txEl>
                                          </p:spTgt>
                                        </p:tgtEl>
                                        <p:attrNameLst>
                                          <p:attrName>style.visibility</p:attrName>
                                        </p:attrNameLst>
                                      </p:cBhvr>
                                      <p:to>
                                        <p:strVal val="visible"/>
                                      </p:to>
                                    </p:set>
                                    <p:animEffect transition="in" filter="strips(downRight)">
                                      <p:cBhvr>
                                        <p:cTn id="19" dur="500"/>
                                        <p:tgtEl>
                                          <p:spTgt spid="50">
                                            <p:txEl>
                                              <p:pRg st="0" end="0"/>
                                            </p:txEl>
                                          </p:spTgt>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par>
                          <p:cTn id="28" fill="hold" nodeType="afterGroup">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up)">
                                      <p:cBhvr>
                                        <p:cTn id="31" dur="500"/>
                                        <p:tgtEl>
                                          <p:spTgt spid="42"/>
                                        </p:tgtEl>
                                      </p:cBhvr>
                                    </p:animEffect>
                                  </p:childTnLst>
                                </p:cTn>
                              </p:par>
                            </p:childTnLst>
                          </p:cTn>
                        </p:par>
                        <p:par>
                          <p:cTn id="32" fill="hold" nodeType="afterGroup">
                            <p:stCondLst>
                              <p:cond delay="3500"/>
                            </p:stCondLst>
                            <p:childTnLst>
                              <p:par>
                                <p:cTn id="33" presetID="18" presetClass="entr" presetSubtype="6"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strips(downRight)">
                                      <p:cBhvr>
                                        <p:cTn id="35" dur="500"/>
                                        <p:tgtEl>
                                          <p:spTgt spid="53"/>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par>
                          <p:cTn id="44" fill="hold" nodeType="afterGroup">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up)">
                                      <p:cBhvr>
                                        <p:cTn id="47" dur="500"/>
                                        <p:tgtEl>
                                          <p:spTgt spid="43"/>
                                        </p:tgtEl>
                                      </p:cBhvr>
                                    </p:animEffect>
                                  </p:childTnLst>
                                </p:cTn>
                              </p:par>
                            </p:childTnLst>
                          </p:cTn>
                        </p:par>
                        <p:par>
                          <p:cTn id="48" fill="hold" nodeType="afterGroup">
                            <p:stCondLst>
                              <p:cond delay="5500"/>
                            </p:stCondLst>
                            <p:childTnLst>
                              <p:par>
                                <p:cTn id="49" presetID="18" presetClass="entr" presetSubtype="6" fill="hold" grpId="0" nodeType="after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strips(downRight)">
                                      <p:cBhvr>
                                        <p:cTn id="51" dur="500"/>
                                        <p:tgtEl>
                                          <p:spTgt spid="54"/>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500"/>
                                        <p:tgtEl>
                                          <p:spTgt spid="48"/>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par>
                          <p:cTn id="60" fill="hold" nodeType="afterGroup">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wipe(up)">
                                      <p:cBhvr>
                                        <p:cTn id="63" dur="500"/>
                                        <p:tgtEl>
                                          <p:spTgt spid="44"/>
                                        </p:tgtEl>
                                      </p:cBhvr>
                                    </p:animEffect>
                                  </p:childTnLst>
                                </p:cTn>
                              </p:par>
                            </p:childTnLst>
                          </p:cTn>
                        </p:par>
                        <p:par>
                          <p:cTn id="64" fill="hold" nodeType="afterGroup">
                            <p:stCondLst>
                              <p:cond delay="7500"/>
                            </p:stCondLst>
                            <p:childTnLst>
                              <p:par>
                                <p:cTn id="65" presetID="18" presetClass="entr" presetSubtype="6"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strips(downRight)">
                                      <p:cBhvr>
                                        <p:cTn id="6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46" grpId="0" animBg="1"/>
      <p:bldP spid="47" grpId="0" animBg="1"/>
      <p:bldP spid="48" grpId="0" animBg="1"/>
      <p:bldP spid="49" grpId="0" build="p"/>
      <p:bldP spid="50" grpId="0" build="p"/>
      <p:bldP spid="51" grpId="0"/>
      <p:bldP spid="52" grpId="0"/>
      <p:bldP spid="53" grpId="0"/>
      <p:bldP spid="54" grpId="0"/>
      <p:bldP spid="55" grpId="0"/>
      <p:bldP spid="5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grpSp>
        <p:nvGrpSpPr>
          <p:cNvPr id="20" name="组合 19"/>
          <p:cNvGrpSpPr/>
          <p:nvPr/>
        </p:nvGrpSpPr>
        <p:grpSpPr>
          <a:xfrm>
            <a:off x="0" y="130519"/>
            <a:ext cx="2514600" cy="461666"/>
            <a:chOff x="0" y="130519"/>
            <a:chExt cx="2514600" cy="461666"/>
          </a:xfrm>
        </p:grpSpPr>
        <p:pic>
          <p:nvPicPr>
            <p:cNvPr id="23" name="图片 22"/>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24"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sp>
        <p:nvSpPr>
          <p:cNvPr id="25" name="Shape 2012"/>
          <p:cNvSpPr/>
          <p:nvPr/>
        </p:nvSpPr>
        <p:spPr>
          <a:xfrm>
            <a:off x="6858566" y="1783883"/>
            <a:ext cx="3560907" cy="1687004"/>
          </a:xfrm>
          <a:prstGeom prst="roundRect">
            <a:avLst>
              <a:gd name="adj" fmla="val 6918"/>
            </a:avLst>
          </a:prstGeom>
          <a:noFill/>
          <a:ln w="12700">
            <a:solidFill>
              <a:srgbClr val="A6AAA9"/>
            </a:solidFill>
            <a:miter lim="400000"/>
          </a:ln>
        </p:spPr>
        <p:txBody>
          <a:bodyPr lIns="19047" tIns="19047" rIns="19047" bIns="19047" anchor="ctr"/>
          <a:lstStyle/>
          <a:p>
            <a:pPr lvl="0"/>
            <a:endParaRPr sz="1700"/>
          </a:p>
        </p:txBody>
      </p:sp>
      <p:sp>
        <p:nvSpPr>
          <p:cNvPr id="26" name="Shape 2013"/>
          <p:cNvSpPr/>
          <p:nvPr/>
        </p:nvSpPr>
        <p:spPr>
          <a:xfrm>
            <a:off x="6858566" y="3714805"/>
            <a:ext cx="3560907" cy="1685217"/>
          </a:xfrm>
          <a:prstGeom prst="roundRect">
            <a:avLst>
              <a:gd name="adj" fmla="val 6925"/>
            </a:avLst>
          </a:prstGeom>
          <a:noFill/>
          <a:ln w="12700">
            <a:solidFill>
              <a:srgbClr val="A6AAA9"/>
            </a:solidFill>
            <a:miter lim="400000"/>
          </a:ln>
        </p:spPr>
        <p:txBody>
          <a:bodyPr lIns="19047" tIns="19047" rIns="19047" bIns="19047" anchor="ctr"/>
          <a:lstStyle/>
          <a:p>
            <a:pPr lvl="0"/>
            <a:endParaRPr sz="1700"/>
          </a:p>
        </p:txBody>
      </p:sp>
      <p:sp>
        <p:nvSpPr>
          <p:cNvPr id="27" name="Shape 2014"/>
          <p:cNvSpPr/>
          <p:nvPr/>
        </p:nvSpPr>
        <p:spPr>
          <a:xfrm>
            <a:off x="1385805" y="3713915"/>
            <a:ext cx="3560907" cy="1687003"/>
          </a:xfrm>
          <a:prstGeom prst="roundRect">
            <a:avLst>
              <a:gd name="adj" fmla="val 6918"/>
            </a:avLst>
          </a:prstGeom>
          <a:noFill/>
          <a:ln w="12700">
            <a:solidFill>
              <a:srgbClr val="A6AAA9"/>
            </a:solidFill>
            <a:miter lim="400000"/>
          </a:ln>
        </p:spPr>
        <p:txBody>
          <a:bodyPr lIns="19047" tIns="19047" rIns="19047" bIns="19047" anchor="ctr"/>
          <a:lstStyle/>
          <a:p>
            <a:pPr lvl="0"/>
            <a:endParaRPr sz="1700"/>
          </a:p>
        </p:txBody>
      </p:sp>
      <p:sp>
        <p:nvSpPr>
          <p:cNvPr id="28" name="Shape 2015"/>
          <p:cNvSpPr/>
          <p:nvPr/>
        </p:nvSpPr>
        <p:spPr>
          <a:xfrm>
            <a:off x="1385805" y="1783883"/>
            <a:ext cx="3560907" cy="1687004"/>
          </a:xfrm>
          <a:prstGeom prst="roundRect">
            <a:avLst>
              <a:gd name="adj" fmla="val 6918"/>
            </a:avLst>
          </a:prstGeom>
          <a:noFill/>
          <a:ln w="12700">
            <a:solidFill>
              <a:srgbClr val="A6AAA9"/>
            </a:solidFill>
            <a:miter lim="400000"/>
          </a:ln>
        </p:spPr>
        <p:txBody>
          <a:bodyPr lIns="19047" tIns="19047" rIns="19047" bIns="19047" anchor="ctr"/>
          <a:lstStyle/>
          <a:p>
            <a:pPr lvl="0"/>
            <a:endParaRPr sz="1700"/>
          </a:p>
        </p:txBody>
      </p:sp>
      <p:sp>
        <p:nvSpPr>
          <p:cNvPr id="29" name="Shape 2016"/>
          <p:cNvSpPr/>
          <p:nvPr/>
        </p:nvSpPr>
        <p:spPr>
          <a:xfrm>
            <a:off x="4455381" y="2151609"/>
            <a:ext cx="2887527" cy="2888570"/>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34042"/>
          </a:solidFill>
          <a:ln w="12700">
            <a:miter lim="400000"/>
          </a:ln>
        </p:spPr>
        <p:txBody>
          <a:bodyPr lIns="25393" tIns="25393" rIns="25393" bIns="25393" anchor="ctr"/>
          <a:lstStyle/>
          <a:p>
            <a:pPr lvl="0"/>
            <a:endParaRPr sz="1700">
              <a:solidFill>
                <a:schemeClr val="accent1"/>
              </a:solidFill>
            </a:endParaRPr>
          </a:p>
        </p:txBody>
      </p:sp>
      <p:sp>
        <p:nvSpPr>
          <p:cNvPr id="33" name="Shape 2021"/>
          <p:cNvSpPr/>
          <p:nvPr/>
        </p:nvSpPr>
        <p:spPr>
          <a:xfrm>
            <a:off x="2133747" y="2344461"/>
            <a:ext cx="2321631" cy="510037"/>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100">
                <a:solidFill>
                  <a:schemeClr val="bg1">
                    <a:lumMod val="50000"/>
                  </a:schemeClr>
                </a:solidFill>
                <a:latin typeface="微软雅黑" panose="020b0503020204020204" pitchFamily="34" charset="-122"/>
                <a:ea typeface="微软雅黑" panose="020b0503020204020204" pitchFamily="34" charset="-122"/>
              </a:rPr>
              <a:t>详写内容</a:t>
            </a:r>
            <a:r>
              <a:rPr lang="en-US" altLang="zh-CN" sz="1100">
                <a:solidFill>
                  <a:schemeClr val="bg1">
                    <a:lumMod val="50000"/>
                  </a:schemeClr>
                </a:solidFill>
                <a:latin typeface="微软雅黑" panose="020b0503020204020204" pitchFamily="34" charset="-122"/>
                <a:ea typeface="微软雅黑" panose="020b0503020204020204" pitchFamily="34" charset="-122"/>
              </a:rPr>
              <a:t>……</a:t>
            </a:r>
            <a:r>
              <a:rPr lang="zh-CN" altLang="en-US" sz="110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3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Shape 2022"/>
          <p:cNvSpPr/>
          <p:nvPr/>
        </p:nvSpPr>
        <p:spPr>
          <a:xfrm>
            <a:off x="2125954" y="1925949"/>
            <a:ext cx="1869090" cy="40170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点击输入标题文本</a:t>
            </a:r>
          </a:p>
        </p:txBody>
      </p:sp>
      <p:sp>
        <p:nvSpPr>
          <p:cNvPr id="35" name="Shape 2023"/>
          <p:cNvSpPr/>
          <p:nvPr/>
        </p:nvSpPr>
        <p:spPr>
          <a:xfrm>
            <a:off x="2133747" y="4281479"/>
            <a:ext cx="2321631" cy="4856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100">
                <a:solidFill>
                  <a:schemeClr val="bg1">
                    <a:lumMod val="50000"/>
                  </a:schemeClr>
                </a:solidFill>
                <a:latin typeface="微软雅黑" panose="020b0503020204020204" pitchFamily="34" charset="-122"/>
                <a:ea typeface="微软雅黑" panose="020b0503020204020204" pitchFamily="34" charset="-122"/>
              </a:rPr>
              <a:t>详写内容</a:t>
            </a:r>
            <a:r>
              <a:rPr lang="en-US" altLang="zh-CN" sz="1100">
                <a:solidFill>
                  <a:schemeClr val="bg1">
                    <a:lumMod val="50000"/>
                  </a:schemeClr>
                </a:solidFill>
                <a:latin typeface="微软雅黑" panose="020b0503020204020204" pitchFamily="34" charset="-122"/>
                <a:ea typeface="微软雅黑" panose="020b0503020204020204" pitchFamily="34" charset="-122"/>
              </a:rPr>
              <a:t>……</a:t>
            </a:r>
            <a:r>
              <a:rPr lang="zh-CN" altLang="en-US" sz="110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Shape 2024"/>
          <p:cNvSpPr/>
          <p:nvPr/>
        </p:nvSpPr>
        <p:spPr>
          <a:xfrm>
            <a:off x="2125954" y="3890938"/>
            <a:ext cx="1869090" cy="40170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点击输入标题文本</a:t>
            </a:r>
          </a:p>
        </p:txBody>
      </p:sp>
      <p:sp>
        <p:nvSpPr>
          <p:cNvPr id="37" name="Shape 2025"/>
          <p:cNvSpPr/>
          <p:nvPr/>
        </p:nvSpPr>
        <p:spPr>
          <a:xfrm>
            <a:off x="7342905" y="2344461"/>
            <a:ext cx="2312366" cy="510037"/>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100">
                <a:solidFill>
                  <a:schemeClr val="bg1">
                    <a:lumMod val="50000"/>
                  </a:schemeClr>
                </a:solidFill>
                <a:latin typeface="微软雅黑" panose="020b0503020204020204" pitchFamily="34" charset="-122"/>
                <a:ea typeface="微软雅黑" panose="020b0503020204020204" pitchFamily="34" charset="-122"/>
              </a:rPr>
              <a:t>详写内容</a:t>
            </a:r>
            <a:r>
              <a:rPr lang="en-US" altLang="zh-CN" sz="1100">
                <a:solidFill>
                  <a:schemeClr val="bg1">
                    <a:lumMod val="50000"/>
                  </a:schemeClr>
                </a:solidFill>
                <a:latin typeface="微软雅黑" panose="020b0503020204020204" pitchFamily="34" charset="-122"/>
                <a:ea typeface="微软雅黑" panose="020b0503020204020204" pitchFamily="34" charset="-122"/>
              </a:rPr>
              <a:t>……</a:t>
            </a:r>
            <a:r>
              <a:rPr lang="zh-CN" altLang="en-US" sz="110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3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Shape 2026"/>
          <p:cNvSpPr/>
          <p:nvPr/>
        </p:nvSpPr>
        <p:spPr>
          <a:xfrm>
            <a:off x="7786706" y="1925949"/>
            <a:ext cx="1869090" cy="40170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点击输入标题文本</a:t>
            </a:r>
          </a:p>
        </p:txBody>
      </p:sp>
      <p:sp>
        <p:nvSpPr>
          <p:cNvPr id="39" name="Shape 2027"/>
          <p:cNvSpPr/>
          <p:nvPr/>
        </p:nvSpPr>
        <p:spPr>
          <a:xfrm>
            <a:off x="7342907" y="4281484"/>
            <a:ext cx="2312366" cy="4856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100">
                <a:solidFill>
                  <a:schemeClr val="bg1">
                    <a:lumMod val="50000"/>
                  </a:schemeClr>
                </a:solidFill>
                <a:latin typeface="微软雅黑" panose="020b0503020204020204" pitchFamily="34" charset="-122"/>
                <a:ea typeface="微软雅黑" panose="020b0503020204020204" pitchFamily="34" charset="-122"/>
              </a:rPr>
              <a:t>详写内容</a:t>
            </a:r>
            <a:r>
              <a:rPr lang="en-US" altLang="zh-CN" sz="1100">
                <a:solidFill>
                  <a:schemeClr val="bg1">
                    <a:lumMod val="50000"/>
                  </a:schemeClr>
                </a:solidFill>
                <a:latin typeface="微软雅黑" panose="020b0503020204020204" pitchFamily="34" charset="-122"/>
                <a:ea typeface="微软雅黑" panose="020b0503020204020204" pitchFamily="34" charset="-122"/>
              </a:rPr>
              <a:t>……</a:t>
            </a:r>
            <a:r>
              <a:rPr lang="zh-CN" altLang="en-US" sz="110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Shape 2028"/>
          <p:cNvSpPr/>
          <p:nvPr/>
        </p:nvSpPr>
        <p:spPr>
          <a:xfrm>
            <a:off x="7786706" y="3890938"/>
            <a:ext cx="1869090" cy="40170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nvGrpSpPr>
          <p:cNvPr id="41" name="Group 2031"/>
          <p:cNvGrpSpPr/>
          <p:nvPr/>
        </p:nvGrpSpPr>
        <p:grpSpPr>
          <a:xfrm>
            <a:off x="911220" y="2149532"/>
            <a:ext cx="955362" cy="955707"/>
            <a:chExt cx="1910968" cy="1910968"/>
          </a:xfrm>
        </p:grpSpPr>
        <p:sp>
          <p:nvSpPr>
            <p:cNvPr id="42" name="Shape 2029"/>
            <p:cNvSpPr/>
            <p:nvPr/>
          </p:nvSpPr>
          <p:spPr>
            <a:xfrm>
              <a:off x="0" y="0"/>
              <a:ext cx="1910969" cy="1910969"/>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34042"/>
            </a:solidFill>
            <a:ln w="12700" cap="flat">
              <a:noFill/>
              <a:miter lim="400000"/>
            </a:ln>
            <a:effectLst/>
          </p:spPr>
          <p:txBody>
            <a:bodyPr wrap="square" lIns="25400" tIns="25400" rIns="25400" bIns="25400" numCol="1" anchor="ctr">
              <a:noAutofit/>
            </a:bodyPr>
            <a:lstStyle/>
            <a:p>
              <a:pPr lvl="0"/>
              <a:endParaRPr sz="1700"/>
            </a:p>
          </p:txBody>
        </p:sp>
        <p:sp>
          <p:nvSpPr>
            <p:cNvPr id="43" name="Shape 2030"/>
            <p:cNvSpPr/>
            <p:nvPr/>
          </p:nvSpPr>
          <p:spPr>
            <a:xfrm>
              <a:off x="553362" y="560070"/>
              <a:ext cx="804244" cy="706915"/>
            </a:xfrm>
            <a:custGeom>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700"/>
            </a:p>
          </p:txBody>
        </p:sp>
      </p:grpSp>
      <p:grpSp>
        <p:nvGrpSpPr>
          <p:cNvPr id="44" name="Group 2034"/>
          <p:cNvGrpSpPr/>
          <p:nvPr/>
        </p:nvGrpSpPr>
        <p:grpSpPr>
          <a:xfrm>
            <a:off x="913889" y="4082231"/>
            <a:ext cx="950028" cy="950371"/>
            <a:chExt cx="1900299" cy="1900299"/>
          </a:xfrm>
        </p:grpSpPr>
        <p:sp>
          <p:nvSpPr>
            <p:cNvPr id="45" name="Shape 2032"/>
            <p:cNvSpPr/>
            <p:nvPr/>
          </p:nvSpPr>
          <p:spPr>
            <a:xfrm>
              <a:off x="0" y="0"/>
              <a:ext cx="1900300" cy="1900300"/>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34042"/>
            </a:solidFill>
            <a:ln w="12700" cap="flat">
              <a:noFill/>
              <a:miter lim="400000"/>
            </a:ln>
            <a:effectLst/>
          </p:spPr>
          <p:txBody>
            <a:bodyPr wrap="square" lIns="25400" tIns="25400" rIns="25400" bIns="25400" numCol="1" anchor="ctr">
              <a:noAutofit/>
            </a:bodyPr>
            <a:lstStyle/>
            <a:p>
              <a:pPr lvl="0"/>
              <a:endParaRPr sz="1700"/>
            </a:p>
          </p:txBody>
        </p:sp>
        <p:sp>
          <p:nvSpPr>
            <p:cNvPr id="46" name="Shape 2033"/>
            <p:cNvSpPr/>
            <p:nvPr/>
          </p:nvSpPr>
          <p:spPr>
            <a:xfrm rot="10800000" flipH="1">
              <a:off x="548028" y="596692"/>
              <a:ext cx="804244" cy="706916"/>
            </a:xfrm>
            <a:custGeom>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700"/>
            </a:p>
          </p:txBody>
        </p:sp>
      </p:grpSp>
      <p:sp>
        <p:nvSpPr>
          <p:cNvPr id="47" name="Shape 2035"/>
          <p:cNvSpPr/>
          <p:nvPr/>
        </p:nvSpPr>
        <p:spPr>
          <a:xfrm>
            <a:off x="9939680" y="4082228"/>
            <a:ext cx="950028" cy="950372"/>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B1227"/>
          </a:solidFill>
          <a:ln w="12700" cap="flat">
            <a:noFill/>
            <a:miter lim="400000"/>
          </a:ln>
          <a:effectLst/>
        </p:spPr>
        <p:txBody>
          <a:bodyPr wrap="square" lIns="25393" tIns="25393" rIns="25393" bIns="25393" numCol="1" anchor="ctr">
            <a:noAutofit/>
          </a:bodyPr>
          <a:lstStyle/>
          <a:p>
            <a:pPr lvl="0"/>
            <a:endParaRPr sz="1700"/>
          </a:p>
        </p:txBody>
      </p:sp>
      <p:grpSp>
        <p:nvGrpSpPr>
          <p:cNvPr id="48" name="Group 2040"/>
          <p:cNvGrpSpPr/>
          <p:nvPr/>
        </p:nvGrpSpPr>
        <p:grpSpPr>
          <a:xfrm>
            <a:off x="9934372" y="2149532"/>
            <a:ext cx="955362" cy="955707"/>
            <a:chExt cx="1910968" cy="1910968"/>
          </a:xfrm>
        </p:grpSpPr>
        <p:sp>
          <p:nvSpPr>
            <p:cNvPr id="49" name="Shape 2038"/>
            <p:cNvSpPr/>
            <p:nvPr/>
          </p:nvSpPr>
          <p:spPr>
            <a:xfrm>
              <a:off x="0" y="0"/>
              <a:ext cx="1910969" cy="1910969"/>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B1227"/>
            </a:solidFill>
            <a:ln w="12700" cap="flat">
              <a:noFill/>
              <a:miter lim="400000"/>
            </a:ln>
            <a:effectLst/>
          </p:spPr>
          <p:txBody>
            <a:bodyPr wrap="square" lIns="25400" tIns="25400" rIns="25400" bIns="25400" numCol="1" anchor="ctr">
              <a:noAutofit/>
            </a:bodyPr>
            <a:lstStyle/>
            <a:p>
              <a:pPr lvl="0"/>
              <a:endParaRPr sz="1700"/>
            </a:p>
          </p:txBody>
        </p:sp>
        <p:sp>
          <p:nvSpPr>
            <p:cNvPr id="50" name="Shape 2039"/>
            <p:cNvSpPr/>
            <p:nvPr/>
          </p:nvSpPr>
          <p:spPr>
            <a:xfrm>
              <a:off x="657404" y="557107"/>
              <a:ext cx="596161" cy="749014"/>
            </a:xfrm>
            <a:custGeom>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700"/>
            </a:p>
          </p:txBody>
        </p:sp>
      </p:grpSp>
      <p:sp>
        <p:nvSpPr>
          <p:cNvPr id="51" name="Text Placeholder 5"/>
          <p:cNvSpPr txBox="1"/>
          <p:nvPr/>
        </p:nvSpPr>
        <p:spPr>
          <a:xfrm>
            <a:off x="5515340" y="3257072"/>
            <a:ext cx="863832" cy="63386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1600" b="1">
                <a:solidFill>
                  <a:schemeClr val="bg1"/>
                </a:solidFill>
                <a:latin typeface="微软雅黑" panose="020b0503020204020204" pitchFamily="34" charset="-122"/>
                <a:ea typeface="微软雅黑" panose="020b0503020204020204" pitchFamily="34" charset="-122"/>
              </a:rPr>
              <a:t>点击输入标题内容</a:t>
            </a:r>
            <a:endParaRPr lang="en-GB" altLang="zh-CN" sz="1600" b="1">
              <a:solidFill>
                <a:schemeClr val="bg1"/>
              </a:solidFill>
              <a:latin typeface="微软雅黑" panose="020b0503020204020204" pitchFamily="34" charset="-122"/>
              <a:ea typeface="微软雅黑" panose="020b0503020204020204" pitchFamily="34" charset="-122"/>
            </a:endParaRPr>
          </a:p>
        </p:txBody>
      </p:sp>
      <p:sp>
        <p:nvSpPr>
          <p:cNvPr id="52" name="Shape 2036"/>
          <p:cNvSpPr/>
          <p:nvPr/>
        </p:nvSpPr>
        <p:spPr>
          <a:xfrm>
            <a:off x="10213658" y="4342894"/>
            <a:ext cx="402070" cy="429038"/>
          </a:xfrm>
          <a:custGeom>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700"/>
          </a:p>
        </p:txBody>
      </p:sp>
      <p:grpSp>
        <p:nvGrpSpPr>
          <p:cNvPr id="53" name="组合 52"/>
          <p:cNvGrpSpPr/>
          <p:nvPr/>
        </p:nvGrpSpPr>
        <p:grpSpPr>
          <a:xfrm>
            <a:off x="-17429" y="5540692"/>
            <a:ext cx="12209429" cy="1323975"/>
            <a:chOff x="-17429" y="5540692"/>
            <a:chExt cx="12209429" cy="1323975"/>
          </a:xfrm>
        </p:grpSpPr>
        <p:grpSp>
          <p:nvGrpSpPr>
            <p:cNvPr id="54" name="组合 53"/>
            <p:cNvGrpSpPr/>
            <p:nvPr/>
          </p:nvGrpSpPr>
          <p:grpSpPr>
            <a:xfrm>
              <a:off x="-17429" y="5540692"/>
              <a:ext cx="8347833" cy="1323975"/>
              <a:chOff x="-17429" y="5540692"/>
              <a:chExt cx="8347833" cy="1323975"/>
            </a:xfrm>
          </p:grpSpPr>
          <p:pic>
            <p:nvPicPr>
              <p:cNvPr id="56" name="图片 55"/>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57" name="图片 56"/>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58" name="图片 57"/>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55" name="图片 54"/>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2792618322"/>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nodeType="afterGroup">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Effect transition="in" filter="fade">
                                      <p:cBhvr>
                                        <p:cTn id="25" dur="500"/>
                                        <p:tgtEl>
                                          <p:spTgt spid="41"/>
                                        </p:tgtEl>
                                      </p:cBhvr>
                                    </p:animEffect>
                                  </p:childTnLst>
                                </p:cTn>
                              </p:par>
                            </p:childTnLst>
                          </p:cTn>
                        </p:par>
                        <p:par>
                          <p:cTn id="26" fill="hold" nodeType="afterGroup">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par>
                          <p:cTn id="33" fill="hold" nodeType="afterGroup">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nodeType="afterGroup">
                            <p:stCondLst>
                              <p:cond delay="3000"/>
                            </p:stCondLst>
                            <p:childTnLst>
                              <p:par>
                                <p:cTn id="40" presetID="53" presetClass="entr" presetSubtype="16"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childTnLst>
                          </p:cTn>
                        </p:par>
                        <p:par>
                          <p:cTn id="45" fill="hold" nodeType="afterGroup">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par>
                          <p:cTn id="52" fill="hold" nodeType="afterGroup">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childTnLst>
                          </p:cTn>
                        </p:par>
                        <p:par>
                          <p:cTn id="58" fill="hold" nodeType="afterGroup">
                            <p:stCondLst>
                              <p:cond delay="4500"/>
                            </p:stCondLst>
                            <p:childTnLst>
                              <p:par>
                                <p:cTn id="59" presetID="53" presetClass="entr" presetSubtype="16"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p:cTn id="61" dur="500" fill="hold"/>
                                        <p:tgtEl>
                                          <p:spTgt spid="48"/>
                                        </p:tgtEl>
                                        <p:attrNameLst>
                                          <p:attrName>ppt_w</p:attrName>
                                        </p:attrNameLst>
                                      </p:cBhvr>
                                      <p:tavLst>
                                        <p:tav tm="0">
                                          <p:val>
                                            <p:fltVal val="0"/>
                                          </p:val>
                                        </p:tav>
                                        <p:tav tm="100000">
                                          <p:val>
                                            <p:strVal val="#ppt_w"/>
                                          </p:val>
                                        </p:tav>
                                      </p:tavLst>
                                    </p:anim>
                                    <p:anim calcmode="lin" valueType="num">
                                      <p:cBhvr>
                                        <p:cTn id="62" dur="500" fill="hold"/>
                                        <p:tgtEl>
                                          <p:spTgt spid="48"/>
                                        </p:tgtEl>
                                        <p:attrNameLst>
                                          <p:attrName>ppt_h</p:attrName>
                                        </p:attrNameLst>
                                      </p:cBhvr>
                                      <p:tavLst>
                                        <p:tav tm="0">
                                          <p:val>
                                            <p:fltVal val="0"/>
                                          </p:val>
                                        </p:tav>
                                        <p:tav tm="100000">
                                          <p:val>
                                            <p:strVal val="#ppt_h"/>
                                          </p:val>
                                        </p:tav>
                                      </p:tavLst>
                                    </p:anim>
                                    <p:animEffect transition="in" filter="fade">
                                      <p:cBhvr>
                                        <p:cTn id="63" dur="500"/>
                                        <p:tgtEl>
                                          <p:spTgt spid="48"/>
                                        </p:tgtEl>
                                      </p:cBhvr>
                                    </p:animEffect>
                                  </p:childTnLst>
                                </p:cTn>
                              </p:par>
                            </p:childTnLst>
                          </p:cTn>
                        </p:par>
                        <p:par>
                          <p:cTn id="64" fill="hold" nodeType="afterGroup">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childTnLst>
                          </p:cTn>
                        </p:par>
                        <p:par>
                          <p:cTn id="71" fill="hold" nodeType="afterGroup">
                            <p:stCondLst>
                              <p:cond delay="5500"/>
                            </p:stCondLst>
                            <p:childTnLst>
                              <p:par>
                                <p:cTn id="72" presetID="53" presetClass="entr" presetSubtype="16"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Effect transition="in" filter="fade">
                                      <p:cBhvr>
                                        <p:cTn id="76" dur="500"/>
                                        <p:tgtEl>
                                          <p:spTgt spid="26"/>
                                        </p:tgtEl>
                                      </p:cBhvr>
                                    </p:animEffect>
                                  </p:childTnLst>
                                </p:cTn>
                              </p:par>
                            </p:childTnLst>
                          </p:cTn>
                        </p:par>
                        <p:par>
                          <p:cTn id="77" fill="hold" nodeType="afterGroup">
                            <p:stCondLst>
                              <p:cond delay="6000"/>
                            </p:stCondLst>
                            <p:childTnLst>
                              <p:par>
                                <p:cTn id="78" presetID="53" presetClass="entr" presetSubtype="16"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 calcmode="lin" valueType="num">
                                      <p:cBhvr>
                                        <p:cTn id="80" dur="500" fill="hold"/>
                                        <p:tgtEl>
                                          <p:spTgt spid="47"/>
                                        </p:tgtEl>
                                        <p:attrNameLst>
                                          <p:attrName>ppt_w</p:attrName>
                                        </p:attrNameLst>
                                      </p:cBhvr>
                                      <p:tavLst>
                                        <p:tav tm="0">
                                          <p:val>
                                            <p:fltVal val="0"/>
                                          </p:val>
                                        </p:tav>
                                        <p:tav tm="100000">
                                          <p:val>
                                            <p:strVal val="#ppt_w"/>
                                          </p:val>
                                        </p:tav>
                                      </p:tavLst>
                                    </p:anim>
                                    <p:anim calcmode="lin" valueType="num">
                                      <p:cBhvr>
                                        <p:cTn id="81" dur="500" fill="hold"/>
                                        <p:tgtEl>
                                          <p:spTgt spid="47"/>
                                        </p:tgtEl>
                                        <p:attrNameLst>
                                          <p:attrName>ppt_h</p:attrName>
                                        </p:attrNameLst>
                                      </p:cBhvr>
                                      <p:tavLst>
                                        <p:tav tm="0">
                                          <p:val>
                                            <p:fltVal val="0"/>
                                          </p:val>
                                        </p:tav>
                                        <p:tav tm="100000">
                                          <p:val>
                                            <p:strVal val="#ppt_h"/>
                                          </p:val>
                                        </p:tav>
                                      </p:tavLst>
                                    </p:anim>
                                    <p:animEffect transition="in" filter="fade">
                                      <p:cBhvr>
                                        <p:cTn id="82" dur="500"/>
                                        <p:tgtEl>
                                          <p:spTgt spid="47"/>
                                        </p:tgtEl>
                                      </p:cBhvr>
                                    </p:animEffect>
                                  </p:childTnLst>
                                </p:cTn>
                              </p:par>
                            </p:childTnLst>
                          </p:cTn>
                        </p:par>
                        <p:par>
                          <p:cTn id="83" fill="hold" nodeType="afterGroup">
                            <p:stCondLst>
                              <p:cond delay="6500"/>
                            </p:stCondLst>
                            <p:childTnLst>
                              <p:par>
                                <p:cTn id="84" presetID="10" presetClass="entr" presetSubtype="0" fill="hold" grpId="0"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500"/>
                                        <p:tgtEl>
                                          <p:spTgt spid="52"/>
                                        </p:tgtEl>
                                      </p:cBhvr>
                                    </p:animEffect>
                                  </p:childTnLst>
                                </p:cTn>
                              </p:par>
                            </p:childTnLst>
                          </p:cTn>
                        </p:par>
                        <p:par>
                          <p:cTn id="87" fill="hold" nodeType="afterGroup">
                            <p:stCondLst>
                              <p:cond delay="7000"/>
                            </p:stCondLst>
                            <p:childTnLst>
                              <p:par>
                                <p:cTn id="88" presetID="10" presetClass="entr" presetSubtype="0"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fade">
                                      <p:cBhvr>
                                        <p:cTn id="90" dur="500"/>
                                        <p:tgtEl>
                                          <p:spTgt spid="4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fade">
                                      <p:cBhvr>
                                        <p:cTn id="9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3" grpId="0" animBg="1"/>
      <p:bldP spid="34" grpId="0" animBg="1"/>
      <p:bldP spid="35" grpId="0" animBg="1"/>
      <p:bldP spid="36" grpId="0" animBg="1"/>
      <p:bldP spid="37" grpId="0" animBg="1"/>
      <p:bldP spid="38" grpId="0" animBg="1"/>
      <p:bldP spid="39" grpId="0" animBg="1"/>
      <p:bldP spid="40" grpId="0" animBg="1"/>
      <p:bldP spid="47" grpId="0" animBg="1"/>
      <p:bldP spid="51" grpId="0"/>
      <p:bldP spid="52" grpId="0"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440543e1-2298-4c2d-9b65-de5fb6ef3644"/>
          <p:cNvGrpSpPr>
            <a:grpSpLocks noChangeAspect="1"/>
          </p:cNvGrpSpPr>
          <p:nvPr/>
        </p:nvGrpSpPr>
        <p:grpSpPr>
          <a:xfrm>
            <a:off x="719139" y="891921"/>
            <a:ext cx="10753724" cy="5966079"/>
            <a:chOff x="719139" y="891919"/>
            <a:chExt cx="10753728" cy="5966081"/>
          </a:xfrm>
        </p:grpSpPr>
        <p:sp>
          <p:nvSpPr>
            <p:cNvPr id="4" name="Arrow: Bent 3"/>
            <p:cNvSpPr/>
            <p:nvPr/>
          </p:nvSpPr>
          <p:spPr>
            <a:xfrm rot="10800000" flipH="1">
              <a:off x="3304343" y="5362288"/>
              <a:ext cx="2402560" cy="635333"/>
            </a:xfrm>
            <a:prstGeom prst="bentArrow">
              <a:avLst>
                <a:gd name="adj1" fmla="val 17673"/>
                <a:gd name="adj2" fmla="val 3577"/>
                <a:gd name="adj3" fmla="val 0"/>
                <a:gd name="adj4" fmla="val 70302"/>
              </a:avLst>
            </a:prstGeom>
            <a:solidFill>
              <a:srgbClr val="0B12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 name="Group 4"/>
            <p:cNvGrpSpPr/>
            <p:nvPr/>
          </p:nvGrpSpPr>
          <p:grpSpPr>
            <a:xfrm flipH="1">
              <a:off x="6309378" y="3010039"/>
              <a:ext cx="1520586" cy="3847961"/>
              <a:chOff x="2152507" y="1411974"/>
              <a:chExt cx="1739158" cy="3516910"/>
            </a:xfrm>
            <a:solidFill>
              <a:schemeClr val="accent6"/>
            </a:solidFill>
          </p:grpSpPr>
          <p:sp>
            <p:nvSpPr>
              <p:cNvPr id="50" name="Arrow: Bent 5"/>
              <p:cNvSpPr/>
              <p:nvPr/>
            </p:nvSpPr>
            <p:spPr>
              <a:xfrm rot="16200000">
                <a:off x="1677486" y="1886995"/>
                <a:ext cx="1819621" cy="869579"/>
              </a:xfrm>
              <a:prstGeom prst="bentArrow">
                <a:avLst>
                  <a:gd name="adj1" fmla="val 17673"/>
                  <a:gd name="adj2" fmla="val 10250"/>
                  <a:gd name="adj3" fmla="val 0"/>
                  <a:gd name="adj4" fmla="val 70302"/>
                </a:avLst>
              </a:prstGeom>
              <a:solidFill>
                <a:srgbClr val="A340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Arrow: Bent 6"/>
              <p:cNvSpPr/>
              <p:nvPr/>
            </p:nvSpPr>
            <p:spPr>
              <a:xfrm rot="5400000">
                <a:off x="2547066" y="3584284"/>
                <a:ext cx="1819620" cy="869579"/>
              </a:xfrm>
              <a:prstGeom prst="bentArrow">
                <a:avLst>
                  <a:gd name="adj1" fmla="val 17673"/>
                  <a:gd name="adj2" fmla="val 10250"/>
                  <a:gd name="adj3" fmla="val 0"/>
                  <a:gd name="adj4" fmla="val 70302"/>
                </a:avLst>
              </a:prstGeom>
              <a:solidFill>
                <a:srgbClr val="A340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Group 7"/>
            <p:cNvGrpSpPr/>
            <p:nvPr/>
          </p:nvGrpSpPr>
          <p:grpSpPr>
            <a:xfrm>
              <a:off x="6228905" y="2299461"/>
              <a:ext cx="3047614" cy="1919738"/>
              <a:chOff x="686838" y="2181485"/>
              <a:chExt cx="1194151" cy="752214"/>
            </a:xfrm>
            <a:solidFill>
              <a:schemeClr val="accent6"/>
            </a:solidFill>
          </p:grpSpPr>
          <p:sp>
            <p:nvSpPr>
              <p:cNvPr id="48" name="Freeform: Shape 8"/>
              <p:cNvSpPr/>
              <p:nvPr/>
            </p:nvSpPr>
            <p:spPr bwMode="auto">
              <a:xfrm>
                <a:off x="686838" y="2198686"/>
                <a:ext cx="609600" cy="735013"/>
              </a:xfrm>
              <a:custGeom>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rgbClr val="A34042"/>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9"/>
              <p:cNvSpPr/>
              <p:nvPr/>
            </p:nvSpPr>
            <p:spPr bwMode="auto">
              <a:xfrm>
                <a:off x="1298376" y="2181485"/>
                <a:ext cx="582613" cy="749300"/>
              </a:xfrm>
              <a:custGeom>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rgbClr val="A34042"/>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Arrow: Up 10"/>
            <p:cNvSpPr/>
            <p:nvPr/>
          </p:nvSpPr>
          <p:spPr>
            <a:xfrm>
              <a:off x="5622155" y="1985119"/>
              <a:ext cx="299640" cy="4872856"/>
            </a:xfrm>
            <a:prstGeom prst="upArrow">
              <a:avLst>
                <a:gd name="adj1" fmla="val 53549"/>
                <a:gd name="adj2" fmla="val 0"/>
              </a:avLst>
            </a:prstGeom>
            <a:solidFill>
              <a:srgbClr val="0B12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8" name="Group 11"/>
            <p:cNvGrpSpPr/>
            <p:nvPr/>
          </p:nvGrpSpPr>
          <p:grpSpPr>
            <a:xfrm>
              <a:off x="3989349" y="891919"/>
              <a:ext cx="3570539" cy="2244069"/>
              <a:chOff x="686838" y="2184398"/>
              <a:chExt cx="1192213" cy="749301"/>
            </a:xfrm>
            <a:solidFill>
              <a:schemeClr val="accent2"/>
            </a:solidFill>
          </p:grpSpPr>
          <p:sp>
            <p:nvSpPr>
              <p:cNvPr id="46" name="Freeform: Shape 12"/>
              <p:cNvSpPr/>
              <p:nvPr/>
            </p:nvSpPr>
            <p:spPr bwMode="auto">
              <a:xfrm>
                <a:off x="686838" y="2198686"/>
                <a:ext cx="609600" cy="735013"/>
              </a:xfrm>
              <a:custGeom>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rgbClr val="0B1227"/>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13"/>
              <p:cNvSpPr/>
              <p:nvPr/>
            </p:nvSpPr>
            <p:spPr bwMode="auto">
              <a:xfrm>
                <a:off x="1296438" y="2184398"/>
                <a:ext cx="582613" cy="749300"/>
              </a:xfrm>
              <a:custGeom>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rgbClr val="0B1227"/>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9" name="Arrow: Up 14"/>
            <p:cNvSpPr/>
            <p:nvPr/>
          </p:nvSpPr>
          <p:spPr>
            <a:xfrm>
              <a:off x="5983102" y="3465066"/>
              <a:ext cx="261679" cy="3392909"/>
            </a:xfrm>
            <a:prstGeom prst="upArrow">
              <a:avLst>
                <a:gd name="adj1" fmla="val 53549"/>
                <a:gd name="adj2" fmla="val 0"/>
              </a:avLst>
            </a:prstGeom>
            <a:solidFill>
              <a:srgbClr val="0B12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Arrow: Bent 16"/>
            <p:cNvSpPr/>
            <p:nvPr/>
          </p:nvSpPr>
          <p:spPr>
            <a:xfrm rot="16200000">
              <a:off x="3333725" y="3623119"/>
              <a:ext cx="1990903" cy="760292"/>
            </a:xfrm>
            <a:prstGeom prst="bentArrow">
              <a:avLst>
                <a:gd name="adj1" fmla="val 17673"/>
                <a:gd name="adj2" fmla="val 10250"/>
                <a:gd name="adj3" fmla="val 0"/>
                <a:gd name="adj4" fmla="val 70302"/>
              </a:avLst>
            </a:prstGeom>
            <a:solidFill>
              <a:srgbClr val="A340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Arrow: Bent 17"/>
            <p:cNvSpPr/>
            <p:nvPr/>
          </p:nvSpPr>
          <p:spPr>
            <a:xfrm rot="5400000">
              <a:off x="4094016" y="5482403"/>
              <a:ext cx="1990901" cy="760292"/>
            </a:xfrm>
            <a:prstGeom prst="bentArrow">
              <a:avLst>
                <a:gd name="adj1" fmla="val 17673"/>
                <a:gd name="adj2" fmla="val 10250"/>
                <a:gd name="adj3" fmla="val 0"/>
                <a:gd name="adj4" fmla="val 70302"/>
              </a:avLst>
            </a:prstGeom>
            <a:solidFill>
              <a:srgbClr val="A340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Arrow: Bent 18"/>
            <p:cNvSpPr/>
            <p:nvPr/>
          </p:nvSpPr>
          <p:spPr>
            <a:xfrm rot="10800000">
              <a:off x="6162931" y="5362284"/>
              <a:ext cx="2410255" cy="951435"/>
            </a:xfrm>
            <a:prstGeom prst="bentArrow">
              <a:avLst>
                <a:gd name="adj1" fmla="val 17673"/>
                <a:gd name="adj2" fmla="val 3577"/>
                <a:gd name="adj3" fmla="val 0"/>
                <a:gd name="adj4" fmla="val 70302"/>
              </a:avLst>
            </a:prstGeom>
            <a:solidFill>
              <a:srgbClr val="0B12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Group 19"/>
            <p:cNvGrpSpPr/>
            <p:nvPr/>
          </p:nvGrpSpPr>
          <p:grpSpPr>
            <a:xfrm>
              <a:off x="2833735" y="1956352"/>
              <a:ext cx="2400518" cy="1508715"/>
              <a:chOff x="686838" y="2184398"/>
              <a:chExt cx="1192213" cy="749301"/>
            </a:xfrm>
            <a:solidFill>
              <a:schemeClr val="accent1"/>
            </a:solidFill>
          </p:grpSpPr>
          <p:sp>
            <p:nvSpPr>
              <p:cNvPr id="44" name="Freeform: Shape 20"/>
              <p:cNvSpPr/>
              <p:nvPr/>
            </p:nvSpPr>
            <p:spPr bwMode="auto">
              <a:xfrm>
                <a:off x="686838" y="2198686"/>
                <a:ext cx="609600" cy="735013"/>
              </a:xfrm>
              <a:custGeom>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rgbClr val="A34042"/>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21"/>
              <p:cNvSpPr/>
              <p:nvPr/>
            </p:nvSpPr>
            <p:spPr bwMode="auto">
              <a:xfrm>
                <a:off x="1296438" y="2184398"/>
                <a:ext cx="582613" cy="749300"/>
              </a:xfrm>
              <a:custGeom>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rgbClr val="A34042"/>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4" name="Group 22"/>
            <p:cNvGrpSpPr/>
            <p:nvPr/>
          </p:nvGrpSpPr>
          <p:grpSpPr>
            <a:xfrm>
              <a:off x="4935507" y="2359941"/>
              <a:ext cx="2400518" cy="1508715"/>
              <a:chOff x="686838" y="2184398"/>
              <a:chExt cx="1192213" cy="749301"/>
            </a:xfrm>
            <a:solidFill>
              <a:schemeClr val="accent3"/>
            </a:solidFill>
          </p:grpSpPr>
          <p:sp>
            <p:nvSpPr>
              <p:cNvPr id="42" name="Freeform: Shape 23"/>
              <p:cNvSpPr/>
              <p:nvPr/>
            </p:nvSpPr>
            <p:spPr bwMode="auto">
              <a:xfrm>
                <a:off x="686838" y="2198686"/>
                <a:ext cx="609600" cy="735013"/>
              </a:xfrm>
              <a:custGeom>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rgbClr val="0B1227"/>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24"/>
              <p:cNvSpPr/>
              <p:nvPr/>
            </p:nvSpPr>
            <p:spPr bwMode="auto">
              <a:xfrm>
                <a:off x="1296438" y="2184398"/>
                <a:ext cx="582613" cy="749300"/>
              </a:xfrm>
              <a:custGeom>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rgbClr val="0B1227"/>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Group 25"/>
            <p:cNvGrpSpPr/>
            <p:nvPr/>
          </p:nvGrpSpPr>
          <p:grpSpPr>
            <a:xfrm>
              <a:off x="2425971" y="4420081"/>
              <a:ext cx="1848419" cy="1161723"/>
              <a:chOff x="686838" y="2184398"/>
              <a:chExt cx="1192213" cy="749301"/>
            </a:xfrm>
            <a:solidFill>
              <a:schemeClr val="accent5"/>
            </a:solidFill>
          </p:grpSpPr>
          <p:sp>
            <p:nvSpPr>
              <p:cNvPr id="40" name="Freeform: Shape 26"/>
              <p:cNvSpPr/>
              <p:nvPr/>
            </p:nvSpPr>
            <p:spPr bwMode="auto">
              <a:xfrm>
                <a:off x="686838" y="2198686"/>
                <a:ext cx="609600" cy="735013"/>
              </a:xfrm>
              <a:custGeom>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rgbClr val="0B1227"/>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27"/>
              <p:cNvSpPr/>
              <p:nvPr/>
            </p:nvSpPr>
            <p:spPr bwMode="auto">
              <a:xfrm>
                <a:off x="1296438" y="2184398"/>
                <a:ext cx="582613" cy="749300"/>
              </a:xfrm>
              <a:custGeom>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rgbClr val="0B1227"/>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Group 28"/>
            <p:cNvGrpSpPr/>
            <p:nvPr/>
          </p:nvGrpSpPr>
          <p:grpSpPr>
            <a:xfrm>
              <a:off x="7648976" y="4420081"/>
              <a:ext cx="1848419" cy="1161723"/>
              <a:chOff x="686838" y="2184398"/>
              <a:chExt cx="1192213" cy="749301"/>
            </a:xfrm>
            <a:solidFill>
              <a:schemeClr val="accent3"/>
            </a:solidFill>
          </p:grpSpPr>
          <p:sp>
            <p:nvSpPr>
              <p:cNvPr id="38" name="Freeform: Shape 29"/>
              <p:cNvSpPr/>
              <p:nvPr/>
            </p:nvSpPr>
            <p:spPr bwMode="auto">
              <a:xfrm>
                <a:off x="686838" y="2198686"/>
                <a:ext cx="609600" cy="735013"/>
              </a:xfrm>
              <a:custGeom>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rgbClr val="0B1227"/>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Shape 30"/>
              <p:cNvSpPr/>
              <p:nvPr/>
            </p:nvSpPr>
            <p:spPr bwMode="auto">
              <a:xfrm>
                <a:off x="1296438" y="2184398"/>
                <a:ext cx="582613" cy="749300"/>
              </a:xfrm>
              <a:custGeom>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rgbClr val="0B1227"/>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7" name="Freeform: Shape 31"/>
            <p:cNvSpPr/>
            <p:nvPr/>
          </p:nvSpPr>
          <p:spPr bwMode="auto">
            <a:xfrm>
              <a:off x="3582324" y="2359941"/>
              <a:ext cx="922265" cy="922265"/>
            </a:xfrm>
            <a:custGeom>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Shape 32"/>
            <p:cNvSpPr/>
            <p:nvPr/>
          </p:nvSpPr>
          <p:spPr bwMode="auto">
            <a:xfrm>
              <a:off x="5823935" y="2845221"/>
              <a:ext cx="677995" cy="677995"/>
            </a:xfrm>
            <a:custGeom>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Shape 33"/>
            <p:cNvSpPr/>
            <p:nvPr/>
          </p:nvSpPr>
          <p:spPr bwMode="auto">
            <a:xfrm>
              <a:off x="3023790" y="4732526"/>
              <a:ext cx="579919" cy="629759"/>
            </a:xfrm>
            <a:custGeom>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Shape 34"/>
            <p:cNvSpPr/>
            <p:nvPr/>
          </p:nvSpPr>
          <p:spPr bwMode="auto">
            <a:xfrm>
              <a:off x="8280997" y="4823845"/>
              <a:ext cx="626223" cy="555163"/>
            </a:xfrm>
            <a:custGeom>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7">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Shape 35"/>
            <p:cNvSpPr/>
            <p:nvPr/>
          </p:nvSpPr>
          <p:spPr bwMode="auto">
            <a:xfrm>
              <a:off x="5454647" y="1637657"/>
              <a:ext cx="720768" cy="666088"/>
            </a:xfrm>
            <a:custGeom>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Shape 36"/>
            <p:cNvSpPr/>
            <p:nvPr/>
          </p:nvSpPr>
          <p:spPr bwMode="auto">
            <a:xfrm>
              <a:off x="7559888" y="3135988"/>
              <a:ext cx="764829" cy="593235"/>
            </a:xfrm>
            <a:custGeom>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3" name="Group 2"/>
            <p:cNvGrpSpPr/>
            <p:nvPr/>
          </p:nvGrpSpPr>
          <p:grpSpPr>
            <a:xfrm>
              <a:off x="8734865" y="2123890"/>
              <a:ext cx="2738002" cy="723276"/>
              <a:chOff x="8734862" y="2123886"/>
              <a:chExt cx="2304116" cy="723276"/>
            </a:xfrm>
          </p:grpSpPr>
          <p:sp>
            <p:nvSpPr>
              <p:cNvPr id="36" name="TextBox 38"/>
              <p:cNvSpPr txBox="1"/>
              <p:nvPr/>
            </p:nvSpPr>
            <p:spPr>
              <a:xfrm>
                <a:off x="8734862" y="2123886"/>
                <a:ext cx="1036015" cy="246221"/>
              </a:xfrm>
              <a:prstGeom prst="rect">
                <a:avLst/>
              </a:prstGeom>
            </p:spPr>
            <p:txBody>
              <a:bodyPr wrap="none" lIns="0" tIns="0" rIns="0" bIns="0" anchor="ctr" anchorCtr="0">
                <a:normAutofit/>
              </a:bodyPr>
              <a:lstStyle/>
              <a:p>
                <a:pPr algn="l">
                  <a:spcBef>
                    <a:spcPct val="0"/>
                  </a:spcBef>
                  <a:defRPr/>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7" name="TextBox 39"/>
              <p:cNvSpPr txBox="1"/>
              <p:nvPr/>
            </p:nvSpPr>
            <p:spPr>
              <a:xfrm>
                <a:off x="8734862" y="2354718"/>
                <a:ext cx="2304116" cy="492444"/>
              </a:xfrm>
              <a:prstGeom prst="rect">
                <a:avLst/>
              </a:prstGeom>
            </p:spPr>
            <p:txBody>
              <a:bodyPr wrap="square" lIns="0" tIns="0" rIns="0" bIns="0" anchor="ctr" anchorCtr="0">
                <a:normAutofit/>
              </a:bodyPr>
              <a:lstStyle/>
              <a:p>
                <a:pPr algn="l">
                  <a:lnSpc>
                    <a:spcPct val="120000"/>
                  </a:lnSpc>
                  <a:spcBef>
                    <a:spcPct val="0"/>
                  </a:spcBef>
                  <a:defRPr/>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4" name="Group 40"/>
            <p:cNvGrpSpPr/>
            <p:nvPr/>
          </p:nvGrpSpPr>
          <p:grpSpPr>
            <a:xfrm>
              <a:off x="719139" y="3789709"/>
              <a:ext cx="2239517" cy="707885"/>
              <a:chOff x="719138" y="3789714"/>
              <a:chExt cx="2239517" cy="707885"/>
            </a:xfrm>
          </p:grpSpPr>
          <p:sp>
            <p:nvSpPr>
              <p:cNvPr id="34" name="TextBox 41"/>
              <p:cNvSpPr txBox="1"/>
              <p:nvPr/>
            </p:nvSpPr>
            <p:spPr>
              <a:xfrm>
                <a:off x="1727549" y="3789714"/>
                <a:ext cx="1231106" cy="246221"/>
              </a:xfrm>
              <a:prstGeom prst="rect">
                <a:avLst/>
              </a:prstGeom>
            </p:spPr>
            <p:txBody>
              <a:bodyPr wrap="none" lIns="0" tIns="0" rIns="0" bIns="0" anchor="ctr" anchorCtr="0">
                <a:normAutofit/>
              </a:bodyPr>
              <a:lstStyle/>
              <a:p>
                <a:pPr algn="r">
                  <a:spcBef>
                    <a:spcPct val="0"/>
                  </a:spcBef>
                  <a:defRPr/>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5" name="TextBox 42"/>
              <p:cNvSpPr txBox="1"/>
              <p:nvPr/>
            </p:nvSpPr>
            <p:spPr>
              <a:xfrm>
                <a:off x="719138" y="4035935"/>
                <a:ext cx="2239517" cy="461664"/>
              </a:xfrm>
              <a:prstGeom prst="rect">
                <a:avLst/>
              </a:prstGeom>
            </p:spPr>
            <p:txBody>
              <a:bodyPr wrap="square" lIns="0" tIns="0" rIns="0" bIns="0" anchor="ctr" anchorCtr="0">
                <a:normAutofit/>
              </a:bodyPr>
              <a:lstStyle/>
              <a:p>
                <a:pPr algn="r">
                  <a:lnSpc>
                    <a:spcPct val="120000"/>
                  </a:lnSpc>
                  <a:spcBef>
                    <a:spcPct val="0"/>
                  </a:spcBef>
                  <a:defRPr/>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显示 （建议使用主题字体）</a:t>
                </a:r>
              </a:p>
            </p:txBody>
          </p:sp>
        </p:grpSp>
        <p:grpSp>
          <p:nvGrpSpPr>
            <p:cNvPr id="25" name="Group 37"/>
            <p:cNvGrpSpPr/>
            <p:nvPr/>
          </p:nvGrpSpPr>
          <p:grpSpPr>
            <a:xfrm>
              <a:off x="9312951" y="3929385"/>
              <a:ext cx="2059916" cy="707886"/>
              <a:chOff x="9412949" y="5458691"/>
              <a:chExt cx="2059914" cy="707886"/>
            </a:xfrm>
          </p:grpSpPr>
          <p:sp>
            <p:nvSpPr>
              <p:cNvPr id="32" name="TextBox 44"/>
              <p:cNvSpPr txBox="1"/>
              <p:nvPr/>
            </p:nvSpPr>
            <p:spPr>
              <a:xfrm>
                <a:off x="9412949" y="5458691"/>
                <a:ext cx="1231105" cy="246221"/>
              </a:xfrm>
              <a:prstGeom prst="rect">
                <a:avLst/>
              </a:prstGeom>
            </p:spPr>
            <p:txBody>
              <a:bodyPr wrap="none" lIns="0" tIns="0" rIns="0" bIns="0" anchor="ctr" anchorCtr="0">
                <a:normAutofit/>
              </a:bodyPr>
              <a:lstStyle/>
              <a:p>
                <a:pPr algn="l">
                  <a:spcBef>
                    <a:spcPct val="0"/>
                  </a:spcBef>
                  <a:defRPr/>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3" name="TextBox 45"/>
              <p:cNvSpPr txBox="1"/>
              <p:nvPr/>
            </p:nvSpPr>
            <p:spPr>
              <a:xfrm>
                <a:off x="9412949" y="5704912"/>
                <a:ext cx="2059914" cy="461665"/>
              </a:xfrm>
              <a:prstGeom prst="rect">
                <a:avLst/>
              </a:prstGeom>
            </p:spPr>
            <p:txBody>
              <a:bodyPr wrap="square" lIns="0" tIns="0" rIns="0" bIns="0" anchor="ctr" anchorCtr="0">
                <a:normAutofit/>
              </a:bodyPr>
              <a:lstStyle/>
              <a:p>
                <a:pPr algn="l">
                  <a:lnSpc>
                    <a:spcPct val="120000"/>
                  </a:lnSpc>
                  <a:spcBef>
                    <a:spcPct val="0"/>
                  </a:spcBef>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6" name="Group 43"/>
            <p:cNvGrpSpPr/>
            <p:nvPr/>
          </p:nvGrpSpPr>
          <p:grpSpPr>
            <a:xfrm>
              <a:off x="719139" y="1405118"/>
              <a:ext cx="2810172" cy="723276"/>
              <a:chOff x="1621173" y="3515004"/>
              <a:chExt cx="2151318" cy="723276"/>
            </a:xfrm>
          </p:grpSpPr>
          <p:sp>
            <p:nvSpPr>
              <p:cNvPr id="30" name="TextBox 47"/>
              <p:cNvSpPr txBox="1"/>
              <p:nvPr/>
            </p:nvSpPr>
            <p:spPr>
              <a:xfrm>
                <a:off x="2830021" y="3515004"/>
                <a:ext cx="942470" cy="246221"/>
              </a:xfrm>
              <a:prstGeom prst="rect">
                <a:avLst/>
              </a:prstGeom>
            </p:spPr>
            <p:txBody>
              <a:bodyPr wrap="none" lIns="0" tIns="0" rIns="0" bIns="0" anchor="ctr" anchorCtr="0">
                <a:normAutofit/>
              </a:bodyPr>
              <a:lstStyle/>
              <a:p>
                <a:pPr algn="r">
                  <a:spcBef>
                    <a:spcPct val="0"/>
                  </a:spcBef>
                  <a:defRPr/>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1" name="TextBox 48"/>
              <p:cNvSpPr txBox="1"/>
              <p:nvPr/>
            </p:nvSpPr>
            <p:spPr>
              <a:xfrm>
                <a:off x="1621173" y="3745836"/>
                <a:ext cx="2151318" cy="492444"/>
              </a:xfrm>
              <a:prstGeom prst="rect">
                <a:avLst/>
              </a:prstGeom>
            </p:spPr>
            <p:txBody>
              <a:bodyPr wrap="square" lIns="0" tIns="0" rIns="0" bIns="0" anchor="ctr" anchorCtr="0">
                <a:normAutofit/>
              </a:bodyPr>
              <a:lstStyle/>
              <a:p>
                <a:pPr algn="r">
                  <a:lnSpc>
                    <a:spcPct val="120000"/>
                  </a:lnSpc>
                  <a:spcBef>
                    <a:spcPct val="0"/>
                  </a:spcBef>
                  <a:defRPr/>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7" name="Group 1"/>
            <p:cNvGrpSpPr/>
            <p:nvPr/>
          </p:nvGrpSpPr>
          <p:grpSpPr>
            <a:xfrm>
              <a:off x="7239121" y="992160"/>
              <a:ext cx="2304116" cy="723274"/>
              <a:chOff x="7239120" y="992162"/>
              <a:chExt cx="2304116" cy="723274"/>
            </a:xfrm>
          </p:grpSpPr>
          <p:sp>
            <p:nvSpPr>
              <p:cNvPr id="28" name="TextBox 50"/>
              <p:cNvSpPr txBox="1"/>
              <p:nvPr/>
            </p:nvSpPr>
            <p:spPr>
              <a:xfrm>
                <a:off x="7239120" y="992162"/>
                <a:ext cx="1231106" cy="246221"/>
              </a:xfrm>
              <a:prstGeom prst="rect">
                <a:avLst/>
              </a:prstGeom>
            </p:spPr>
            <p:txBody>
              <a:bodyPr wrap="none" lIns="0" tIns="0" rIns="0" bIns="0" anchor="ctr" anchorCtr="0">
                <a:normAutofit/>
              </a:bodyPr>
              <a:lstStyle/>
              <a:p>
                <a:pPr algn="l">
                  <a:spcBef>
                    <a:spcPct val="0"/>
                  </a:spcBef>
                  <a:defRPr/>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9" name="TextBox 51"/>
              <p:cNvSpPr txBox="1"/>
              <p:nvPr/>
            </p:nvSpPr>
            <p:spPr>
              <a:xfrm>
                <a:off x="7239120" y="1222994"/>
                <a:ext cx="2304116" cy="492442"/>
              </a:xfrm>
              <a:prstGeom prst="rect">
                <a:avLst/>
              </a:prstGeom>
            </p:spPr>
            <p:txBody>
              <a:bodyPr wrap="square" lIns="0" tIns="0" rIns="0" bIns="0" anchor="ctr" anchorCtr="0">
                <a:normAutofit/>
              </a:bodyPr>
              <a:lstStyle/>
              <a:p>
                <a:pPr algn="l">
                  <a:lnSpc>
                    <a:spcPct val="120000"/>
                  </a:lnSpc>
                  <a:spcBef>
                    <a:spcPct val="0"/>
                  </a:spcBef>
                  <a:defRPr/>
                </a:pPr>
                <a:r>
                  <a:rPr lang="zh-CN" altLang="en-US" sz="9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33">
                    <a:solidFill>
                      <a:schemeClr val="bg1">
                        <a:lumMod val="50000"/>
                      </a:schemeClr>
                    </a:solidFill>
                    <a:latin typeface="微软雅黑" panose="020b0503020204020204" pitchFamily="34" charset="-122"/>
                    <a:ea typeface="微软雅黑" panose="020b0503020204020204" pitchFamily="34" charset="-122"/>
                  </a:rPr>
                </a:br>
                <a:r>
                  <a:rPr lang="zh-CN" altLang="en-US" sz="9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2" name="组合 1"/>
          <p:cNvGrpSpPr/>
          <p:nvPr/>
        </p:nvGrpSpPr>
        <p:grpSpPr>
          <a:xfrm>
            <a:off x="0" y="130519"/>
            <a:ext cx="2514600" cy="461666"/>
            <a:chOff x="0" y="130519"/>
            <a:chExt cx="2514600" cy="461666"/>
          </a:xfrm>
        </p:grpSpPr>
        <p:pic>
          <p:nvPicPr>
            <p:cNvPr id="56" name="图片 55"/>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54"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grpSp>
        <p:nvGrpSpPr>
          <p:cNvPr id="57" name="组合 56"/>
          <p:cNvGrpSpPr/>
          <p:nvPr/>
        </p:nvGrpSpPr>
        <p:grpSpPr>
          <a:xfrm>
            <a:off x="-17429" y="5540692"/>
            <a:ext cx="12209429" cy="1323975"/>
            <a:chOff x="-17429" y="5540692"/>
            <a:chExt cx="12209429" cy="1323975"/>
          </a:xfrm>
        </p:grpSpPr>
        <p:grpSp>
          <p:nvGrpSpPr>
            <p:cNvPr id="58" name="组合 57"/>
            <p:cNvGrpSpPr/>
            <p:nvPr/>
          </p:nvGrpSpPr>
          <p:grpSpPr>
            <a:xfrm>
              <a:off x="-17429" y="5540692"/>
              <a:ext cx="8347833" cy="1323975"/>
              <a:chOff x="-17429" y="5540692"/>
              <a:chExt cx="8347833" cy="1323975"/>
            </a:xfrm>
          </p:grpSpPr>
          <p:pic>
            <p:nvPicPr>
              <p:cNvPr id="60" name="图片 59"/>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61" name="图片 60"/>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62" name="图片 61"/>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59" name="图片 58"/>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1580596998"/>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 presetClass="emph" presetSubtype="0" accel="50000" decel="50000" fill="hold" nodeType="withEffect">
                                  <p:stCondLst>
                                    <p:cond delay="0"/>
                                  </p:stCondLst>
                                  <p:childTnLst>
                                    <p:animScale>
                                      <p:cBhvr>
                                        <p:cTn id="9" dur="2000" fill="hold"/>
                                        <p:tgtEl>
                                          <p:spTgt spid="3"/>
                                        </p:tgtEl>
                                      </p:cBhvr>
                                      <p:by x="150000" y="150000"/>
                                      <p:from x="9821" y="12874"/>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0B1227"/>
        </a:solidFill>
        <a:effectLst/>
      </p:bgPr>
    </p:bg>
    <p:spTree>
      <p:nvGrpSpPr>
        <p:cNvPr id="1" name=""/>
        <p:cNvGrpSpPr/>
        <p:nvPr/>
      </p:nvGrpSpPr>
      <p:grpSpPr>
        <a:xfrm>
          <a:off x="0" y="0"/>
          <a:ext cx="0" cy="0"/>
        </a:xfrm>
      </p:grpSpPr>
      <p:pic>
        <p:nvPicPr>
          <p:cNvPr id="32" name="图片 31"/>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5108449" y="101347"/>
            <a:ext cx="1485900" cy="2057401"/>
          </a:xfrm>
          <a:prstGeom prst="rect">
            <a:avLst/>
          </a:prstGeom>
        </p:spPr>
      </p:pic>
      <p:pic>
        <p:nvPicPr>
          <p:cNvPr id="34" name="图片 33"/>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338780" y="2248173"/>
            <a:ext cx="1485900" cy="2057401"/>
          </a:xfrm>
          <a:prstGeom prst="rect">
            <a:avLst/>
          </a:prstGeom>
        </p:spPr>
      </p:pic>
      <p:pic>
        <p:nvPicPr>
          <p:cNvPr id="29" name="图片 28"/>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753559" y="1990725"/>
            <a:ext cx="1485900" cy="2057401"/>
          </a:xfrm>
          <a:prstGeom prst="rect">
            <a:avLst/>
          </a:prstGeom>
        </p:spPr>
      </p:pic>
      <p:pic>
        <p:nvPicPr>
          <p:cNvPr id="33" name="图片 32"/>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4835462" y="4145278"/>
            <a:ext cx="1485900" cy="2057401"/>
          </a:xfrm>
          <a:prstGeom prst="rect">
            <a:avLst/>
          </a:prstGeom>
        </p:spPr>
      </p:pic>
      <p:pic>
        <p:nvPicPr>
          <p:cNvPr id="31" name="图片 30"/>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054287" y="438150"/>
            <a:ext cx="1485900" cy="2057401"/>
          </a:xfrm>
          <a:prstGeom prst="rect">
            <a:avLst/>
          </a:prstGeom>
        </p:spPr>
      </p:pic>
      <p:pic>
        <p:nvPicPr>
          <p:cNvPr id="27" name="图片 26"/>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568637" y="3347630"/>
            <a:ext cx="1485900" cy="2057401"/>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rcRect l="58785" b="16822"/>
          <a:stretch>
            <a:fillRect/>
          </a:stretch>
        </p:blipFill>
        <p:spPr>
          <a:xfrm>
            <a:off x="0" y="-1"/>
            <a:ext cx="1589615" cy="5684928"/>
          </a:xfrm>
          <a:prstGeom prst="rect">
            <a:avLst/>
          </a:prstGeom>
        </p:spPr>
      </p:pic>
      <p:sp>
        <p:nvSpPr>
          <p:cNvPr id="4" name="文本框 66"/>
          <p:cNvSpPr txBox="1"/>
          <p:nvPr/>
        </p:nvSpPr>
        <p:spPr>
          <a:xfrm>
            <a:off x="2846240" y="1862570"/>
            <a:ext cx="4416594" cy="1723549"/>
          </a:xfrm>
          <a:prstGeom prst="rect">
            <a:avLst/>
          </a:prstGeom>
          <a:noFill/>
        </p:spPr>
        <p:txBody>
          <a:bodyPr wrap="none" rtlCol="0">
            <a:spAutoFit/>
          </a:bodyPr>
          <a:lstStyle/>
          <a:p>
            <a:pPr algn="ctr"/>
            <a:r>
              <a:rPr lang="zh-CN" altLang="en-US" sz="4000" b="1"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卡通简约</a:t>
            </a:r>
            <a:endParaRPr lang="en-US" altLang="zh-CN" sz="4000" b="1"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6600" b="1"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游戏圣诞节</a:t>
            </a:r>
            <a:endParaRPr lang="zh-CN" altLang="en-US" sz="66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TextBox 21">
            <a:extLst>
              <a:ext uri="{FF2B5EF4-FFF2-40B4-BE49-F238E27FC236}">
                <a16:creationId xmlns="" xmlns:a16="http://schemas.microsoft.com/office/drawing/2014/main" id="{E72DAECC-585D-4095-B496-4FABC2F500FA}"/>
              </a:ext>
            </a:extLst>
          </p:cNvPr>
          <p:cNvSpPr>
            <a:spLocks noChangeArrowheads="1"/>
          </p:cNvSpPr>
          <p:nvPr/>
        </p:nvSpPr>
        <p:spPr bwMode="auto">
          <a:xfrm>
            <a:off x="2239372" y="3580403"/>
            <a:ext cx="5630330" cy="600164"/>
          </a:xfrm>
          <a:prstGeom prst="rect">
            <a:avLst/>
          </a:prstGeom>
          <a:noFill/>
          <a:ln w="9525">
            <a:noFill/>
            <a:miter lim="800000"/>
          </a:ln>
        </p:spPr>
        <p:txBody>
          <a:bodyPr wrap="square">
            <a:spAutoFit/>
          </a:bodyPr>
          <a:lstStyle/>
          <a:p>
            <a:pPr algn="ctr">
              <a:lnSpc>
                <a:spcPct val="150000"/>
              </a:lnSpc>
            </a:pPr>
            <a:r>
              <a:rPr lang="zh-CN" altLang="en-US" sz="1100">
                <a:solidFill>
                  <a:schemeClr val="bg1"/>
                </a:solidFill>
                <a:cs typeface="+mn-ea"/>
                <a:sym typeface="+mn-lt"/>
              </a:rPr>
              <a:t>这里输入简单的文字概述这里输入简单文字概述简单的文字概述这里输入简单的文字概述这里输入简单这里输入简单的文字概述这里输入简单文字概述简单的文字概述</a:t>
            </a:r>
            <a:r>
              <a:rPr lang="zh-CN" altLang="en-US" sz="1100" smtClean="0">
                <a:solidFill>
                  <a:schemeClr val="bg1"/>
                </a:solidFill>
                <a:cs typeface="+mn-ea"/>
                <a:sym typeface="+mn-lt"/>
              </a:rPr>
              <a:t>这里</a:t>
            </a:r>
            <a:endParaRPr lang="zh-CN" altLang="en-US" sz="1100">
              <a:solidFill>
                <a:schemeClr val="bg1"/>
              </a:solidFill>
              <a:cs typeface="+mn-ea"/>
              <a:sym typeface="+mn-lt"/>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9566" y="-1"/>
            <a:ext cx="3856892" cy="6834595"/>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rcRect t="80632" r="65836" b="-2"/>
          <a:stretch>
            <a:fillRect/>
          </a:stretch>
        </p:blipFill>
        <p:spPr>
          <a:xfrm>
            <a:off x="21092" y="5540692"/>
            <a:ext cx="1317688" cy="1323975"/>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781176" y="0"/>
            <a:ext cx="1485900" cy="2057401"/>
          </a:xfrm>
          <a:prstGeom prst="rect">
            <a:avLst/>
          </a:prstGeom>
        </p:spPr>
      </p:pic>
      <p:pic>
        <p:nvPicPr>
          <p:cNvPr id="26" name="图片 25"/>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844504" y="101346"/>
            <a:ext cx="1485900" cy="2057401"/>
          </a:xfrm>
          <a:prstGeom prst="rect">
            <a:avLst/>
          </a:prstGeom>
        </p:spPr>
      </p:pic>
      <p:pic>
        <p:nvPicPr>
          <p:cNvPr id="28" name="图片 27"/>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905002" y="4376331"/>
            <a:ext cx="1485900" cy="2057401"/>
          </a:xfrm>
          <a:prstGeom prst="rect">
            <a:avLst/>
          </a:prstGeom>
        </p:spPr>
      </p:pic>
      <p:pic>
        <p:nvPicPr>
          <p:cNvPr id="30" name="图片 29"/>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534151" y="4167595"/>
            <a:ext cx="1485900" cy="2057401"/>
          </a:xfrm>
          <a:prstGeom prst="rect">
            <a:avLst/>
          </a:prstGeom>
        </p:spPr>
      </p:pic>
    </p:spTree>
    <p:extLst>
      <p:ext uri="{BB962C8B-B14F-4D97-AF65-F5344CB8AC3E}">
        <p14:creationId val="1210478980"/>
      </p:ext>
    </p:extLst>
  </p:cSld>
  <p:clrMapOvr>
    <a:masterClrMapping/>
  </p:clrMapOvr>
  <mc:AlternateContent>
    <mc:Choice xmlns:p14="http://schemas.microsoft.com/office/powerpoint/2010/main" Requires="p14">
      <p:transition spd="slow" advTm="3000" p14:dur="1400">
        <p14:doors dir="ver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arn(inVertical)">
                                      <p:cBhvr>
                                        <p:cTn id="13" dur="500"/>
                                        <p:tgtEl>
                                          <p:spTgt spid="33"/>
                                        </p:tgtEl>
                                      </p:cBhvr>
                                    </p:animEffect>
                                  </p:childTnLst>
                                </p:cTn>
                              </p:par>
                              <p:par>
                                <p:cTn id="14" presetID="16" presetClass="entr" presetSubtype="21"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barn(inVertical)">
                                      <p:cBhvr>
                                        <p:cTn id="16" dur="500"/>
                                        <p:tgtEl>
                                          <p:spTgt spid="30"/>
                                        </p:tgtEl>
                                      </p:cBhvr>
                                    </p:animEffect>
                                  </p:childTnLst>
                                </p:cTn>
                              </p:par>
                              <p:par>
                                <p:cTn id="17" presetID="16" presetClass="entr" presetSubtype="21"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inVertical)">
                                      <p:cBhvr>
                                        <p:cTn id="19" dur="500"/>
                                        <p:tgtEl>
                                          <p:spTgt spid="28"/>
                                        </p:tgtEl>
                                      </p:cBhvr>
                                    </p:animEffect>
                                  </p:childTnLst>
                                </p:cTn>
                              </p:par>
                              <p:par>
                                <p:cTn id="20" presetID="16" presetClass="entr" presetSubtype="21"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inVertical)">
                                      <p:cBhvr>
                                        <p:cTn id="22" dur="500"/>
                                        <p:tgtEl>
                                          <p:spTgt spid="27"/>
                                        </p:tgtEl>
                                      </p:cBhvr>
                                    </p:animEffect>
                                  </p:childTnLst>
                                </p:cTn>
                              </p:par>
                              <p:par>
                                <p:cTn id="23" presetID="16" presetClass="entr" presetSubtype="21"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arn(inVertical)">
                                      <p:cBhvr>
                                        <p:cTn id="25" dur="500"/>
                                        <p:tgtEl>
                                          <p:spTgt spid="25"/>
                                        </p:tgtEl>
                                      </p:cBhvr>
                                    </p:animEffect>
                                  </p:childTnLst>
                                </p:cTn>
                              </p:par>
                              <p:par>
                                <p:cTn id="26" presetID="16" presetClass="entr" presetSubtype="21"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inVertical)">
                                      <p:cBhvr>
                                        <p:cTn id="28" dur="500"/>
                                        <p:tgtEl>
                                          <p:spTgt spid="34"/>
                                        </p:tgtEl>
                                      </p:cBhvr>
                                    </p:animEffect>
                                  </p:childTnLst>
                                </p:cTn>
                              </p:par>
                              <p:par>
                                <p:cTn id="29" presetID="16" presetClass="entr" presetSubtype="21"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arn(inVertical)">
                                      <p:cBhvr>
                                        <p:cTn id="31" dur="500"/>
                                        <p:tgtEl>
                                          <p:spTgt spid="31"/>
                                        </p:tgtEl>
                                      </p:cBhvr>
                                    </p:animEffect>
                                  </p:childTnLst>
                                </p:cTn>
                              </p:par>
                            </p:childTnLst>
                          </p:cTn>
                        </p:par>
                        <p:par>
                          <p:cTn id="32" fill="hold" nodeType="afterGroup">
                            <p:stCondLst>
                              <p:cond delay="500"/>
                            </p:stCondLst>
                            <p:childTnLst>
                              <p:par>
                                <p:cTn id="33" presetID="22" presetClass="entr" presetSubtype="1"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500"/>
                                        <p:tgtEl>
                                          <p:spTgt spid="24"/>
                                        </p:tgtEl>
                                      </p:cBhvr>
                                    </p:animEffect>
                                  </p:childTnLst>
                                </p:cTn>
                              </p:par>
                            </p:childTnLst>
                          </p:cTn>
                        </p:par>
                        <p:par>
                          <p:cTn id="36" fill="hold" nodeType="afterGroup">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750"/>
                                        <p:tgtEl>
                                          <p:spTgt spid="4"/>
                                        </p:tgtEl>
                                      </p:cBhvr>
                                    </p:animEffect>
                                  </p:childTnLst>
                                </p:cTn>
                              </p:par>
                            </p:childTnLst>
                          </p:cTn>
                        </p:par>
                        <p:par>
                          <p:cTn id="40" fill="hold" nodeType="afterGroup">
                            <p:stCondLst>
                              <p:cond delay="1750"/>
                            </p:stCondLst>
                            <p:childTnLst>
                              <p:par>
                                <p:cTn id="41" presetID="16" presetClass="entr" presetSubtype="21"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barn(inVertical)">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0B1227"/>
        </a:solidFill>
        <a:effectLst/>
      </p:bgPr>
    </p:bg>
    <p:spTree>
      <p:nvGrpSpPr>
        <p:cNvPr id="1" name=""/>
        <p:cNvGrpSpPr/>
        <p:nvPr/>
      </p:nvGrpSpPr>
      <p:grpSpPr>
        <a:xfrm>
          <a:off x="0" y="0"/>
          <a:ext cx="0" cy="0"/>
        </a:xfrm>
      </p:grpSpPr>
      <p:pic>
        <p:nvPicPr>
          <p:cNvPr id="49" name="图片 48"/>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5108449" y="101347"/>
            <a:ext cx="1485900" cy="2057401"/>
          </a:xfrm>
          <a:prstGeom prst="rect">
            <a:avLst/>
          </a:prstGeom>
        </p:spPr>
      </p:pic>
      <p:pic>
        <p:nvPicPr>
          <p:cNvPr id="50" name="图片 49"/>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338780" y="2248173"/>
            <a:ext cx="1485900" cy="2057401"/>
          </a:xfrm>
          <a:prstGeom prst="rect">
            <a:avLst/>
          </a:prstGeom>
        </p:spPr>
      </p:pic>
      <p:pic>
        <p:nvPicPr>
          <p:cNvPr id="51" name="图片 50"/>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753559" y="1990725"/>
            <a:ext cx="1485900" cy="2057401"/>
          </a:xfrm>
          <a:prstGeom prst="rect">
            <a:avLst/>
          </a:pr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4835462" y="4145278"/>
            <a:ext cx="1485900" cy="2057401"/>
          </a:xfrm>
          <a:prstGeom prst="rect">
            <a:avLst/>
          </a:prstGeom>
        </p:spPr>
      </p:pic>
      <p:pic>
        <p:nvPicPr>
          <p:cNvPr id="97" name="图片 96"/>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054287" y="438150"/>
            <a:ext cx="1485900" cy="2057401"/>
          </a:xfrm>
          <a:prstGeom prst="rect">
            <a:avLst/>
          </a:prstGeom>
        </p:spPr>
      </p:pic>
      <p:pic>
        <p:nvPicPr>
          <p:cNvPr id="98" name="图片 97"/>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568637" y="3347630"/>
            <a:ext cx="1485900" cy="2057401"/>
          </a:xfrm>
          <a:prstGeom prst="rect">
            <a:avLst/>
          </a:prstGeom>
        </p:spPr>
      </p:pic>
      <p:pic>
        <p:nvPicPr>
          <p:cNvPr id="99" name="图片 98"/>
          <p:cNvPicPr>
            <a:picLocks noChangeAspect="1"/>
          </p:cNvPicPr>
          <p:nvPr/>
        </p:nvPicPr>
        <p:blipFill>
          <a:blip r:embed="rId2">
            <a:extLst>
              <a:ext uri="{28A0092B-C50C-407E-A947-70E740481C1C}">
                <a14:useLocalDpi xmlns:a14="http://schemas.microsoft.com/office/drawing/2010/main" val="0"/>
              </a:ext>
            </a:extLst>
          </a:blip>
          <a:srcRect l="58785" b="16822"/>
          <a:stretch>
            <a:fillRect/>
          </a:stretch>
        </p:blipFill>
        <p:spPr>
          <a:xfrm>
            <a:off x="0" y="-1"/>
            <a:ext cx="1589615" cy="5684928"/>
          </a:xfrm>
          <a:prstGeom prst="rect">
            <a:avLst/>
          </a:prstGeom>
        </p:spPr>
      </p:pic>
      <p:pic>
        <p:nvPicPr>
          <p:cNvPr id="100" name="图片 9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9566" y="-1"/>
            <a:ext cx="3856892" cy="6834595"/>
          </a:xfrm>
          <a:prstGeom prst="rect">
            <a:avLst/>
          </a:prstGeom>
        </p:spPr>
      </p:pic>
      <p:pic>
        <p:nvPicPr>
          <p:cNvPr id="101" name="图片 100"/>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102" name="图片 101"/>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103" name="图片 102"/>
          <p:cNvPicPr>
            <a:picLocks noChangeAspect="1"/>
          </p:cNvPicPr>
          <p:nvPr/>
        </p:nvPicPr>
        <p:blipFill>
          <a:blip r:embed="rId2">
            <a:extLst>
              <a:ext uri="{28A0092B-C50C-407E-A947-70E740481C1C}">
                <a14:useLocalDpi xmlns:a14="http://schemas.microsoft.com/office/drawing/2010/main" val="0"/>
              </a:ext>
            </a:extLst>
          </a:blip>
          <a:srcRect t="80632" r="65836" b="-2"/>
          <a:stretch>
            <a:fillRect/>
          </a:stretch>
        </p:blipFill>
        <p:spPr>
          <a:xfrm>
            <a:off x="21092" y="5540692"/>
            <a:ext cx="1317688" cy="1323975"/>
          </a:xfrm>
          <a:prstGeom prst="rect">
            <a:avLst/>
          </a:prstGeom>
        </p:spPr>
      </p:pic>
      <p:pic>
        <p:nvPicPr>
          <p:cNvPr id="104" name="图片 103"/>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781176" y="0"/>
            <a:ext cx="1485900" cy="2057401"/>
          </a:xfrm>
          <a:prstGeom prst="rect">
            <a:avLst/>
          </a:prstGeom>
        </p:spPr>
      </p:pic>
      <p:pic>
        <p:nvPicPr>
          <p:cNvPr id="105" name="图片 104"/>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844504" y="101346"/>
            <a:ext cx="1485900" cy="2057401"/>
          </a:xfrm>
          <a:prstGeom prst="rect">
            <a:avLst/>
          </a:prstGeom>
        </p:spPr>
      </p:pic>
      <p:pic>
        <p:nvPicPr>
          <p:cNvPr id="106" name="图片 105"/>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905002" y="4376331"/>
            <a:ext cx="1485900" cy="2057401"/>
          </a:xfrm>
          <a:prstGeom prst="rect">
            <a:avLst/>
          </a:prstGeom>
        </p:spPr>
      </p:pic>
      <p:pic>
        <p:nvPicPr>
          <p:cNvPr id="107" name="图片 106"/>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534151" y="4167595"/>
            <a:ext cx="1485900" cy="2057401"/>
          </a:xfrm>
          <a:prstGeom prst="rect">
            <a:avLst/>
          </a:prstGeom>
        </p:spPr>
      </p:pic>
      <p:sp>
        <p:nvSpPr>
          <p:cNvPr id="108" name="TextBox 48"/>
          <p:cNvSpPr txBox="1"/>
          <p:nvPr/>
        </p:nvSpPr>
        <p:spPr>
          <a:xfrm>
            <a:off x="3667769" y="2835856"/>
            <a:ext cx="4665732" cy="902876"/>
          </a:xfrm>
          <a:prstGeom prst="rect">
            <a:avLst/>
          </a:prstGeom>
          <a:noFill/>
        </p:spPr>
        <p:txBody>
          <a:bodyPr wrap="square" lIns="0" tIns="0" rIns="0" bIns="0" rtlCol="0">
            <a:spAutoFit/>
          </a:bodyPr>
          <a:lstStyle/>
          <a:p>
            <a:r>
              <a:rPr lang="zh-CN" altLang="en-US" sz="5867">
                <a:solidFill>
                  <a:schemeClr val="bg1"/>
                </a:solidFill>
                <a:latin typeface="微软雅黑" panose="020b0503020204020204" pitchFamily="34" charset="-122"/>
                <a:ea typeface="微软雅黑" panose="020b0503020204020204" pitchFamily="34" charset="-122"/>
                <a:cs typeface="+mn-ea"/>
                <a:sym typeface="+mn-lt"/>
              </a:rPr>
              <a:t>点击输入标题</a:t>
            </a:r>
            <a:endParaRPr lang="en-GB" altLang="zh-CN" sz="5867">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9" name="TextBox 49"/>
          <p:cNvSpPr txBox="1"/>
          <p:nvPr/>
        </p:nvSpPr>
        <p:spPr>
          <a:xfrm>
            <a:off x="4147209" y="4059353"/>
            <a:ext cx="3706851" cy="246221"/>
          </a:xfrm>
          <a:prstGeom prst="rect">
            <a:avLst/>
          </a:prstGeom>
          <a:noFill/>
        </p:spPr>
        <p:txBody>
          <a:bodyPr wrap="square" lIns="0" tIns="0" rIns="0" bIns="0" rtlCol="0">
            <a:spAutoFit/>
          </a:bodyPr>
          <a:lstStyle/>
          <a:p>
            <a:pPr eaLnBrk="0" hangingPunct="0"/>
            <a:r>
              <a:rPr lang="zh-CN" altLang="en-US" sz="1600">
                <a:solidFill>
                  <a:schemeClr val="bg1"/>
                </a:solidFill>
                <a:latin typeface="微软雅黑" panose="020b0503020204020204" pitchFamily="34" charset="-122"/>
                <a:ea typeface="微软雅黑" panose="020b0503020204020204" pitchFamily="34" charset="-122"/>
                <a:cs typeface="+mn-ea"/>
                <a:sym typeface="+mn-lt"/>
              </a:rPr>
              <a:t>请替换文字内容，点击添加相关标题文字</a:t>
            </a:r>
          </a:p>
        </p:txBody>
      </p:sp>
      <p:sp>
        <p:nvSpPr>
          <p:cNvPr id="110" name="TextBox 48"/>
          <p:cNvSpPr txBox="1"/>
          <p:nvPr/>
        </p:nvSpPr>
        <p:spPr>
          <a:xfrm>
            <a:off x="1957465" y="1173863"/>
            <a:ext cx="2843149" cy="1969770"/>
          </a:xfrm>
          <a:prstGeom prst="rect">
            <a:avLst/>
          </a:prstGeom>
          <a:noFill/>
        </p:spPr>
        <p:txBody>
          <a:bodyPr wrap="square" lIns="0" tIns="0" rIns="0" bIns="0" rtlCol="0">
            <a:spAutoFit/>
          </a:bodyPr>
          <a:lstStyle/>
          <a:p>
            <a:r>
              <a:rPr lang="en-US" altLang="zh-CN" sz="12800" smtClean="0">
                <a:solidFill>
                  <a:schemeClr val="bg1"/>
                </a:solidFill>
                <a:latin typeface="OCR A Extended" panose="02010509020102010303" pitchFamily="50" charset="0"/>
                <a:ea typeface="华康雅宋体W9(P)" panose="02020900000000000000" pitchFamily="18" charset="-122"/>
                <a:cs typeface="+mn-ea"/>
                <a:sym typeface="+mn-lt"/>
              </a:rPr>
              <a:t>01</a:t>
            </a:r>
            <a:endParaRPr lang="en-GB" altLang="zh-CN" sz="12800">
              <a:solidFill>
                <a:schemeClr val="bg1"/>
              </a:solidFill>
              <a:latin typeface="OCR A Extended" panose="02010509020102010303" pitchFamily="50" charset="0"/>
              <a:ea typeface="华康雅宋体W9(P)" panose="02020900000000000000" pitchFamily="18" charset="-122"/>
              <a:cs typeface="+mn-ea"/>
              <a:sym typeface="+mn-lt"/>
            </a:endParaRPr>
          </a:p>
        </p:txBody>
      </p:sp>
    </p:spTree>
    <p:extLst>
      <p:ext uri="{BB962C8B-B14F-4D97-AF65-F5344CB8AC3E}">
        <p14:creationId val="3290035720"/>
      </p:ext>
    </p:extLst>
  </p:cSld>
  <p:clrMapOvr>
    <a:masterClrMapping/>
  </p:clrMapOvr>
  <mc:AlternateContent>
    <mc:Choice xmlns:p14="http://schemas.microsoft.com/office/powerpoint/2010/main" Requires="p14">
      <p:transition spd="slow" advTm="3000" p14:dur="1400">
        <p14:doors dir="ver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arn(inVertical)">
                                      <p:cBhvr>
                                        <p:cTn id="7" dur="500"/>
                                        <p:tgtEl>
                                          <p:spTgt spid="105"/>
                                        </p:tgtEl>
                                      </p:cBhvr>
                                    </p:animEffect>
                                  </p:childTnLst>
                                </p:cTn>
                              </p:par>
                              <p:par>
                                <p:cTn id="8" presetID="16" presetClass="entr" presetSubtype="21"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barn(inVertical)">
                                      <p:cBhvr>
                                        <p:cTn id="10" dur="500"/>
                                        <p:tgtEl>
                                          <p:spTgt spid="49"/>
                                        </p:tgtEl>
                                      </p:cBhvr>
                                    </p:animEffect>
                                  </p:childTnLst>
                                </p:cTn>
                              </p:par>
                              <p:par>
                                <p:cTn id="11" presetID="16" presetClass="entr" presetSubtype="21"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barn(inVertical)">
                                      <p:cBhvr>
                                        <p:cTn id="13" dur="500"/>
                                        <p:tgtEl>
                                          <p:spTgt spid="52"/>
                                        </p:tgtEl>
                                      </p:cBhvr>
                                    </p:animEffect>
                                  </p:childTnLst>
                                </p:cTn>
                              </p:par>
                              <p:par>
                                <p:cTn id="14" presetID="16" presetClass="entr" presetSubtype="21" fill="hold" nodeType="with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barn(inVertical)">
                                      <p:cBhvr>
                                        <p:cTn id="16" dur="500"/>
                                        <p:tgtEl>
                                          <p:spTgt spid="107"/>
                                        </p:tgtEl>
                                      </p:cBhvr>
                                    </p:animEffect>
                                  </p:childTnLst>
                                </p:cTn>
                              </p:par>
                              <p:par>
                                <p:cTn id="17" presetID="16" presetClass="entr" presetSubtype="21" fill="hold" nodeType="with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barn(inVertical)">
                                      <p:cBhvr>
                                        <p:cTn id="19" dur="500"/>
                                        <p:tgtEl>
                                          <p:spTgt spid="106"/>
                                        </p:tgtEl>
                                      </p:cBhvr>
                                    </p:animEffect>
                                  </p:childTnLst>
                                </p:cTn>
                              </p:par>
                              <p:par>
                                <p:cTn id="20" presetID="16" presetClass="entr" presetSubtype="21" fill="hold" nodeType="with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barn(inVertical)">
                                      <p:cBhvr>
                                        <p:cTn id="22" dur="500"/>
                                        <p:tgtEl>
                                          <p:spTgt spid="98"/>
                                        </p:tgtEl>
                                      </p:cBhvr>
                                    </p:animEffect>
                                  </p:childTnLst>
                                </p:cTn>
                              </p:par>
                              <p:par>
                                <p:cTn id="23" presetID="16" presetClass="entr" presetSubtype="21" fill="hold" nodeType="with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barn(inVertical)">
                                      <p:cBhvr>
                                        <p:cTn id="25" dur="500"/>
                                        <p:tgtEl>
                                          <p:spTgt spid="104"/>
                                        </p:tgtEl>
                                      </p:cBhvr>
                                    </p:animEffect>
                                  </p:childTnLst>
                                </p:cTn>
                              </p:par>
                              <p:par>
                                <p:cTn id="26" presetID="16" presetClass="entr" presetSubtype="21" fill="hold"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barn(inVertical)">
                                      <p:cBhvr>
                                        <p:cTn id="28" dur="500"/>
                                        <p:tgtEl>
                                          <p:spTgt spid="50"/>
                                        </p:tgtEl>
                                      </p:cBhvr>
                                    </p:animEffect>
                                  </p:childTnLst>
                                </p:cTn>
                              </p:par>
                              <p:par>
                                <p:cTn id="29" presetID="16" presetClass="entr" presetSubtype="21"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barn(inVertical)">
                                      <p:cBhvr>
                                        <p:cTn id="31" dur="500"/>
                                        <p:tgtEl>
                                          <p:spTgt spid="97"/>
                                        </p:tgtEl>
                                      </p:cBhvr>
                                    </p:animEffect>
                                  </p:childTnLst>
                                </p:cTn>
                              </p:par>
                            </p:childTnLst>
                          </p:cTn>
                        </p:par>
                        <p:par>
                          <p:cTn id="32" fill="hold" nodeType="afterGroup">
                            <p:stCondLst>
                              <p:cond delay="500"/>
                            </p:stCondLst>
                            <p:childTnLst>
                              <p:par>
                                <p:cTn id="33" presetID="22" presetClass="entr" presetSubtype="1" fill="hold" nodeType="after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wipe(up)">
                                      <p:cBhvr>
                                        <p:cTn id="35" dur="500"/>
                                        <p:tgtEl>
                                          <p:spTgt spid="99"/>
                                        </p:tgtEl>
                                      </p:cBhvr>
                                    </p:animEffect>
                                  </p:childTnLst>
                                </p:cTn>
                              </p:par>
                            </p:childTnLst>
                          </p:cTn>
                        </p:par>
                        <p:par>
                          <p:cTn id="36" fill="hold" nodeType="afterGroup">
                            <p:stCondLst>
                              <p:cond delay="100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110"/>
                                        </p:tgtEl>
                                        <p:attrNameLst>
                                          <p:attrName>style.visibility</p:attrName>
                                        </p:attrNameLst>
                                      </p:cBhvr>
                                      <p:to>
                                        <p:strVal val="visible"/>
                                      </p:to>
                                    </p:set>
                                    <p:animEffect transition="in" filter="wipe(left)">
                                      <p:cBhvr>
                                        <p:cTn id="39" dur="500"/>
                                        <p:tgtEl>
                                          <p:spTgt spid="110"/>
                                        </p:tgtEl>
                                      </p:cBhvr>
                                    </p:animEffect>
                                  </p:childTnLst>
                                </p:cTn>
                              </p:par>
                            </p:childTnLst>
                          </p:cTn>
                        </p:par>
                        <p:par>
                          <p:cTn id="40" fill="hold" nodeType="afterGroup">
                            <p:stCondLst>
                              <p:cond delay="15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108"/>
                                        </p:tgtEl>
                                        <p:attrNameLst>
                                          <p:attrName>style.visibility</p:attrName>
                                        </p:attrNameLst>
                                      </p:cBhvr>
                                      <p:to>
                                        <p:strVal val="visible"/>
                                      </p:to>
                                    </p:set>
                                    <p:animEffect transition="in" filter="wipe(left)">
                                      <p:cBhvr>
                                        <p:cTn id="43" dur="500"/>
                                        <p:tgtEl>
                                          <p:spTgt spid="108"/>
                                        </p:tgtEl>
                                      </p:cBhvr>
                                    </p:animEffect>
                                  </p:childTnLst>
                                </p:cTn>
                              </p:par>
                            </p:childTnLst>
                          </p:cTn>
                        </p:par>
                        <p:par>
                          <p:cTn id="44" fill="hold" nodeType="afterGroup">
                            <p:stCondLst>
                              <p:cond delay="200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109"/>
                                        </p:tgtEl>
                                        <p:attrNameLst>
                                          <p:attrName>style.visibility</p:attrName>
                                        </p:attrNameLst>
                                      </p:cBhvr>
                                      <p:to>
                                        <p:strVal val="visible"/>
                                      </p:to>
                                    </p:set>
                                    <p:animEffect transition="in" filter="wipe(left)">
                                      <p:cBhvr>
                                        <p:cTn id="4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9" name="组合 18"/>
          <p:cNvGrpSpPr/>
          <p:nvPr/>
        </p:nvGrpSpPr>
        <p:grpSpPr>
          <a:xfrm>
            <a:off x="0" y="130519"/>
            <a:ext cx="2514600" cy="461666"/>
            <a:chOff x="0" y="130519"/>
            <a:chExt cx="2514600" cy="461666"/>
          </a:xfrm>
        </p:grpSpPr>
        <p:pic>
          <p:nvPicPr>
            <p:cNvPr id="20" name="图片 19"/>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21"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0404" y="0"/>
            <a:ext cx="3856892" cy="6858000"/>
          </a:xfrm>
          <a:prstGeom prst="rect">
            <a:avLst/>
          </a:prstGeom>
        </p:spPr>
      </p:pic>
      <p:sp>
        <p:nvSpPr>
          <p:cNvPr id="23" name="椭圆 22"/>
          <p:cNvSpPr/>
          <p:nvPr/>
        </p:nvSpPr>
        <p:spPr>
          <a:xfrm>
            <a:off x="1543864" y="1873418"/>
            <a:ext cx="1406890" cy="1407399"/>
          </a:xfrm>
          <a:prstGeom prst="ellipse">
            <a:avLst/>
          </a:prstGeom>
          <a:solidFill>
            <a:srgbClr val="0B1227"/>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121901" tIns="60950" rIns="121901" bIns="60950" rtlCol="0" anchor="ctr"/>
          <a:lstStyle/>
          <a:p>
            <a:pPr algn="ctr"/>
            <a:endParaRPr lang="zh-CN" altLang="en-US"/>
          </a:p>
        </p:txBody>
      </p:sp>
      <p:sp>
        <p:nvSpPr>
          <p:cNvPr id="24" name="椭圆 23"/>
          <p:cNvSpPr/>
          <p:nvPr/>
        </p:nvSpPr>
        <p:spPr>
          <a:xfrm>
            <a:off x="4323648" y="1873418"/>
            <a:ext cx="1406890" cy="1407399"/>
          </a:xfrm>
          <a:prstGeom prst="ellipse">
            <a:avLst/>
          </a:prstGeom>
          <a:solidFill>
            <a:srgbClr val="A34042"/>
          </a:solidFill>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lIns="121901" tIns="60950" rIns="121901" bIns="60950" rtlCol="0" anchor="ctr"/>
          <a:lstStyle/>
          <a:p>
            <a:pPr algn="ctr"/>
            <a:endParaRPr lang="zh-CN" altLang="en-US"/>
          </a:p>
        </p:txBody>
      </p:sp>
      <p:sp>
        <p:nvSpPr>
          <p:cNvPr id="25" name="75"/>
          <p:cNvSpPr>
            <a:spLocks noEditPoints="1" noChangeArrowheads="1"/>
          </p:cNvSpPr>
          <p:nvPr/>
        </p:nvSpPr>
        <p:spPr bwMode="auto">
          <a:xfrm>
            <a:off x="1804456" y="2260027"/>
            <a:ext cx="924504" cy="634176"/>
          </a:xfrm>
          <a:custGeom>
            <a:gdLst>
              <a:gd name="T0" fmla="*/ 10 w 99"/>
              <a:gd name="T1" fmla="*/ 18 h 68"/>
              <a:gd name="T2" fmla="*/ 6 w 99"/>
              <a:gd name="T3" fmla="*/ 26 h 68"/>
              <a:gd name="T4" fmla="*/ 56 w 99"/>
              <a:gd name="T5" fmla="*/ 58 h 68"/>
              <a:gd name="T6" fmla="*/ 79 w 99"/>
              <a:gd name="T7" fmla="*/ 56 h 68"/>
              <a:gd name="T8" fmla="*/ 85 w 99"/>
              <a:gd name="T9" fmla="*/ 63 h 68"/>
              <a:gd name="T10" fmla="*/ 82 w 99"/>
              <a:gd name="T11" fmla="*/ 66 h 68"/>
              <a:gd name="T12" fmla="*/ 4 w 99"/>
              <a:gd name="T13" fmla="*/ 66 h 68"/>
              <a:gd name="T14" fmla="*/ 0 w 99"/>
              <a:gd name="T15" fmla="*/ 63 h 68"/>
              <a:gd name="T16" fmla="*/ 0 w 99"/>
              <a:gd name="T17" fmla="*/ 22 h 68"/>
              <a:gd name="T18" fmla="*/ 58 w 99"/>
              <a:gd name="T19" fmla="*/ 11 h 68"/>
              <a:gd name="T20" fmla="*/ 61 w 99"/>
              <a:gd name="T21" fmla="*/ 17 h 68"/>
              <a:gd name="T22" fmla="*/ 57 w 99"/>
              <a:gd name="T23" fmla="*/ 21 h 68"/>
              <a:gd name="T24" fmla="*/ 56 w 99"/>
              <a:gd name="T25" fmla="*/ 16 h 68"/>
              <a:gd name="T26" fmla="*/ 55 w 99"/>
              <a:gd name="T27" fmla="*/ 19 h 68"/>
              <a:gd name="T28" fmla="*/ 61 w 99"/>
              <a:gd name="T29" fmla="*/ 27 h 68"/>
              <a:gd name="T30" fmla="*/ 62 w 99"/>
              <a:gd name="T31" fmla="*/ 32 h 68"/>
              <a:gd name="T32" fmla="*/ 58 w 99"/>
              <a:gd name="T33" fmla="*/ 39 h 68"/>
              <a:gd name="T34" fmla="*/ 58 w 99"/>
              <a:gd name="T35" fmla="*/ 11 h 68"/>
              <a:gd name="T36" fmla="*/ 14 w 99"/>
              <a:gd name="T37" fmla="*/ 8 h 68"/>
              <a:gd name="T38" fmla="*/ 14 w 99"/>
              <a:gd name="T39" fmla="*/ 50 h 68"/>
              <a:gd name="T40" fmla="*/ 18 w 99"/>
              <a:gd name="T41" fmla="*/ 52 h 68"/>
              <a:gd name="T42" fmla="*/ 96 w 99"/>
              <a:gd name="T43" fmla="*/ 53 h 68"/>
              <a:gd name="T44" fmla="*/ 99 w 99"/>
              <a:gd name="T45" fmla="*/ 50 h 68"/>
              <a:gd name="T46" fmla="*/ 99 w 99"/>
              <a:gd name="T47" fmla="*/ 7 h 68"/>
              <a:gd name="T48" fmla="*/ 69 w 99"/>
              <a:gd name="T49" fmla="*/ 5 h 68"/>
              <a:gd name="T50" fmla="*/ 69 w 99"/>
              <a:gd name="T51" fmla="*/ 11 h 68"/>
              <a:gd name="T52" fmla="*/ 20 w 99"/>
              <a:gd name="T53" fmla="*/ 21 h 68"/>
              <a:gd name="T54" fmla="*/ 30 w 99"/>
              <a:gd name="T55" fmla="*/ 42 h 68"/>
              <a:gd name="T56" fmla="*/ 82 w 99"/>
              <a:gd name="T57" fmla="*/ 46 h 68"/>
              <a:gd name="T58" fmla="*/ 93 w 99"/>
              <a:gd name="T59" fmla="*/ 24 h 68"/>
              <a:gd name="T60" fmla="*/ 69 w 99"/>
              <a:gd name="T61" fmla="*/ 11 h 68"/>
              <a:gd name="T62" fmla="*/ 20 w 99"/>
              <a:gd name="T63" fmla="*/ 45 h 68"/>
              <a:gd name="T64" fmla="*/ 20 w 99"/>
              <a:gd name="T65" fmla="*/ 45 h 68"/>
              <a:gd name="T66" fmla="*/ 54 w 99"/>
              <a:gd name="T67" fmla="*/ 36 h 68"/>
              <a:gd name="T68" fmla="*/ 50 w 99"/>
              <a:gd name="T69" fmla="*/ 27 h 68"/>
              <a:gd name="T70" fmla="*/ 55 w 99"/>
              <a:gd name="T71" fmla="*/ 33 h 68"/>
              <a:gd name="T72" fmla="*/ 57 w 99"/>
              <a:gd name="T73" fmla="*/ 33 h 68"/>
              <a:gd name="T74" fmla="*/ 56 w 99"/>
              <a:gd name="T75" fmla="*/ 28 h 68"/>
              <a:gd name="T76" fmla="*/ 50 w 99"/>
              <a:gd name="T77" fmla="*/ 20 h 68"/>
              <a:gd name="T78" fmla="*/ 54 w 99"/>
              <a:gd name="T79" fmla="*/ 14 h 68"/>
              <a:gd name="T80" fmla="*/ 45 w 99"/>
              <a:gd name="T81" fmla="*/ 25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68"/>
              <a:gd name="T125" fmla="*/ 99 w 99"/>
              <a:gd name="T126" fmla="*/ 68 h 68"/>
            </a:gd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chemeClr val="bg1"/>
          </a:solidFill>
          <a:ln>
            <a:noFill/>
          </a:ln>
          <a:extLst/>
        </p:spPr>
        <p:txBody>
          <a:bodyPr lIns="121901" tIns="60950" rIns="121901" bIns="60950"/>
          <a:lstStyle/>
          <a:p>
            <a:pPr>
              <a:defRPr/>
            </a:pPr>
            <a:endParaRPr lang="zh-CN" altLang="zh-CN" sz="1800">
              <a:solidFill>
                <a:srgbClr val="000000"/>
              </a:solidFill>
              <a:latin typeface="Calibri" pitchFamily="34" charset="0"/>
              <a:sym typeface="宋体" pitchFamily="2" charset="-122"/>
            </a:endParaRPr>
          </a:p>
        </p:txBody>
      </p:sp>
      <p:sp>
        <p:nvSpPr>
          <p:cNvPr id="26" name="95"/>
          <p:cNvSpPr>
            <a:spLocks noEditPoints="1"/>
          </p:cNvSpPr>
          <p:nvPr/>
        </p:nvSpPr>
        <p:spPr bwMode="auto">
          <a:xfrm>
            <a:off x="4549456" y="2180623"/>
            <a:ext cx="955270" cy="793161"/>
          </a:xfrm>
          <a:custGeom>
            <a:gdLst>
              <a:gd name="T0" fmla="*/ 581 w 602"/>
              <a:gd name="T1" fmla="*/ 221 h 499"/>
              <a:gd name="T2" fmla="*/ 602 w 602"/>
              <a:gd name="T3" fmla="*/ 304 h 499"/>
              <a:gd name="T4" fmla="*/ 580 w 602"/>
              <a:gd name="T5" fmla="*/ 330 h 499"/>
              <a:gd name="T6" fmla="*/ 472 w 602"/>
              <a:gd name="T7" fmla="*/ 343 h 499"/>
              <a:gd name="T8" fmla="*/ 425 w 602"/>
              <a:gd name="T9" fmla="*/ 295 h 499"/>
              <a:gd name="T10" fmla="*/ 380 w 602"/>
              <a:gd name="T11" fmla="*/ 245 h 499"/>
              <a:gd name="T12" fmla="*/ 320 w 602"/>
              <a:gd name="T13" fmla="*/ 245 h 499"/>
              <a:gd name="T14" fmla="*/ 345 w 602"/>
              <a:gd name="T15" fmla="*/ 205 h 499"/>
              <a:gd name="T16" fmla="*/ 383 w 602"/>
              <a:gd name="T17" fmla="*/ 191 h 499"/>
              <a:gd name="T18" fmla="*/ 404 w 602"/>
              <a:gd name="T19" fmla="*/ 176 h 499"/>
              <a:gd name="T20" fmla="*/ 394 w 602"/>
              <a:gd name="T21" fmla="*/ 139 h 499"/>
              <a:gd name="T22" fmla="*/ 381 w 602"/>
              <a:gd name="T23" fmla="*/ 117 h 499"/>
              <a:gd name="T24" fmla="*/ 383 w 602"/>
              <a:gd name="T25" fmla="*/ 89 h 499"/>
              <a:gd name="T26" fmla="*/ 385 w 602"/>
              <a:gd name="T27" fmla="*/ 42 h 499"/>
              <a:gd name="T28" fmla="*/ 410 w 602"/>
              <a:gd name="T29" fmla="*/ 11 h 499"/>
              <a:gd name="T30" fmla="*/ 457 w 602"/>
              <a:gd name="T31" fmla="*/ 0 h 499"/>
              <a:gd name="T32" fmla="*/ 503 w 602"/>
              <a:gd name="T33" fmla="*/ 13 h 499"/>
              <a:gd name="T34" fmla="*/ 526 w 602"/>
              <a:gd name="T35" fmla="*/ 44 h 499"/>
              <a:gd name="T36" fmla="*/ 526 w 602"/>
              <a:gd name="T37" fmla="*/ 89 h 499"/>
              <a:gd name="T38" fmla="*/ 529 w 602"/>
              <a:gd name="T39" fmla="*/ 108 h 499"/>
              <a:gd name="T40" fmla="*/ 519 w 602"/>
              <a:gd name="T41" fmla="*/ 128 h 499"/>
              <a:gd name="T42" fmla="*/ 498 w 602"/>
              <a:gd name="T43" fmla="*/ 162 h 499"/>
              <a:gd name="T44" fmla="*/ 511 w 602"/>
              <a:gd name="T45" fmla="*/ 189 h 499"/>
              <a:gd name="T46" fmla="*/ 560 w 602"/>
              <a:gd name="T47" fmla="*/ 193 h 499"/>
              <a:gd name="T48" fmla="*/ 320 w 602"/>
              <a:gd name="T49" fmla="*/ 284 h 499"/>
              <a:gd name="T50" fmla="*/ 284 w 602"/>
              <a:gd name="T51" fmla="*/ 267 h 499"/>
              <a:gd name="T52" fmla="*/ 291 w 602"/>
              <a:gd name="T53" fmla="*/ 218 h 499"/>
              <a:gd name="T54" fmla="*/ 315 w 602"/>
              <a:gd name="T55" fmla="*/ 182 h 499"/>
              <a:gd name="T56" fmla="*/ 322 w 602"/>
              <a:gd name="T57" fmla="*/ 142 h 499"/>
              <a:gd name="T58" fmla="*/ 319 w 602"/>
              <a:gd name="T59" fmla="*/ 114 h 499"/>
              <a:gd name="T60" fmla="*/ 309 w 602"/>
              <a:gd name="T61" fmla="*/ 47 h 499"/>
              <a:gd name="T62" fmla="*/ 268 w 602"/>
              <a:gd name="T63" fmla="*/ 15 h 499"/>
              <a:gd name="T64" fmla="*/ 217 w 602"/>
              <a:gd name="T65" fmla="*/ 6 h 499"/>
              <a:gd name="T66" fmla="*/ 167 w 602"/>
              <a:gd name="T67" fmla="*/ 14 h 499"/>
              <a:gd name="T68" fmla="*/ 124 w 602"/>
              <a:gd name="T69" fmla="*/ 45 h 499"/>
              <a:gd name="T70" fmla="*/ 110 w 602"/>
              <a:gd name="T71" fmla="*/ 114 h 499"/>
              <a:gd name="T72" fmla="*/ 104 w 602"/>
              <a:gd name="T73" fmla="*/ 142 h 499"/>
              <a:gd name="T74" fmla="*/ 113 w 602"/>
              <a:gd name="T75" fmla="*/ 181 h 499"/>
              <a:gd name="T76" fmla="*/ 134 w 602"/>
              <a:gd name="T77" fmla="*/ 216 h 499"/>
              <a:gd name="T78" fmla="*/ 136 w 602"/>
              <a:gd name="T79" fmla="*/ 270 h 499"/>
              <a:gd name="T80" fmla="*/ 102 w 602"/>
              <a:gd name="T81" fmla="*/ 282 h 499"/>
              <a:gd name="T82" fmla="*/ 52 w 602"/>
              <a:gd name="T83" fmla="*/ 289 h 499"/>
              <a:gd name="T84" fmla="*/ 21 w 602"/>
              <a:gd name="T85" fmla="*/ 340 h 499"/>
              <a:gd name="T86" fmla="*/ 0 w 602"/>
              <a:gd name="T87" fmla="*/ 430 h 499"/>
              <a:gd name="T88" fmla="*/ 15 w 602"/>
              <a:gd name="T89" fmla="*/ 472 h 499"/>
              <a:gd name="T90" fmla="*/ 119 w 602"/>
              <a:gd name="T91" fmla="*/ 494 h 499"/>
              <a:gd name="T92" fmla="*/ 288 w 602"/>
              <a:gd name="T93" fmla="*/ 498 h 499"/>
              <a:gd name="T94" fmla="*/ 406 w 602"/>
              <a:gd name="T95" fmla="*/ 477 h 499"/>
              <a:gd name="T96" fmla="*/ 424 w 602"/>
              <a:gd name="T97" fmla="*/ 421 h 499"/>
              <a:gd name="T98" fmla="*/ 403 w 602"/>
              <a:gd name="T99" fmla="*/ 335 h 499"/>
              <a:gd name="T100" fmla="*/ 366 w 602"/>
              <a:gd name="T101" fmla="*/ 284 h 4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02" h="499">
                <a:moveTo>
                  <a:pt x="560" y="193"/>
                </a:moveTo>
                <a:lnTo>
                  <a:pt x="567" y="200"/>
                </a:lnTo>
                <a:lnTo>
                  <a:pt x="572" y="205"/>
                </a:lnTo>
                <a:lnTo>
                  <a:pt x="577" y="213"/>
                </a:lnTo>
                <a:lnTo>
                  <a:pt x="581" y="221"/>
                </a:lnTo>
                <a:lnTo>
                  <a:pt x="589" y="237"/>
                </a:lnTo>
                <a:lnTo>
                  <a:pt x="594" y="254"/>
                </a:lnTo>
                <a:lnTo>
                  <a:pt x="597" y="271"/>
                </a:lnTo>
                <a:lnTo>
                  <a:pt x="601" y="289"/>
                </a:lnTo>
                <a:lnTo>
                  <a:pt x="602" y="304"/>
                </a:lnTo>
                <a:lnTo>
                  <a:pt x="602" y="318"/>
                </a:lnTo>
                <a:lnTo>
                  <a:pt x="599" y="322"/>
                </a:lnTo>
                <a:lnTo>
                  <a:pt x="593" y="325"/>
                </a:lnTo>
                <a:lnTo>
                  <a:pt x="587" y="328"/>
                </a:lnTo>
                <a:lnTo>
                  <a:pt x="580" y="330"/>
                </a:lnTo>
                <a:lnTo>
                  <a:pt x="563" y="335"/>
                </a:lnTo>
                <a:lnTo>
                  <a:pt x="543" y="338"/>
                </a:lnTo>
                <a:lnTo>
                  <a:pt x="521" y="340"/>
                </a:lnTo>
                <a:lnTo>
                  <a:pt x="496" y="342"/>
                </a:lnTo>
                <a:lnTo>
                  <a:pt x="472" y="343"/>
                </a:lnTo>
                <a:lnTo>
                  <a:pt x="446" y="343"/>
                </a:lnTo>
                <a:lnTo>
                  <a:pt x="441" y="330"/>
                </a:lnTo>
                <a:lnTo>
                  <a:pt x="437" y="318"/>
                </a:lnTo>
                <a:lnTo>
                  <a:pt x="431" y="306"/>
                </a:lnTo>
                <a:lnTo>
                  <a:pt x="425" y="295"/>
                </a:lnTo>
                <a:lnTo>
                  <a:pt x="418" y="284"/>
                </a:lnTo>
                <a:lnTo>
                  <a:pt x="410" y="274"/>
                </a:lnTo>
                <a:lnTo>
                  <a:pt x="401" y="264"/>
                </a:lnTo>
                <a:lnTo>
                  <a:pt x="392" y="255"/>
                </a:lnTo>
                <a:lnTo>
                  <a:pt x="380" y="245"/>
                </a:lnTo>
                <a:lnTo>
                  <a:pt x="366" y="245"/>
                </a:lnTo>
                <a:lnTo>
                  <a:pt x="354" y="245"/>
                </a:lnTo>
                <a:lnTo>
                  <a:pt x="343" y="245"/>
                </a:lnTo>
                <a:lnTo>
                  <a:pt x="332" y="245"/>
                </a:lnTo>
                <a:lnTo>
                  <a:pt x="320" y="245"/>
                </a:lnTo>
                <a:lnTo>
                  <a:pt x="319" y="245"/>
                </a:lnTo>
                <a:lnTo>
                  <a:pt x="327" y="231"/>
                </a:lnTo>
                <a:lnTo>
                  <a:pt x="334" y="217"/>
                </a:lnTo>
                <a:lnTo>
                  <a:pt x="340" y="211"/>
                </a:lnTo>
                <a:lnTo>
                  <a:pt x="345" y="205"/>
                </a:lnTo>
                <a:lnTo>
                  <a:pt x="349" y="198"/>
                </a:lnTo>
                <a:lnTo>
                  <a:pt x="352" y="191"/>
                </a:lnTo>
                <a:lnTo>
                  <a:pt x="365" y="191"/>
                </a:lnTo>
                <a:lnTo>
                  <a:pt x="377" y="191"/>
                </a:lnTo>
                <a:lnTo>
                  <a:pt x="383" y="191"/>
                </a:lnTo>
                <a:lnTo>
                  <a:pt x="387" y="191"/>
                </a:lnTo>
                <a:lnTo>
                  <a:pt x="392" y="190"/>
                </a:lnTo>
                <a:lnTo>
                  <a:pt x="397" y="189"/>
                </a:lnTo>
                <a:lnTo>
                  <a:pt x="400" y="183"/>
                </a:lnTo>
                <a:lnTo>
                  <a:pt x="404" y="176"/>
                </a:lnTo>
                <a:lnTo>
                  <a:pt x="406" y="169"/>
                </a:lnTo>
                <a:lnTo>
                  <a:pt x="408" y="160"/>
                </a:lnTo>
                <a:lnTo>
                  <a:pt x="404" y="153"/>
                </a:lnTo>
                <a:lnTo>
                  <a:pt x="399" y="146"/>
                </a:lnTo>
                <a:lnTo>
                  <a:pt x="394" y="139"/>
                </a:lnTo>
                <a:lnTo>
                  <a:pt x="392" y="129"/>
                </a:lnTo>
                <a:lnTo>
                  <a:pt x="388" y="128"/>
                </a:lnTo>
                <a:lnTo>
                  <a:pt x="386" y="124"/>
                </a:lnTo>
                <a:lnTo>
                  <a:pt x="384" y="121"/>
                </a:lnTo>
                <a:lnTo>
                  <a:pt x="381" y="117"/>
                </a:lnTo>
                <a:lnTo>
                  <a:pt x="379" y="107"/>
                </a:lnTo>
                <a:lnTo>
                  <a:pt x="378" y="94"/>
                </a:lnTo>
                <a:lnTo>
                  <a:pt x="378" y="92"/>
                </a:lnTo>
                <a:lnTo>
                  <a:pt x="380" y="90"/>
                </a:lnTo>
                <a:lnTo>
                  <a:pt x="383" y="89"/>
                </a:lnTo>
                <a:lnTo>
                  <a:pt x="384" y="88"/>
                </a:lnTo>
                <a:lnTo>
                  <a:pt x="383" y="75"/>
                </a:lnTo>
                <a:lnTo>
                  <a:pt x="383" y="63"/>
                </a:lnTo>
                <a:lnTo>
                  <a:pt x="383" y="53"/>
                </a:lnTo>
                <a:lnTo>
                  <a:pt x="385" y="42"/>
                </a:lnTo>
                <a:lnTo>
                  <a:pt x="388" y="34"/>
                </a:lnTo>
                <a:lnTo>
                  <a:pt x="392" y="27"/>
                </a:lnTo>
                <a:lnTo>
                  <a:pt x="398" y="20"/>
                </a:lnTo>
                <a:lnTo>
                  <a:pt x="404" y="14"/>
                </a:lnTo>
                <a:lnTo>
                  <a:pt x="410" y="11"/>
                </a:lnTo>
                <a:lnTo>
                  <a:pt x="415" y="8"/>
                </a:lnTo>
                <a:lnTo>
                  <a:pt x="421" y="5"/>
                </a:lnTo>
                <a:lnTo>
                  <a:pt x="428" y="4"/>
                </a:lnTo>
                <a:lnTo>
                  <a:pt x="442" y="0"/>
                </a:lnTo>
                <a:lnTo>
                  <a:pt x="457" y="0"/>
                </a:lnTo>
                <a:lnTo>
                  <a:pt x="471" y="1"/>
                </a:lnTo>
                <a:lnTo>
                  <a:pt x="485" y="4"/>
                </a:lnTo>
                <a:lnTo>
                  <a:pt x="492" y="6"/>
                </a:lnTo>
                <a:lnTo>
                  <a:pt x="498" y="9"/>
                </a:lnTo>
                <a:lnTo>
                  <a:pt x="503" y="13"/>
                </a:lnTo>
                <a:lnTo>
                  <a:pt x="509" y="17"/>
                </a:lnTo>
                <a:lnTo>
                  <a:pt x="515" y="22"/>
                </a:lnTo>
                <a:lnTo>
                  <a:pt x="520" y="28"/>
                </a:lnTo>
                <a:lnTo>
                  <a:pt x="523" y="35"/>
                </a:lnTo>
                <a:lnTo>
                  <a:pt x="526" y="44"/>
                </a:lnTo>
                <a:lnTo>
                  <a:pt x="527" y="53"/>
                </a:lnTo>
                <a:lnTo>
                  <a:pt x="528" y="63"/>
                </a:lnTo>
                <a:lnTo>
                  <a:pt x="527" y="75"/>
                </a:lnTo>
                <a:lnTo>
                  <a:pt x="526" y="89"/>
                </a:lnTo>
                <a:lnTo>
                  <a:pt x="526" y="89"/>
                </a:lnTo>
                <a:lnTo>
                  <a:pt x="527" y="90"/>
                </a:lnTo>
                <a:lnTo>
                  <a:pt x="529" y="92"/>
                </a:lnTo>
                <a:lnTo>
                  <a:pt x="529" y="94"/>
                </a:lnTo>
                <a:lnTo>
                  <a:pt x="529" y="101"/>
                </a:lnTo>
                <a:lnTo>
                  <a:pt x="529" y="108"/>
                </a:lnTo>
                <a:lnTo>
                  <a:pt x="528" y="113"/>
                </a:lnTo>
                <a:lnTo>
                  <a:pt x="526" y="117"/>
                </a:lnTo>
                <a:lnTo>
                  <a:pt x="525" y="122"/>
                </a:lnTo>
                <a:lnTo>
                  <a:pt x="521" y="126"/>
                </a:lnTo>
                <a:lnTo>
                  <a:pt x="519" y="128"/>
                </a:lnTo>
                <a:lnTo>
                  <a:pt x="515" y="130"/>
                </a:lnTo>
                <a:lnTo>
                  <a:pt x="512" y="139"/>
                </a:lnTo>
                <a:lnTo>
                  <a:pt x="508" y="147"/>
                </a:lnTo>
                <a:lnTo>
                  <a:pt x="503" y="155"/>
                </a:lnTo>
                <a:lnTo>
                  <a:pt x="498" y="162"/>
                </a:lnTo>
                <a:lnTo>
                  <a:pt x="499" y="169"/>
                </a:lnTo>
                <a:lnTo>
                  <a:pt x="501" y="175"/>
                </a:lnTo>
                <a:lnTo>
                  <a:pt x="503" y="181"/>
                </a:lnTo>
                <a:lnTo>
                  <a:pt x="506" y="186"/>
                </a:lnTo>
                <a:lnTo>
                  <a:pt x="511" y="189"/>
                </a:lnTo>
                <a:lnTo>
                  <a:pt x="515" y="191"/>
                </a:lnTo>
                <a:lnTo>
                  <a:pt x="521" y="193"/>
                </a:lnTo>
                <a:lnTo>
                  <a:pt x="528" y="193"/>
                </a:lnTo>
                <a:lnTo>
                  <a:pt x="543" y="193"/>
                </a:lnTo>
                <a:lnTo>
                  <a:pt x="560" y="193"/>
                </a:lnTo>
                <a:close/>
                <a:moveTo>
                  <a:pt x="366" y="284"/>
                </a:moveTo>
                <a:lnTo>
                  <a:pt x="354" y="284"/>
                </a:lnTo>
                <a:lnTo>
                  <a:pt x="343" y="284"/>
                </a:lnTo>
                <a:lnTo>
                  <a:pt x="331" y="284"/>
                </a:lnTo>
                <a:lnTo>
                  <a:pt x="320" y="284"/>
                </a:lnTo>
                <a:lnTo>
                  <a:pt x="310" y="284"/>
                </a:lnTo>
                <a:lnTo>
                  <a:pt x="302" y="282"/>
                </a:lnTo>
                <a:lnTo>
                  <a:pt x="295" y="278"/>
                </a:lnTo>
                <a:lnTo>
                  <a:pt x="289" y="274"/>
                </a:lnTo>
                <a:lnTo>
                  <a:pt x="284" y="267"/>
                </a:lnTo>
                <a:lnTo>
                  <a:pt x="280" y="258"/>
                </a:lnTo>
                <a:lnTo>
                  <a:pt x="278" y="249"/>
                </a:lnTo>
                <a:lnTo>
                  <a:pt x="276" y="238"/>
                </a:lnTo>
                <a:lnTo>
                  <a:pt x="284" y="229"/>
                </a:lnTo>
                <a:lnTo>
                  <a:pt x="291" y="218"/>
                </a:lnTo>
                <a:lnTo>
                  <a:pt x="297" y="205"/>
                </a:lnTo>
                <a:lnTo>
                  <a:pt x="302" y="193"/>
                </a:lnTo>
                <a:lnTo>
                  <a:pt x="306" y="190"/>
                </a:lnTo>
                <a:lnTo>
                  <a:pt x="311" y="187"/>
                </a:lnTo>
                <a:lnTo>
                  <a:pt x="315" y="182"/>
                </a:lnTo>
                <a:lnTo>
                  <a:pt x="317" y="176"/>
                </a:lnTo>
                <a:lnTo>
                  <a:pt x="319" y="169"/>
                </a:lnTo>
                <a:lnTo>
                  <a:pt x="322" y="161"/>
                </a:lnTo>
                <a:lnTo>
                  <a:pt x="322" y="151"/>
                </a:lnTo>
                <a:lnTo>
                  <a:pt x="322" y="142"/>
                </a:lnTo>
                <a:lnTo>
                  <a:pt x="322" y="139"/>
                </a:lnTo>
                <a:lnTo>
                  <a:pt x="318" y="135"/>
                </a:lnTo>
                <a:lnTo>
                  <a:pt x="318" y="135"/>
                </a:lnTo>
                <a:lnTo>
                  <a:pt x="317" y="134"/>
                </a:lnTo>
                <a:lnTo>
                  <a:pt x="319" y="114"/>
                </a:lnTo>
                <a:lnTo>
                  <a:pt x="319" y="96"/>
                </a:lnTo>
                <a:lnTo>
                  <a:pt x="319" y="81"/>
                </a:lnTo>
                <a:lnTo>
                  <a:pt x="317" y="68"/>
                </a:lnTo>
                <a:lnTo>
                  <a:pt x="313" y="58"/>
                </a:lnTo>
                <a:lnTo>
                  <a:pt x="309" y="47"/>
                </a:lnTo>
                <a:lnTo>
                  <a:pt x="302" y="38"/>
                </a:lnTo>
                <a:lnTo>
                  <a:pt x="292" y="31"/>
                </a:lnTo>
                <a:lnTo>
                  <a:pt x="285" y="25"/>
                </a:lnTo>
                <a:lnTo>
                  <a:pt x="277" y="20"/>
                </a:lnTo>
                <a:lnTo>
                  <a:pt x="268" y="15"/>
                </a:lnTo>
                <a:lnTo>
                  <a:pt x="258" y="12"/>
                </a:lnTo>
                <a:lnTo>
                  <a:pt x="249" y="9"/>
                </a:lnTo>
                <a:lnTo>
                  <a:pt x="238" y="7"/>
                </a:lnTo>
                <a:lnTo>
                  <a:pt x="228" y="6"/>
                </a:lnTo>
                <a:lnTo>
                  <a:pt x="217" y="6"/>
                </a:lnTo>
                <a:lnTo>
                  <a:pt x="207" y="6"/>
                </a:lnTo>
                <a:lnTo>
                  <a:pt x="196" y="7"/>
                </a:lnTo>
                <a:lnTo>
                  <a:pt x="187" y="8"/>
                </a:lnTo>
                <a:lnTo>
                  <a:pt x="176" y="11"/>
                </a:lnTo>
                <a:lnTo>
                  <a:pt x="167" y="14"/>
                </a:lnTo>
                <a:lnTo>
                  <a:pt x="157" y="18"/>
                </a:lnTo>
                <a:lnTo>
                  <a:pt x="149" y="22"/>
                </a:lnTo>
                <a:lnTo>
                  <a:pt x="141" y="27"/>
                </a:lnTo>
                <a:lnTo>
                  <a:pt x="133" y="35"/>
                </a:lnTo>
                <a:lnTo>
                  <a:pt x="124" y="45"/>
                </a:lnTo>
                <a:lnTo>
                  <a:pt x="119" y="55"/>
                </a:lnTo>
                <a:lnTo>
                  <a:pt x="114" y="68"/>
                </a:lnTo>
                <a:lnTo>
                  <a:pt x="111" y="82"/>
                </a:lnTo>
                <a:lnTo>
                  <a:pt x="110" y="97"/>
                </a:lnTo>
                <a:lnTo>
                  <a:pt x="110" y="114"/>
                </a:lnTo>
                <a:lnTo>
                  <a:pt x="113" y="133"/>
                </a:lnTo>
                <a:lnTo>
                  <a:pt x="110" y="134"/>
                </a:lnTo>
                <a:lnTo>
                  <a:pt x="108" y="135"/>
                </a:lnTo>
                <a:lnTo>
                  <a:pt x="104" y="139"/>
                </a:lnTo>
                <a:lnTo>
                  <a:pt x="104" y="142"/>
                </a:lnTo>
                <a:lnTo>
                  <a:pt x="104" y="151"/>
                </a:lnTo>
                <a:lnTo>
                  <a:pt x="106" y="161"/>
                </a:lnTo>
                <a:lnTo>
                  <a:pt x="107" y="168"/>
                </a:lnTo>
                <a:lnTo>
                  <a:pt x="109" y="175"/>
                </a:lnTo>
                <a:lnTo>
                  <a:pt x="113" y="181"/>
                </a:lnTo>
                <a:lnTo>
                  <a:pt x="115" y="186"/>
                </a:lnTo>
                <a:lnTo>
                  <a:pt x="120" y="190"/>
                </a:lnTo>
                <a:lnTo>
                  <a:pt x="123" y="193"/>
                </a:lnTo>
                <a:lnTo>
                  <a:pt x="128" y="204"/>
                </a:lnTo>
                <a:lnTo>
                  <a:pt x="134" y="216"/>
                </a:lnTo>
                <a:lnTo>
                  <a:pt x="141" y="227"/>
                </a:lnTo>
                <a:lnTo>
                  <a:pt x="148" y="236"/>
                </a:lnTo>
                <a:lnTo>
                  <a:pt x="146" y="249"/>
                </a:lnTo>
                <a:lnTo>
                  <a:pt x="141" y="261"/>
                </a:lnTo>
                <a:lnTo>
                  <a:pt x="136" y="270"/>
                </a:lnTo>
                <a:lnTo>
                  <a:pt x="130" y="278"/>
                </a:lnTo>
                <a:lnTo>
                  <a:pt x="124" y="281"/>
                </a:lnTo>
                <a:lnTo>
                  <a:pt x="117" y="282"/>
                </a:lnTo>
                <a:lnTo>
                  <a:pt x="110" y="282"/>
                </a:lnTo>
                <a:lnTo>
                  <a:pt x="102" y="282"/>
                </a:lnTo>
                <a:lnTo>
                  <a:pt x="92" y="282"/>
                </a:lnTo>
                <a:lnTo>
                  <a:pt x="81" y="282"/>
                </a:lnTo>
                <a:lnTo>
                  <a:pt x="70" y="282"/>
                </a:lnTo>
                <a:lnTo>
                  <a:pt x="59" y="282"/>
                </a:lnTo>
                <a:lnTo>
                  <a:pt x="52" y="289"/>
                </a:lnTo>
                <a:lnTo>
                  <a:pt x="45" y="298"/>
                </a:lnTo>
                <a:lnTo>
                  <a:pt x="39" y="308"/>
                </a:lnTo>
                <a:lnTo>
                  <a:pt x="33" y="318"/>
                </a:lnTo>
                <a:lnTo>
                  <a:pt x="27" y="329"/>
                </a:lnTo>
                <a:lnTo>
                  <a:pt x="21" y="340"/>
                </a:lnTo>
                <a:lnTo>
                  <a:pt x="16" y="353"/>
                </a:lnTo>
                <a:lnTo>
                  <a:pt x="13" y="365"/>
                </a:lnTo>
                <a:lnTo>
                  <a:pt x="6" y="391"/>
                </a:lnTo>
                <a:lnTo>
                  <a:pt x="1" y="417"/>
                </a:lnTo>
                <a:lnTo>
                  <a:pt x="0" y="430"/>
                </a:lnTo>
                <a:lnTo>
                  <a:pt x="0" y="441"/>
                </a:lnTo>
                <a:lnTo>
                  <a:pt x="0" y="453"/>
                </a:lnTo>
                <a:lnTo>
                  <a:pt x="0" y="465"/>
                </a:lnTo>
                <a:lnTo>
                  <a:pt x="7" y="468"/>
                </a:lnTo>
                <a:lnTo>
                  <a:pt x="15" y="472"/>
                </a:lnTo>
                <a:lnTo>
                  <a:pt x="25" y="475"/>
                </a:lnTo>
                <a:lnTo>
                  <a:pt x="35" y="479"/>
                </a:lnTo>
                <a:lnTo>
                  <a:pt x="60" y="485"/>
                </a:lnTo>
                <a:lnTo>
                  <a:pt x="88" y="490"/>
                </a:lnTo>
                <a:lnTo>
                  <a:pt x="119" y="494"/>
                </a:lnTo>
                <a:lnTo>
                  <a:pt x="151" y="497"/>
                </a:lnTo>
                <a:lnTo>
                  <a:pt x="185" y="499"/>
                </a:lnTo>
                <a:lnTo>
                  <a:pt x="219" y="499"/>
                </a:lnTo>
                <a:lnTo>
                  <a:pt x="253" y="499"/>
                </a:lnTo>
                <a:lnTo>
                  <a:pt x="288" y="498"/>
                </a:lnTo>
                <a:lnTo>
                  <a:pt x="319" y="494"/>
                </a:lnTo>
                <a:lnTo>
                  <a:pt x="349" y="491"/>
                </a:lnTo>
                <a:lnTo>
                  <a:pt x="374" y="486"/>
                </a:lnTo>
                <a:lnTo>
                  <a:pt x="397" y="480"/>
                </a:lnTo>
                <a:lnTo>
                  <a:pt x="406" y="477"/>
                </a:lnTo>
                <a:lnTo>
                  <a:pt x="414" y="473"/>
                </a:lnTo>
                <a:lnTo>
                  <a:pt x="421" y="468"/>
                </a:lnTo>
                <a:lnTo>
                  <a:pt x="427" y="465"/>
                </a:lnTo>
                <a:lnTo>
                  <a:pt x="426" y="444"/>
                </a:lnTo>
                <a:lnTo>
                  <a:pt x="424" y="421"/>
                </a:lnTo>
                <a:lnTo>
                  <a:pt x="420" y="397"/>
                </a:lnTo>
                <a:lnTo>
                  <a:pt x="415" y="372"/>
                </a:lnTo>
                <a:lnTo>
                  <a:pt x="412" y="359"/>
                </a:lnTo>
                <a:lnTo>
                  <a:pt x="407" y="348"/>
                </a:lnTo>
                <a:lnTo>
                  <a:pt x="403" y="335"/>
                </a:lnTo>
                <a:lnTo>
                  <a:pt x="397" y="324"/>
                </a:lnTo>
                <a:lnTo>
                  <a:pt x="391" y="312"/>
                </a:lnTo>
                <a:lnTo>
                  <a:pt x="384" y="302"/>
                </a:lnTo>
                <a:lnTo>
                  <a:pt x="376" y="292"/>
                </a:lnTo>
                <a:lnTo>
                  <a:pt x="366" y="284"/>
                </a:lnTo>
                <a:lnTo>
                  <a:pt x="366" y="284"/>
                </a:lnTo>
                <a:close/>
              </a:path>
            </a:pathLst>
          </a:custGeom>
          <a:solidFill>
            <a:schemeClr val="bg1"/>
          </a:solidFill>
          <a:ln>
            <a:noFill/>
          </a:ln>
          <a:extLst/>
        </p:spPr>
        <p:txBody>
          <a:bodyPr vert="horz" wrap="square" lIns="121901" tIns="60950" rIns="121901" bIns="60950" numCol="1" anchor="t" anchorCtr="0" compatLnSpc="1">
            <a:prstTxWarp prst="textNoShape">
              <a:avLst/>
            </a:prstTxWarp>
          </a:bodyPr>
          <a:lstStyle/>
          <a:p>
            <a:endParaRPr lang="zh-CN" altLang="en-US"/>
          </a:p>
        </p:txBody>
      </p:sp>
      <p:sp>
        <p:nvSpPr>
          <p:cNvPr id="27" name="圆角矩形 26"/>
          <p:cNvSpPr/>
          <p:nvPr/>
        </p:nvSpPr>
        <p:spPr>
          <a:xfrm>
            <a:off x="1145101" y="3661306"/>
            <a:ext cx="2243215" cy="523326"/>
          </a:xfrm>
          <a:prstGeom prst="roundRect">
            <a:avLst/>
          </a:prstGeom>
          <a:solidFill>
            <a:srgbClr val="0B122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1" tIns="60950" rIns="121901" bIns="60950" rtlCol="0" anchor="ctr"/>
          <a:lstStyle/>
          <a:p>
            <a:pPr algn="ctr"/>
            <a:endParaRPr lang="zh-CN" altLang="en-US"/>
          </a:p>
        </p:txBody>
      </p:sp>
      <p:sp>
        <p:nvSpPr>
          <p:cNvPr id="28" name="文本框 19"/>
          <p:cNvSpPr txBox="1"/>
          <p:nvPr/>
        </p:nvSpPr>
        <p:spPr>
          <a:xfrm>
            <a:off x="1359140" y="3660563"/>
            <a:ext cx="1785066" cy="492422"/>
          </a:xfrm>
          <a:prstGeom prst="rect">
            <a:avLst/>
          </a:prstGeom>
          <a:noFill/>
        </p:spPr>
        <p:txBody>
          <a:bodyPr wrap="none" lIns="121901" tIns="60950" rIns="121901" bIns="60950">
            <a:spAutoFit/>
          </a:bodyPr>
          <a:lstStyle/>
          <a:p>
            <a:pPr algn="ctr">
              <a:defRPr/>
            </a:pPr>
            <a:r>
              <a:rPr lang="zh-CN" altLang="en-US" smtClean="0">
                <a:solidFill>
                  <a:schemeClr val="bg1"/>
                </a:solidFill>
                <a:latin typeface="微软雅黑" panose="020b0503020204020204" pitchFamily="34" charset="-122"/>
                <a:ea typeface="微软雅黑" panose="020b0503020204020204" pitchFamily="34" charset="-122"/>
              </a:rPr>
              <a:t>请输入标题</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文本框 19"/>
          <p:cNvSpPr txBox="1"/>
          <p:nvPr/>
        </p:nvSpPr>
        <p:spPr>
          <a:xfrm>
            <a:off x="1101232" y="4335056"/>
            <a:ext cx="2287082" cy="1046436"/>
          </a:xfrm>
          <a:prstGeom prst="rect">
            <a:avLst/>
          </a:prstGeom>
          <a:noFill/>
        </p:spPr>
        <p:txBody>
          <a:bodyPr wrap="square" lIns="121901" tIns="60950" rIns="121901" bIns="60950">
            <a:spAutoFit/>
          </a:bodyPr>
          <a:lstStyle/>
          <a:p>
            <a:pPr algn="ctr"/>
            <a:r>
              <a:rPr lang="zh-CN" altLang="en-US" sz="120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在这里输入你的内容，或者通过复制粘贴你的文本。在这里输入你的内容，或者通过复制粘贴你的文本。</a:t>
            </a:r>
            <a:endParaRPr lang="en-US" altLang="zh-CN" sz="120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a:endParaRPr lang="en-US" altLang="zh-CN" sz="120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圆角矩形 29"/>
          <p:cNvSpPr/>
          <p:nvPr/>
        </p:nvSpPr>
        <p:spPr>
          <a:xfrm>
            <a:off x="3924885" y="3661306"/>
            <a:ext cx="2243215" cy="523326"/>
          </a:xfrm>
          <a:prstGeom prst="roundRect">
            <a:avLst/>
          </a:prstGeom>
          <a:solidFill>
            <a:srgbClr val="A3404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1" tIns="60950" rIns="121901" bIns="60950" rtlCol="0" anchor="ctr"/>
          <a:lstStyle/>
          <a:p>
            <a:pPr algn="ctr"/>
            <a:endParaRPr lang="zh-CN" altLang="en-US"/>
          </a:p>
        </p:txBody>
      </p:sp>
      <p:sp>
        <p:nvSpPr>
          <p:cNvPr id="31" name="文本框 19"/>
          <p:cNvSpPr txBox="1"/>
          <p:nvPr/>
        </p:nvSpPr>
        <p:spPr>
          <a:xfrm>
            <a:off x="4138923" y="3660562"/>
            <a:ext cx="1785066" cy="492422"/>
          </a:xfrm>
          <a:prstGeom prst="rect">
            <a:avLst/>
          </a:prstGeom>
          <a:noFill/>
        </p:spPr>
        <p:txBody>
          <a:bodyPr wrap="none" lIns="121901" tIns="60950" rIns="121901" bIns="60950">
            <a:spAutoFit/>
          </a:bodyPr>
          <a:lstStyle/>
          <a:p>
            <a:pPr algn="ctr">
              <a:defRPr/>
            </a:pPr>
            <a:r>
              <a:rPr lang="zh-CN" altLang="en-US">
                <a:solidFill>
                  <a:schemeClr val="bg1"/>
                </a:solidFill>
                <a:latin typeface="微软雅黑" panose="020b0503020204020204" pitchFamily="34" charset="-122"/>
                <a:ea typeface="微软雅黑" panose="020b0503020204020204" pitchFamily="34" charset="-122"/>
              </a:rPr>
              <a:t>请输入标题</a:t>
            </a:r>
          </a:p>
        </p:txBody>
      </p:sp>
      <p:sp>
        <p:nvSpPr>
          <p:cNvPr id="32" name="文本框 19"/>
          <p:cNvSpPr txBox="1"/>
          <p:nvPr/>
        </p:nvSpPr>
        <p:spPr>
          <a:xfrm>
            <a:off x="3881017" y="4335056"/>
            <a:ext cx="2287082" cy="1046436"/>
          </a:xfrm>
          <a:prstGeom prst="rect">
            <a:avLst/>
          </a:prstGeom>
          <a:noFill/>
        </p:spPr>
        <p:txBody>
          <a:bodyPr wrap="square" lIns="121901" tIns="60950" rIns="121901" bIns="60950">
            <a:spAutoFit/>
          </a:bodyPr>
          <a:lstStyle/>
          <a:p>
            <a:pPr algn="ctr"/>
            <a:r>
              <a:rPr lang="zh-CN" altLang="en-US" sz="120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在这里输入你的内容，或者通过复制粘贴你的文本。在这里输入你的内容，或者通过复制粘贴你的文本。</a:t>
            </a:r>
            <a:endParaRPr lang="en-US" altLang="zh-CN" sz="120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a:endParaRPr lang="en-US" altLang="zh-CN" sz="120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4" name="组合 3"/>
          <p:cNvGrpSpPr/>
          <p:nvPr/>
        </p:nvGrpSpPr>
        <p:grpSpPr>
          <a:xfrm>
            <a:off x="-17429" y="5540692"/>
            <a:ext cx="8347833" cy="1323975"/>
            <a:chOff x="-17429" y="5540692"/>
            <a:chExt cx="8347833" cy="1323975"/>
          </a:xfrm>
        </p:grpSpPr>
        <p:pic>
          <p:nvPicPr>
            <p:cNvPr id="33" name="图片 32"/>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34" name="图片 33"/>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35" name="图片 34"/>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spTree>
    <p:extLst>
      <p:ext uri="{BB962C8B-B14F-4D97-AF65-F5344CB8AC3E}">
        <p14:creationId val="1044032870"/>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nodeType="afterGroup">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par>
                          <p:cTn id="32" fill="hold" nodeType="afterGroup">
                            <p:stCondLst>
                              <p:cond delay="1000"/>
                            </p:stCondLst>
                            <p:childTnLst>
                              <p:par>
                                <p:cTn id="33" presetID="47"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1000"/>
                                        <p:tgtEl>
                                          <p:spTgt spid="29"/>
                                        </p:tgtEl>
                                      </p:cBhvr>
                                    </p:animEffect>
                                    <p:anim calcmode="lin" valueType="num">
                                      <p:cBhvr>
                                        <p:cTn id="36" dur="1000" fill="hold"/>
                                        <p:tgtEl>
                                          <p:spTgt spid="29"/>
                                        </p:tgtEl>
                                        <p:attrNameLst>
                                          <p:attrName>ppt_x</p:attrName>
                                        </p:attrNameLst>
                                      </p:cBhvr>
                                      <p:tavLst>
                                        <p:tav tm="0">
                                          <p:val>
                                            <p:strVal val="#ppt_x"/>
                                          </p:val>
                                        </p:tav>
                                        <p:tav tm="100000">
                                          <p:val>
                                            <p:strVal val="#ppt_x"/>
                                          </p:val>
                                        </p:tav>
                                      </p:tavLst>
                                    </p:anim>
                                    <p:anim calcmode="lin" valueType="num">
                                      <p:cBhvr>
                                        <p:cTn id="37" dur="1000" fill="hold"/>
                                        <p:tgtEl>
                                          <p:spTgt spid="29"/>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wipe(left)">
                                      <p:cBhvr>
                                        <p:cTn id="44" dur="500"/>
                                        <p:tgtEl>
                                          <p:spTgt spid="31"/>
                                        </p:tgtEl>
                                      </p:cBhvr>
                                    </p:animEffect>
                                  </p:childTnLst>
                                </p:cTn>
                              </p:par>
                            </p:childTnLst>
                          </p:cTn>
                        </p:par>
                        <p:par>
                          <p:cTn id="45" fill="hold" nodeType="afterGroup">
                            <p:stCondLst>
                              <p:cond delay="2500"/>
                            </p:stCondLst>
                            <p:childTnLst>
                              <p:par>
                                <p:cTn id="46" presetID="47" presetClass="entr" presetSubtype="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p:bldP spid="29" grpId="0"/>
      <p:bldP spid="30" grpId="0" animBg="1"/>
      <p:bldP spid="31" grpId="0"/>
      <p:bldP spid="3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6" name="Group 33"/>
          <p:cNvGrpSpPr/>
          <p:nvPr/>
        </p:nvGrpSpPr>
        <p:grpSpPr>
          <a:xfrm>
            <a:off x="4769637" y="1345143"/>
            <a:ext cx="2649801" cy="3002533"/>
            <a:chOff x="4769636" y="1648497"/>
            <a:chExt cx="2649801" cy="3002533"/>
          </a:xfrm>
        </p:grpSpPr>
        <p:sp>
          <p:nvSpPr>
            <p:cNvPr id="23" name="Freeform: Shape 4"/>
            <p:cNvSpPr/>
            <p:nvPr/>
          </p:nvSpPr>
          <p:spPr>
            <a:xfrm rot="18900000">
              <a:off x="4769636" y="1648497"/>
              <a:ext cx="2649801" cy="2649920"/>
            </a:xfrm>
            <a:custGeom>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633"/>
                    <a:pt x="21600" y="21517"/>
                  </a:cubicBezTo>
                  <a:cubicBezTo>
                    <a:pt x="21600" y="21544"/>
                    <a:pt x="21599" y="21572"/>
                    <a:pt x="21599" y="21600"/>
                  </a:cubicBezTo>
                  <a:lnTo>
                    <a:pt x="1" y="21517"/>
                  </a:lnTo>
                  <a:close/>
                </a:path>
              </a:pathLst>
            </a:custGeom>
            <a:solidFill>
              <a:srgbClr val="A34042"/>
            </a:solidFill>
            <a:ln w="57150">
              <a:solidFill>
                <a:schemeClr val="bg1"/>
              </a:solidFill>
              <a:miter lim="400000"/>
            </a:ln>
          </p:spPr>
          <p:txBody>
            <a:bodyPr anchor="ctr"/>
            <a:lstStyle/>
            <a:p>
              <a:pPr algn="ctr"/>
              <a:endParaRPr sz="2400"/>
            </a:p>
          </p:txBody>
        </p:sp>
        <p:sp>
          <p:nvSpPr>
            <p:cNvPr id="24" name="Freeform: Shape 5"/>
            <p:cNvSpPr/>
            <p:nvPr/>
          </p:nvSpPr>
          <p:spPr>
            <a:xfrm rot="18900000">
              <a:off x="5145020" y="2554899"/>
              <a:ext cx="1898845" cy="1899163"/>
            </a:xfrm>
            <a:custGeom>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633"/>
                    <a:pt x="21600" y="21517"/>
                  </a:cubicBezTo>
                  <a:cubicBezTo>
                    <a:pt x="21600" y="21544"/>
                    <a:pt x="21599" y="21572"/>
                    <a:pt x="21599" y="21600"/>
                  </a:cubicBezTo>
                  <a:lnTo>
                    <a:pt x="1" y="21517"/>
                  </a:lnTo>
                  <a:close/>
                </a:path>
              </a:pathLst>
            </a:custGeom>
            <a:solidFill>
              <a:srgbClr val="0B1227"/>
            </a:solidFill>
            <a:ln w="57150">
              <a:solidFill>
                <a:schemeClr val="bg1"/>
              </a:solidFill>
              <a:miter lim="400000"/>
            </a:ln>
          </p:spPr>
          <p:txBody>
            <a:bodyPr anchor="ctr"/>
            <a:lstStyle/>
            <a:p>
              <a:pPr algn="ctr"/>
              <a:endParaRPr sz="2400"/>
            </a:p>
          </p:txBody>
        </p:sp>
        <p:sp>
          <p:nvSpPr>
            <p:cNvPr id="25" name="Freeform: Shape 6"/>
            <p:cNvSpPr/>
            <p:nvPr/>
          </p:nvSpPr>
          <p:spPr>
            <a:xfrm rot="18900000">
              <a:off x="5620422" y="3702768"/>
              <a:ext cx="948104" cy="948262"/>
            </a:xfrm>
            <a:custGeom>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633"/>
                    <a:pt x="21600" y="21517"/>
                  </a:cubicBezTo>
                  <a:cubicBezTo>
                    <a:pt x="21600" y="21544"/>
                    <a:pt x="21599" y="21572"/>
                    <a:pt x="21599" y="21600"/>
                  </a:cubicBezTo>
                  <a:lnTo>
                    <a:pt x="1" y="21517"/>
                  </a:lnTo>
                  <a:close/>
                </a:path>
              </a:pathLst>
            </a:custGeom>
            <a:solidFill>
              <a:srgbClr val="0B1227"/>
            </a:solidFill>
            <a:ln w="57150">
              <a:solidFill>
                <a:schemeClr val="bg1"/>
              </a:solidFill>
              <a:miter lim="400000"/>
            </a:ln>
          </p:spPr>
          <p:txBody>
            <a:bodyPr anchor="ctr"/>
            <a:lstStyle/>
            <a:p>
              <a:pPr algn="ctr"/>
              <a:endParaRPr sz="2400"/>
            </a:p>
          </p:txBody>
        </p:sp>
        <p:sp>
          <p:nvSpPr>
            <p:cNvPr id="26" name="TextBox 24"/>
            <p:cNvSpPr txBox="1"/>
            <p:nvPr/>
          </p:nvSpPr>
          <p:spPr>
            <a:xfrm>
              <a:off x="5332536" y="2454052"/>
              <a:ext cx="1524000" cy="292100"/>
            </a:xfrm>
            <a:prstGeom prst="rect">
              <a:avLst/>
            </a:prstGeom>
          </p:spPr>
          <p:txBody>
            <a:bodyPr wrap="none" anchor="ctr">
              <a:normAutofit fontScale="92500" lnSpcReduction="20000"/>
            </a:bodyPr>
            <a:lstStyle/>
            <a:p>
              <a:pPr algn="ctr"/>
              <a:r>
                <a:rPr lang="zh-CN" altLang="en-US" sz="1600">
                  <a:solidFill>
                    <a:schemeClr val="bg1"/>
                  </a:solidFill>
                </a:rPr>
                <a:t>标题文本预设</a:t>
              </a:r>
            </a:p>
          </p:txBody>
        </p:sp>
        <p:sp>
          <p:nvSpPr>
            <p:cNvPr id="27" name="TextBox 25"/>
            <p:cNvSpPr txBox="1"/>
            <p:nvPr/>
          </p:nvSpPr>
          <p:spPr>
            <a:xfrm>
              <a:off x="5332536" y="3358430"/>
              <a:ext cx="1524000" cy="292100"/>
            </a:xfrm>
            <a:prstGeom prst="rect">
              <a:avLst/>
            </a:prstGeom>
          </p:spPr>
          <p:txBody>
            <a:bodyPr wrap="none" anchor="ctr">
              <a:normAutofit fontScale="92500" lnSpcReduction="20000"/>
            </a:bodyPr>
            <a:lstStyle/>
            <a:p>
              <a:pPr algn="ctr"/>
              <a:r>
                <a:rPr lang="zh-CN" altLang="en-US" sz="1600">
                  <a:solidFill>
                    <a:schemeClr val="bg1"/>
                  </a:solidFill>
                </a:rPr>
                <a:t>标题文本预设</a:t>
              </a:r>
            </a:p>
          </p:txBody>
        </p:sp>
        <p:sp>
          <p:nvSpPr>
            <p:cNvPr id="28" name="TextBox 26"/>
            <p:cNvSpPr txBox="1"/>
            <p:nvPr/>
          </p:nvSpPr>
          <p:spPr>
            <a:xfrm>
              <a:off x="5332536" y="4176899"/>
              <a:ext cx="1524000" cy="292100"/>
            </a:xfrm>
            <a:prstGeom prst="rect">
              <a:avLst/>
            </a:prstGeom>
          </p:spPr>
          <p:txBody>
            <a:bodyPr wrap="none" anchor="ctr">
              <a:normAutofit fontScale="62500" lnSpcReduction="20000"/>
            </a:bodyPr>
            <a:lstStyle/>
            <a:p>
              <a:pPr algn="ctr"/>
              <a:r>
                <a:rPr lang="zh-CN" altLang="en-US" sz="2400">
                  <a:solidFill>
                    <a:schemeClr val="bg1"/>
                  </a:solidFill>
                </a:rPr>
                <a:t>标题</a:t>
              </a:r>
            </a:p>
          </p:txBody>
        </p:sp>
      </p:grpSp>
      <p:grpSp>
        <p:nvGrpSpPr>
          <p:cNvPr id="2" name="组合 1"/>
          <p:cNvGrpSpPr/>
          <p:nvPr/>
        </p:nvGrpSpPr>
        <p:grpSpPr>
          <a:xfrm>
            <a:off x="719669" y="2623722"/>
            <a:ext cx="3088743" cy="747897"/>
            <a:chOff x="539751" y="1967791"/>
            <a:chExt cx="2316557" cy="560923"/>
          </a:xfrm>
        </p:grpSpPr>
        <p:grpSp>
          <p:nvGrpSpPr>
            <p:cNvPr id="4" name="Group 1"/>
            <p:cNvGrpSpPr/>
            <p:nvPr/>
          </p:nvGrpSpPr>
          <p:grpSpPr>
            <a:xfrm>
              <a:off x="539751" y="1967791"/>
              <a:ext cx="1885183" cy="560923"/>
              <a:chOff x="760412" y="2623722"/>
              <a:chExt cx="2132409" cy="747897"/>
            </a:xfrm>
          </p:grpSpPr>
          <p:sp>
            <p:nvSpPr>
              <p:cNvPr id="39" name="TextBox 3"/>
              <p:cNvSpPr txBox="1"/>
              <p:nvPr/>
            </p:nvSpPr>
            <p:spPr>
              <a:xfrm>
                <a:off x="760412" y="2817621"/>
                <a:ext cx="2132409" cy="553998"/>
              </a:xfrm>
              <a:prstGeom prst="rect">
                <a:avLst/>
              </a:prstGeom>
            </p:spPr>
            <p:txBody>
              <a:bodyPr wrap="square" lIns="0" tIns="0" rIns="192000" bIns="0" anchor="ctr">
                <a:normAutofit/>
              </a:bodyPr>
              <a:lstStyle/>
              <a:p>
                <a:pPr algn="r">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40" name="TextBox 7"/>
              <p:cNvSpPr txBox="1"/>
              <p:nvPr/>
            </p:nvSpPr>
            <p:spPr>
              <a:xfrm>
                <a:off x="760412" y="2623722"/>
                <a:ext cx="2132409" cy="193899"/>
              </a:xfrm>
              <a:prstGeom prst="rect">
                <a:avLst/>
              </a:prstGeom>
            </p:spPr>
            <p:txBody>
              <a:bodyPr wrap="none" lIns="0" tIns="0" rIns="192000" bIns="0">
                <a:normAutofit lnSpcReduction="10000"/>
              </a:bodyPr>
              <a:lstStyle/>
              <a:p>
                <a:pPr algn="r"/>
                <a:r>
                  <a:rPr lang="zh-CN" altLang="en-US" sz="1333"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6" name="Freeform: Shape 9"/>
            <p:cNvSpPr/>
            <p:nvPr/>
          </p:nvSpPr>
          <p:spPr>
            <a:xfrm>
              <a:off x="2424934" y="2000533"/>
              <a:ext cx="431374" cy="431487"/>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34042"/>
            </a:solidFill>
            <a:ln w="38100">
              <a:no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Shape 27"/>
            <p:cNvSpPr/>
            <p:nvPr/>
          </p:nvSpPr>
          <p:spPr>
            <a:xfrm>
              <a:off x="2559973" y="2125520"/>
              <a:ext cx="161298" cy="181514"/>
            </a:xfrm>
            <a:custGeom>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a:miter lim="400000"/>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1028194" y="3647245"/>
            <a:ext cx="3739825" cy="747897"/>
            <a:chOff x="771145" y="2735433"/>
            <a:chExt cx="2804869" cy="560923"/>
          </a:xfrm>
        </p:grpSpPr>
        <p:sp>
          <p:nvSpPr>
            <p:cNvPr id="8" name="Freeform: Shape 11"/>
            <p:cNvSpPr/>
            <p:nvPr/>
          </p:nvSpPr>
          <p:spPr>
            <a:xfrm>
              <a:off x="3143960" y="2760579"/>
              <a:ext cx="432054" cy="432054"/>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B1227"/>
            </a:solidFill>
            <a:ln w="38100">
              <a:no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1" name="Group 34"/>
            <p:cNvGrpSpPr/>
            <p:nvPr/>
          </p:nvGrpSpPr>
          <p:grpSpPr>
            <a:xfrm>
              <a:off x="771145" y="2735433"/>
              <a:ext cx="2372815" cy="560923"/>
              <a:chOff x="1751012" y="3647244"/>
              <a:chExt cx="2132409" cy="747897"/>
            </a:xfrm>
          </p:grpSpPr>
          <p:sp>
            <p:nvSpPr>
              <p:cNvPr id="37" name="TextBox 14"/>
              <p:cNvSpPr txBox="1"/>
              <p:nvPr/>
            </p:nvSpPr>
            <p:spPr>
              <a:xfrm>
                <a:off x="1751012" y="3841143"/>
                <a:ext cx="2132409" cy="553998"/>
              </a:xfrm>
              <a:prstGeom prst="rect">
                <a:avLst/>
              </a:prstGeom>
            </p:spPr>
            <p:txBody>
              <a:bodyPr wrap="square" lIns="192000" tIns="0" rIns="192000" bIns="0" anchor="ctr">
                <a:normAutofit/>
              </a:bodyPr>
              <a:lstStyle/>
              <a:p>
                <a:pPr algn="r">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sp>
            <p:nvSpPr>
              <p:cNvPr id="38" name="TextBox 15"/>
              <p:cNvSpPr txBox="1"/>
              <p:nvPr/>
            </p:nvSpPr>
            <p:spPr>
              <a:xfrm>
                <a:off x="1751012" y="3647244"/>
                <a:ext cx="2132409" cy="193899"/>
              </a:xfrm>
              <a:prstGeom prst="rect">
                <a:avLst/>
              </a:prstGeom>
            </p:spPr>
            <p:txBody>
              <a:bodyPr wrap="none" lIns="192000" tIns="0" rIns="192000" bIns="0">
                <a:normAutofit lnSpcReduction="10000"/>
              </a:bodyPr>
              <a:lstStyle/>
              <a:p>
                <a:pPr algn="r"/>
                <a:r>
                  <a:rPr lang="zh-CN" altLang="en-US" sz="1333"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18" name="Freeform: Shape 28"/>
            <p:cNvSpPr/>
            <p:nvPr/>
          </p:nvSpPr>
          <p:spPr>
            <a:xfrm>
              <a:off x="3285171" y="2892412"/>
              <a:ext cx="149633" cy="168387"/>
            </a:xfrm>
            <a:custGeom>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a:miter lim="400000"/>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719669" y="4637844"/>
            <a:ext cx="4959025" cy="756552"/>
            <a:chOff x="539751" y="3478383"/>
            <a:chExt cx="3719269" cy="567414"/>
          </a:xfrm>
        </p:grpSpPr>
        <p:sp>
          <p:nvSpPr>
            <p:cNvPr id="7" name="Freeform: Shape 10"/>
            <p:cNvSpPr/>
            <p:nvPr/>
          </p:nvSpPr>
          <p:spPr>
            <a:xfrm>
              <a:off x="3826966" y="3478383"/>
              <a:ext cx="432054" cy="432054"/>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B1227"/>
            </a:solidFill>
            <a:ln w="38100">
              <a:no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2" name="Group 35"/>
            <p:cNvGrpSpPr/>
            <p:nvPr/>
          </p:nvGrpSpPr>
          <p:grpSpPr>
            <a:xfrm>
              <a:off x="539751" y="3486604"/>
              <a:ext cx="3001465" cy="559193"/>
              <a:chOff x="2589212" y="4648806"/>
              <a:chExt cx="2132409" cy="745590"/>
            </a:xfrm>
          </p:grpSpPr>
          <p:sp>
            <p:nvSpPr>
              <p:cNvPr id="35" name="TextBox 16"/>
              <p:cNvSpPr txBox="1"/>
              <p:nvPr/>
            </p:nvSpPr>
            <p:spPr>
              <a:xfrm>
                <a:off x="2589212" y="4909648"/>
                <a:ext cx="2132409" cy="484748"/>
              </a:xfrm>
              <a:prstGeom prst="rect">
                <a:avLst/>
              </a:prstGeom>
            </p:spPr>
            <p:txBody>
              <a:bodyPr wrap="square" lIns="0" tIns="0" rIns="0" bIns="0" anchor="ctr" anchorCtr="0">
                <a:normAutofit lnSpcReduction="10000"/>
              </a:bodyPr>
              <a:lstStyle/>
              <a:p>
                <a:pPr algn="r">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sp>
            <p:nvSpPr>
              <p:cNvPr id="36" name="TextBox 17"/>
              <p:cNvSpPr txBox="1"/>
              <p:nvPr/>
            </p:nvSpPr>
            <p:spPr>
              <a:xfrm>
                <a:off x="4147634" y="4648806"/>
                <a:ext cx="573987" cy="258532"/>
              </a:xfrm>
              <a:prstGeom prst="rect">
                <a:avLst/>
              </a:prstGeom>
            </p:spPr>
            <p:txBody>
              <a:bodyPr wrap="none" lIns="0" tIns="0" rIns="0" bIns="0" anchor="ctr" anchorCtr="0">
                <a:normAutofit/>
              </a:bodyPr>
              <a:lstStyle/>
              <a:p>
                <a:pPr algn="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19" name="Freeform: Shape 29"/>
            <p:cNvSpPr/>
            <p:nvPr/>
          </p:nvSpPr>
          <p:spPr>
            <a:xfrm>
              <a:off x="3969482" y="3611686"/>
              <a:ext cx="147021" cy="165447"/>
            </a:xfrm>
            <a:custGeom>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a:miter lim="400000"/>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6475412" y="4637845"/>
            <a:ext cx="4997451" cy="791175"/>
            <a:chOff x="4856559" y="3478383"/>
            <a:chExt cx="3748088" cy="593381"/>
          </a:xfrm>
        </p:grpSpPr>
        <p:sp>
          <p:nvSpPr>
            <p:cNvPr id="5" name="Freeform: Shape 8"/>
            <p:cNvSpPr/>
            <p:nvPr/>
          </p:nvSpPr>
          <p:spPr>
            <a:xfrm>
              <a:off x="4856559" y="3478383"/>
              <a:ext cx="432054" cy="432054"/>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34042"/>
            </a:solidFill>
            <a:ln w="38100">
              <a:no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5" name="Group 38"/>
            <p:cNvGrpSpPr/>
            <p:nvPr/>
          </p:nvGrpSpPr>
          <p:grpSpPr>
            <a:xfrm>
              <a:off x="5288613" y="3510841"/>
              <a:ext cx="3316034" cy="560923"/>
              <a:chOff x="7391003" y="4681122"/>
              <a:chExt cx="2132409" cy="747897"/>
            </a:xfrm>
          </p:grpSpPr>
          <p:sp>
            <p:nvSpPr>
              <p:cNvPr id="29" name="TextBox 22"/>
              <p:cNvSpPr txBox="1"/>
              <p:nvPr/>
            </p:nvSpPr>
            <p:spPr>
              <a:xfrm>
                <a:off x="7391003" y="4875021"/>
                <a:ext cx="2132409" cy="553998"/>
              </a:xfrm>
              <a:prstGeom prst="rect">
                <a:avLst/>
              </a:prstGeom>
            </p:spPr>
            <p:txBody>
              <a:bodyPr wrap="square" lIns="192000" tIns="0" rIns="0" bIns="0" anchor="ctr">
                <a:normAutofit/>
              </a:bodyPr>
              <a:lstStyle/>
              <a:p>
                <a:pPr>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0" name="TextBox 23"/>
              <p:cNvSpPr txBox="1"/>
              <p:nvPr/>
            </p:nvSpPr>
            <p:spPr>
              <a:xfrm>
                <a:off x="7391003" y="4681122"/>
                <a:ext cx="2132409" cy="193899"/>
              </a:xfrm>
              <a:prstGeom prst="rect">
                <a:avLst/>
              </a:prstGeom>
            </p:spPr>
            <p:txBody>
              <a:bodyPr wrap="none" lIns="192000" tIns="0" rIns="0" bIns="0">
                <a:normAutofit lnSpcReduction="10000"/>
              </a:bodyPr>
              <a:lstStyle/>
              <a:p>
                <a:r>
                  <a:rPr lang="zh-CN" altLang="en-US" sz="1333"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20" name="Freeform: Shape 30"/>
            <p:cNvSpPr/>
            <p:nvPr/>
          </p:nvSpPr>
          <p:spPr>
            <a:xfrm>
              <a:off x="4990436" y="3601964"/>
              <a:ext cx="164300" cy="184892"/>
            </a:xfrm>
            <a:custGeom>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a:miter lim="400000"/>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7390667" y="3647245"/>
            <a:ext cx="4082196" cy="747897"/>
            <a:chOff x="5543000" y="2735433"/>
            <a:chExt cx="3061647" cy="560923"/>
          </a:xfrm>
        </p:grpSpPr>
        <p:sp>
          <p:nvSpPr>
            <p:cNvPr id="9" name="Freeform: Shape 12"/>
            <p:cNvSpPr/>
            <p:nvPr/>
          </p:nvSpPr>
          <p:spPr>
            <a:xfrm>
              <a:off x="5543000" y="2760579"/>
              <a:ext cx="432054" cy="432054"/>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34042"/>
            </a:solidFill>
            <a:ln w="38100">
              <a:no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Group 37"/>
            <p:cNvGrpSpPr/>
            <p:nvPr/>
          </p:nvGrpSpPr>
          <p:grpSpPr>
            <a:xfrm>
              <a:off x="5975054" y="2735433"/>
              <a:ext cx="2629593" cy="560923"/>
              <a:chOff x="8305403" y="3647244"/>
              <a:chExt cx="2132409" cy="747897"/>
            </a:xfrm>
          </p:grpSpPr>
          <p:sp>
            <p:nvSpPr>
              <p:cNvPr id="31" name="TextBox 20"/>
              <p:cNvSpPr txBox="1"/>
              <p:nvPr/>
            </p:nvSpPr>
            <p:spPr>
              <a:xfrm>
                <a:off x="8305403" y="3841143"/>
                <a:ext cx="2132409" cy="553998"/>
              </a:xfrm>
              <a:prstGeom prst="rect">
                <a:avLst/>
              </a:prstGeom>
            </p:spPr>
            <p:txBody>
              <a:bodyPr wrap="square" lIns="192000" tIns="0" rIns="0" bIns="0" anchor="ctr" anchorCtr="0">
                <a:normAutofit/>
              </a:bodyPr>
              <a:lstStyle/>
              <a:p>
                <a:pPr>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2" name="TextBox 21"/>
              <p:cNvSpPr txBox="1"/>
              <p:nvPr/>
            </p:nvSpPr>
            <p:spPr>
              <a:xfrm>
                <a:off x="8305403" y="3647244"/>
                <a:ext cx="2132409" cy="193899"/>
              </a:xfrm>
              <a:prstGeom prst="rect">
                <a:avLst/>
              </a:prstGeom>
            </p:spPr>
            <p:txBody>
              <a:bodyPr wrap="none" lIns="192000" tIns="0" rIns="0" bIns="0" anchor="ctr" anchorCtr="0">
                <a:normAutofit lnSpcReduction="10000"/>
              </a:bodyPr>
              <a:lstStyle/>
              <a:p>
                <a:r>
                  <a:rPr lang="zh-CN" altLang="en-US" sz="1333"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21" name="Freeform: Shape 31"/>
            <p:cNvSpPr/>
            <p:nvPr/>
          </p:nvSpPr>
          <p:spPr>
            <a:xfrm>
              <a:off x="5677198" y="2884521"/>
              <a:ext cx="163659" cy="184170"/>
            </a:xfrm>
            <a:custGeom>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a:miter lim="400000"/>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8304213" y="2623722"/>
            <a:ext cx="3165193" cy="747897"/>
            <a:chOff x="6228159" y="1967791"/>
            <a:chExt cx="2373895" cy="560923"/>
          </a:xfrm>
        </p:grpSpPr>
        <p:sp>
          <p:nvSpPr>
            <p:cNvPr id="10" name="Freeform: Shape 13"/>
            <p:cNvSpPr/>
            <p:nvPr/>
          </p:nvSpPr>
          <p:spPr>
            <a:xfrm>
              <a:off x="6228159" y="2000250"/>
              <a:ext cx="432054" cy="432054"/>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B1227"/>
            </a:solidFill>
            <a:ln w="38100">
              <a:noFill/>
              <a:rou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Group 36"/>
            <p:cNvGrpSpPr/>
            <p:nvPr/>
          </p:nvGrpSpPr>
          <p:grpSpPr>
            <a:xfrm>
              <a:off x="6660213" y="1967791"/>
              <a:ext cx="1941841" cy="560923"/>
              <a:chOff x="9219803" y="2623722"/>
              <a:chExt cx="2132409" cy="747897"/>
            </a:xfrm>
          </p:grpSpPr>
          <p:sp>
            <p:nvSpPr>
              <p:cNvPr id="33" name="TextBox 18"/>
              <p:cNvSpPr txBox="1"/>
              <p:nvPr/>
            </p:nvSpPr>
            <p:spPr>
              <a:xfrm>
                <a:off x="9219803" y="2817621"/>
                <a:ext cx="2132409" cy="553998"/>
              </a:xfrm>
              <a:prstGeom prst="rect">
                <a:avLst/>
              </a:prstGeom>
            </p:spPr>
            <p:txBody>
              <a:bodyPr wrap="square" lIns="192000" tIns="0" rIns="0" bIns="0" anchor="ctr" anchorCtr="0">
                <a:normAutofit/>
              </a:bodyPr>
              <a:lstStyle/>
              <a:p>
                <a:pPr>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sp>
            <p:nvSpPr>
              <p:cNvPr id="34" name="TextBox 19"/>
              <p:cNvSpPr txBox="1"/>
              <p:nvPr/>
            </p:nvSpPr>
            <p:spPr>
              <a:xfrm>
                <a:off x="9219803" y="2623722"/>
                <a:ext cx="2132409" cy="193899"/>
              </a:xfrm>
              <a:prstGeom prst="rect">
                <a:avLst/>
              </a:prstGeom>
            </p:spPr>
            <p:txBody>
              <a:bodyPr wrap="none" lIns="192000" tIns="0" rIns="0" bIns="0" anchor="ctr" anchorCtr="0">
                <a:normAutofit lnSpcReduction="10000"/>
              </a:bodyPr>
              <a:lstStyle/>
              <a:p>
                <a:r>
                  <a:rPr lang="zh-CN" altLang="en-US" sz="1333"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22" name="Freeform: Shape 32"/>
            <p:cNvSpPr/>
            <p:nvPr/>
          </p:nvSpPr>
          <p:spPr>
            <a:xfrm>
              <a:off x="6362036" y="2123831"/>
              <a:ext cx="164300" cy="184892"/>
            </a:xfrm>
            <a:custGeom>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a:miter lim="400000"/>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0" y="130519"/>
            <a:ext cx="2514600" cy="461666"/>
            <a:chOff x="0" y="130519"/>
            <a:chExt cx="2514600" cy="461666"/>
          </a:xfrm>
        </p:grpSpPr>
        <p:pic>
          <p:nvPicPr>
            <p:cNvPr id="51" name="图片 50"/>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52"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grpSp>
        <p:nvGrpSpPr>
          <p:cNvPr id="3" name="组合 2"/>
          <p:cNvGrpSpPr/>
          <p:nvPr/>
        </p:nvGrpSpPr>
        <p:grpSpPr>
          <a:xfrm>
            <a:off x="-17429" y="5540692"/>
            <a:ext cx="12209429" cy="1323975"/>
            <a:chOff x="-17429" y="5540692"/>
            <a:chExt cx="12209429" cy="1323975"/>
          </a:xfrm>
        </p:grpSpPr>
        <p:grpSp>
          <p:nvGrpSpPr>
            <p:cNvPr id="53" name="组合 52"/>
            <p:cNvGrpSpPr/>
            <p:nvPr/>
          </p:nvGrpSpPr>
          <p:grpSpPr>
            <a:xfrm>
              <a:off x="-17429" y="5540692"/>
              <a:ext cx="8347833" cy="1323975"/>
              <a:chOff x="-17429" y="5540692"/>
              <a:chExt cx="8347833" cy="1323975"/>
            </a:xfrm>
          </p:grpSpPr>
          <p:pic>
            <p:nvPicPr>
              <p:cNvPr id="54" name="图片 53"/>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55" name="图片 54"/>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56" name="图片 55"/>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57" name="图片 56"/>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385994428"/>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6"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1+#ppt_w/2"/>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1+#ppt_w/2"/>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par>
                                <p:cTn id="19" presetID="2" presetClass="entr" presetSubtype="6"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1500"/>
                            </p:stCondLst>
                            <p:childTnLst>
                              <p:par>
                                <p:cTn id="24" presetID="2" presetClass="entr" presetSubtype="12"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0-#ppt_w/2"/>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fill="hold"/>
                                        <p:tgtEl>
                                          <p:spTgt spid="42"/>
                                        </p:tgtEl>
                                        <p:attrNameLst>
                                          <p:attrName>ppt_x</p:attrName>
                                        </p:attrNameLst>
                                      </p:cBhvr>
                                      <p:tavLst>
                                        <p:tav tm="0">
                                          <p:val>
                                            <p:strVal val="0-#ppt_w/2"/>
                                          </p:val>
                                        </p:tav>
                                        <p:tav tm="100000">
                                          <p:val>
                                            <p:strVal val="#ppt_x"/>
                                          </p:val>
                                        </p:tav>
                                      </p:tavLst>
                                    </p:anim>
                                    <p:anim calcmode="lin" valueType="num">
                                      <p:cBhvr additive="base">
                                        <p:cTn id="31" dur="500" fill="hold"/>
                                        <p:tgtEl>
                                          <p:spTgt spid="42"/>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0-#ppt_w/2"/>
                                          </p:val>
                                        </p:tav>
                                        <p:tav tm="100000">
                                          <p:val>
                                            <p:strVal val="#ppt_x"/>
                                          </p:val>
                                        </p:tav>
                                      </p:tavLst>
                                    </p:anim>
                                    <p:anim calcmode="lin" valueType="num">
                                      <p:cBhvr additive="base">
                                        <p:cTn id="3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7" name="组合 16"/>
          <p:cNvGrpSpPr/>
          <p:nvPr/>
        </p:nvGrpSpPr>
        <p:grpSpPr>
          <a:xfrm>
            <a:off x="0" y="130519"/>
            <a:ext cx="2514600" cy="461666"/>
            <a:chOff x="0" y="130519"/>
            <a:chExt cx="2514600" cy="461666"/>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19"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grpSp>
        <p:nvGrpSpPr>
          <p:cNvPr id="20" name="组合 19"/>
          <p:cNvGrpSpPr/>
          <p:nvPr/>
        </p:nvGrpSpPr>
        <p:grpSpPr>
          <a:xfrm>
            <a:off x="5143388" y="2043421"/>
            <a:ext cx="1970989" cy="1817831"/>
            <a:chOff x="3835686" y="2643180"/>
            <a:chExt cx="1478435" cy="1363058"/>
          </a:xfrm>
          <a:solidFill>
            <a:srgbClr val="A34042"/>
          </a:solidFill>
        </p:grpSpPr>
        <p:sp>
          <p:nvSpPr>
            <p:cNvPr id="21" name="心形 7"/>
            <p:cNvSpPr/>
            <p:nvPr/>
          </p:nvSpPr>
          <p:spPr>
            <a:xfrm>
              <a:off x="3835686" y="2643180"/>
              <a:ext cx="741448" cy="1363056"/>
            </a:xfrm>
            <a:custGeom>
              <a:gdLst>
                <a:gd name="connsiteX0" fmla="*/ 741448 w 741448"/>
                <a:gd name="connsiteY0" fmla="*/ 327941 h 1363056"/>
                <a:gd name="connsiteX1" fmla="*/ 741448 w 741448"/>
                <a:gd name="connsiteY1" fmla="*/ 1363056 h 1363056"/>
                <a:gd name="connsiteX2" fmla="*/ 741448 w 741448"/>
                <a:gd name="connsiteY2" fmla="*/ 327941 h 1363056"/>
              </a:gd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2" name="心形 7"/>
            <p:cNvSpPr/>
            <p:nvPr/>
          </p:nvSpPr>
          <p:spPr>
            <a:xfrm flipH="1">
              <a:off x="4572000" y="2643182"/>
              <a:ext cx="742121" cy="1363056"/>
            </a:xfrm>
            <a:custGeom>
              <a:gdLst>
                <a:gd name="connsiteX0" fmla="*/ 741448 w 742121"/>
                <a:gd name="connsiteY0" fmla="*/ 327941 h 1363056"/>
                <a:gd name="connsiteX1" fmla="*/ 741448 w 742121"/>
                <a:gd name="connsiteY1" fmla="*/ 1363056 h 1363056"/>
                <a:gd name="connsiteX2" fmla="*/ 741448 w 742121"/>
                <a:gd name="connsiteY2" fmla="*/ 327941 h 1363056"/>
              </a:gd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620235" y="2584302"/>
            <a:ext cx="995636" cy="2801104"/>
            <a:chOff x="4943466" y="3048749"/>
            <a:chExt cx="746824" cy="2100342"/>
          </a:xfrm>
          <a:solidFill>
            <a:srgbClr val="0B1227"/>
          </a:solidFill>
        </p:grpSpPr>
        <p:sp>
          <p:nvSpPr>
            <p:cNvPr id="24" name="心形 8"/>
            <p:cNvSpPr/>
            <p:nvPr/>
          </p:nvSpPr>
          <p:spPr>
            <a:xfrm>
              <a:off x="4943466" y="3048749"/>
              <a:ext cx="746824" cy="1363056"/>
            </a:xfrm>
            <a:custGeom>
              <a:gdLst>
                <a:gd name="connsiteX0" fmla="*/ 741448 w 746824"/>
                <a:gd name="connsiteY0" fmla="*/ 327941 h 1363056"/>
                <a:gd name="connsiteX1" fmla="*/ 741448 w 746824"/>
                <a:gd name="connsiteY1" fmla="*/ 1363056 h 1363056"/>
                <a:gd name="connsiteX2" fmla="*/ 741448 w 746824"/>
                <a:gd name="connsiteY2" fmla="*/ 327941 h 1363056"/>
              </a:gd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心形 8"/>
            <p:cNvSpPr/>
            <p:nvPr/>
          </p:nvSpPr>
          <p:spPr>
            <a:xfrm flipH="1">
              <a:off x="4948441" y="3786035"/>
              <a:ext cx="741849" cy="1363056"/>
            </a:xfrm>
            <a:custGeom>
              <a:gdLst>
                <a:gd name="connsiteX0" fmla="*/ 741448 w 741849"/>
                <a:gd name="connsiteY0" fmla="*/ 327941 h 1363056"/>
                <a:gd name="connsiteX1" fmla="*/ 741448 w 741849"/>
                <a:gd name="connsiteY1" fmla="*/ 1363056 h 1363056"/>
                <a:gd name="connsiteX2" fmla="*/ 741448 w 741849"/>
                <a:gd name="connsiteY2" fmla="*/ 327941 h 1363056"/>
              </a:gd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119796" y="4142171"/>
            <a:ext cx="1975007" cy="1819999"/>
            <a:chOff x="3817988" y="4216878"/>
            <a:chExt cx="1481449" cy="1364683"/>
          </a:xfrm>
          <a:solidFill>
            <a:srgbClr val="0B1227"/>
          </a:solidFill>
        </p:grpSpPr>
        <p:sp>
          <p:nvSpPr>
            <p:cNvPr id="27" name="心形 10"/>
            <p:cNvSpPr/>
            <p:nvPr/>
          </p:nvSpPr>
          <p:spPr>
            <a:xfrm>
              <a:off x="4557989" y="4216878"/>
              <a:ext cx="741448" cy="1363056"/>
            </a:xfrm>
            <a:custGeom>
              <a:gdLst>
                <a:gd name="connsiteX0" fmla="*/ 741448 w 741448"/>
                <a:gd name="connsiteY0" fmla="*/ 327941 h 1363056"/>
                <a:gd name="connsiteX1" fmla="*/ 741448 w 741448"/>
                <a:gd name="connsiteY1" fmla="*/ 1363056 h 1363056"/>
                <a:gd name="connsiteX2" fmla="*/ 741448 w 741448"/>
                <a:gd name="connsiteY2" fmla="*/ 327941 h 1363056"/>
              </a:gd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心形 10"/>
            <p:cNvSpPr/>
            <p:nvPr/>
          </p:nvSpPr>
          <p:spPr>
            <a:xfrm flipH="1">
              <a:off x="3817988" y="4218505"/>
              <a:ext cx="741448" cy="1363056"/>
            </a:xfrm>
            <a:custGeom>
              <a:gdLst>
                <a:gd name="connsiteX0" fmla="*/ 741448 w 741448"/>
                <a:gd name="connsiteY0" fmla="*/ 327941 h 1363056"/>
                <a:gd name="connsiteX1" fmla="*/ 741448 w 741448"/>
                <a:gd name="connsiteY1" fmla="*/ 1363056 h 1363056"/>
                <a:gd name="connsiteX2" fmla="*/ 741448 w 741448"/>
                <a:gd name="connsiteY2" fmla="*/ 327941 h 1363056"/>
              </a:gd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1158039" y="1317072"/>
            <a:ext cx="4356815" cy="1049275"/>
            <a:chOff x="846283" y="2098545"/>
            <a:chExt cx="3268037" cy="786774"/>
          </a:xfrm>
        </p:grpSpPr>
        <p:grpSp>
          <p:nvGrpSpPr>
            <p:cNvPr id="30" name="组合 44"/>
            <p:cNvGrpSpPr/>
            <p:nvPr/>
          </p:nvGrpSpPr>
          <p:grpSpPr>
            <a:xfrm flipH="1">
              <a:off x="846283" y="2421769"/>
              <a:ext cx="2184400" cy="369247"/>
              <a:chOff x="-362770" y="3102960"/>
              <a:chExt cx="2183514" cy="369247"/>
            </a:xfrm>
          </p:grpSpPr>
          <p:sp>
            <p:nvSpPr>
              <p:cNvPr id="33" name="TextBox 32"/>
              <p:cNvSpPr txBox="1">
                <a:spLocks noChangeArrowheads="1"/>
              </p:cNvSpPr>
              <p:nvPr/>
            </p:nvSpPr>
            <p:spPr bwMode="auto">
              <a:xfrm>
                <a:off x="675034" y="3102960"/>
                <a:ext cx="1145710" cy="369247"/>
              </a:xfrm>
              <a:prstGeom prst="rect">
                <a:avLst/>
              </a:prstGeom>
              <a:noFill/>
              <a:ln>
                <a:noFill/>
              </a:ln>
              <a:extLst/>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TextBox 11"/>
              <p:cNvSpPr txBox="1">
                <a:spLocks noChangeArrowheads="1"/>
              </p:cNvSpPr>
              <p:nvPr/>
            </p:nvSpPr>
            <p:spPr bwMode="auto">
              <a:xfrm>
                <a:off x="-362770" y="3102960"/>
                <a:ext cx="1145710" cy="369247"/>
              </a:xfrm>
              <a:prstGeom prst="rect">
                <a:avLst/>
              </a:prstGeom>
              <a:noFill/>
              <a:ln>
                <a:noFill/>
              </a:ln>
              <a:extLst/>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1" name="TextBox 11"/>
            <p:cNvSpPr txBox="1">
              <a:spLocks noChangeArrowheads="1"/>
            </p:cNvSpPr>
            <p:nvPr/>
          </p:nvSpPr>
          <p:spPr bwMode="auto">
            <a:xfrm flipH="1">
              <a:off x="868638" y="2098545"/>
              <a:ext cx="1456585" cy="311551"/>
            </a:xfrm>
            <a:prstGeom prst="rect">
              <a:avLst/>
            </a:prstGeom>
            <a:noFill/>
            <a:ln>
              <a:noFill/>
            </a:ln>
            <a:effectLst/>
            <a:extLst/>
          </p:spPr>
          <p:txBody>
            <a:bodyPr wrap="square">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defRPr/>
              </a:pPr>
              <a:r>
                <a:rPr lang="zh-CN" altLang="en-US" sz="2100" b="1" kern="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2100" b="1" ker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flipH="1">
              <a:off x="868639" y="2885319"/>
              <a:ext cx="3245681"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7722810" y="2277399"/>
            <a:ext cx="3396983" cy="1049275"/>
            <a:chOff x="5770504" y="2818625"/>
            <a:chExt cx="2548069" cy="786774"/>
          </a:xfrm>
        </p:grpSpPr>
        <p:grpSp>
          <p:nvGrpSpPr>
            <p:cNvPr id="36" name="组合 44"/>
            <p:cNvGrpSpPr/>
            <p:nvPr/>
          </p:nvGrpSpPr>
          <p:grpSpPr>
            <a:xfrm flipH="1">
              <a:off x="6042252" y="3141849"/>
              <a:ext cx="2184400" cy="369247"/>
              <a:chOff x="-362770" y="3102960"/>
              <a:chExt cx="2183514" cy="369247"/>
            </a:xfrm>
          </p:grpSpPr>
          <p:sp>
            <p:nvSpPr>
              <p:cNvPr id="39" name="TextBox 11"/>
              <p:cNvSpPr txBox="1">
                <a:spLocks noChangeArrowheads="1"/>
              </p:cNvSpPr>
              <p:nvPr/>
            </p:nvSpPr>
            <p:spPr bwMode="auto">
              <a:xfrm>
                <a:off x="675034" y="3102960"/>
                <a:ext cx="1145710" cy="369247"/>
              </a:xfrm>
              <a:prstGeom prst="rect">
                <a:avLst/>
              </a:prstGeom>
              <a:noFill/>
              <a:ln>
                <a:noFill/>
              </a:ln>
              <a:extLst/>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Box 11"/>
              <p:cNvSpPr txBox="1">
                <a:spLocks noChangeArrowheads="1"/>
              </p:cNvSpPr>
              <p:nvPr/>
            </p:nvSpPr>
            <p:spPr bwMode="auto">
              <a:xfrm>
                <a:off x="-362770" y="3102960"/>
                <a:ext cx="1145710" cy="369247"/>
              </a:xfrm>
              <a:prstGeom prst="rect">
                <a:avLst/>
              </a:prstGeom>
              <a:noFill/>
              <a:ln>
                <a:noFill/>
              </a:ln>
              <a:extLst/>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7" name="TextBox 11"/>
            <p:cNvSpPr txBox="1">
              <a:spLocks noChangeArrowheads="1"/>
            </p:cNvSpPr>
            <p:nvPr/>
          </p:nvSpPr>
          <p:spPr bwMode="auto">
            <a:xfrm flipH="1">
              <a:off x="6064607" y="2818625"/>
              <a:ext cx="1456585" cy="311551"/>
            </a:xfrm>
            <a:prstGeom prst="rect">
              <a:avLst/>
            </a:prstGeom>
            <a:noFill/>
            <a:ln>
              <a:noFill/>
            </a:ln>
            <a:effectLst/>
            <a:extLst/>
          </p:spPr>
          <p:txBody>
            <a:bodyPr wrap="square">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defRPr/>
              </a:pPr>
              <a:r>
                <a:rPr lang="zh-CN" altLang="en-US" sz="2100" b="1" kern="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2100" b="1" ker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8" name="直接连接符 37"/>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762831" y="4649567"/>
            <a:ext cx="4403297" cy="1013032"/>
            <a:chOff x="5050424" y="4597339"/>
            <a:chExt cx="3302902" cy="759598"/>
          </a:xfrm>
        </p:grpSpPr>
        <p:grpSp>
          <p:nvGrpSpPr>
            <p:cNvPr id="42" name="组合 44"/>
            <p:cNvGrpSpPr/>
            <p:nvPr/>
          </p:nvGrpSpPr>
          <p:grpSpPr>
            <a:xfrm flipH="1">
              <a:off x="6168927" y="4782233"/>
              <a:ext cx="2184399" cy="473227"/>
              <a:chOff x="-362769" y="2998980"/>
              <a:chExt cx="2183513" cy="473227"/>
            </a:xfrm>
          </p:grpSpPr>
          <p:sp>
            <p:nvSpPr>
              <p:cNvPr id="45" name="TextBox 11"/>
              <p:cNvSpPr txBox="1">
                <a:spLocks noChangeArrowheads="1"/>
              </p:cNvSpPr>
              <p:nvPr/>
            </p:nvSpPr>
            <p:spPr bwMode="auto">
              <a:xfrm>
                <a:off x="675034" y="3102960"/>
                <a:ext cx="1145710" cy="369247"/>
              </a:xfrm>
              <a:prstGeom prst="rect">
                <a:avLst/>
              </a:prstGeom>
              <a:noFill/>
              <a:ln>
                <a:noFill/>
              </a:ln>
              <a:extLst/>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TextBox 11"/>
              <p:cNvSpPr txBox="1">
                <a:spLocks noChangeArrowheads="1"/>
              </p:cNvSpPr>
              <p:nvPr/>
            </p:nvSpPr>
            <p:spPr bwMode="auto">
              <a:xfrm>
                <a:off x="-362769" y="2998980"/>
                <a:ext cx="1145710" cy="369247"/>
              </a:xfrm>
              <a:prstGeom prst="rect">
                <a:avLst/>
              </a:prstGeom>
              <a:noFill/>
              <a:ln>
                <a:noFill/>
              </a:ln>
              <a:extLst/>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3" name="TextBox 11"/>
            <p:cNvSpPr txBox="1">
              <a:spLocks noChangeArrowheads="1"/>
            </p:cNvSpPr>
            <p:nvPr/>
          </p:nvSpPr>
          <p:spPr bwMode="auto">
            <a:xfrm flipH="1">
              <a:off x="6191282" y="4597339"/>
              <a:ext cx="1456585" cy="311551"/>
            </a:xfrm>
            <a:prstGeom prst="rect">
              <a:avLst/>
            </a:prstGeom>
            <a:noFill/>
            <a:ln>
              <a:noFill/>
            </a:ln>
            <a:effectLst/>
            <a:extLst/>
          </p:spPr>
          <p:txBody>
            <a:bodyPr wrap="square">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defRPr/>
              </a:pPr>
              <a:r>
                <a:rPr lang="zh-CN" altLang="en-US" sz="2100" b="1" kern="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2100" b="1" ker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4647280" y="2580683"/>
            <a:ext cx="989335" cy="2807910"/>
            <a:chOff x="3463556" y="3046034"/>
            <a:chExt cx="742098" cy="2105445"/>
          </a:xfrm>
          <a:solidFill>
            <a:srgbClr val="A34042"/>
          </a:solidFill>
        </p:grpSpPr>
        <p:sp>
          <p:nvSpPr>
            <p:cNvPr id="48" name="心形 17"/>
            <p:cNvSpPr/>
            <p:nvPr/>
          </p:nvSpPr>
          <p:spPr>
            <a:xfrm flipH="1">
              <a:off x="3463556" y="3046034"/>
              <a:ext cx="741787" cy="1363056"/>
            </a:xfrm>
            <a:custGeom>
              <a:gdLst>
                <a:gd name="connsiteX0" fmla="*/ 741448 w 741787"/>
                <a:gd name="connsiteY0" fmla="*/ 327941 h 1363056"/>
                <a:gd name="connsiteX1" fmla="*/ 741448 w 741787"/>
                <a:gd name="connsiteY1" fmla="*/ 1363056 h 1363056"/>
                <a:gd name="connsiteX2" fmla="*/ 741448 w 741787"/>
                <a:gd name="connsiteY2" fmla="*/ 327941 h 1363056"/>
              </a:gd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9" name="心形 17"/>
            <p:cNvSpPr/>
            <p:nvPr/>
          </p:nvSpPr>
          <p:spPr>
            <a:xfrm>
              <a:off x="3463867" y="3788423"/>
              <a:ext cx="741787" cy="1363056"/>
            </a:xfrm>
            <a:custGeom>
              <a:gdLst>
                <a:gd name="connsiteX0" fmla="*/ 741448 w 741787"/>
                <a:gd name="connsiteY0" fmla="*/ 327941 h 1363056"/>
                <a:gd name="connsiteX1" fmla="*/ 741448 w 741787"/>
                <a:gd name="connsiteY1" fmla="*/ 1363056 h 1363056"/>
                <a:gd name="connsiteX2" fmla="*/ 741448 w 741787"/>
                <a:gd name="connsiteY2" fmla="*/ 327941 h 1363056"/>
              </a:gd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1125531" y="3621863"/>
            <a:ext cx="3519519" cy="1026991"/>
            <a:chOff x="821899" y="3826737"/>
            <a:chExt cx="2639983" cy="770065"/>
          </a:xfrm>
        </p:grpSpPr>
        <p:grpSp>
          <p:nvGrpSpPr>
            <p:cNvPr id="51" name="组合 44"/>
            <p:cNvGrpSpPr/>
            <p:nvPr/>
          </p:nvGrpSpPr>
          <p:grpSpPr>
            <a:xfrm flipH="1">
              <a:off x="821899" y="4133252"/>
              <a:ext cx="2184400" cy="369247"/>
              <a:chOff x="-362770" y="3102960"/>
              <a:chExt cx="2183514" cy="369247"/>
            </a:xfrm>
          </p:grpSpPr>
          <p:sp>
            <p:nvSpPr>
              <p:cNvPr id="69" name="TextBox 11"/>
              <p:cNvSpPr txBox="1">
                <a:spLocks noChangeArrowheads="1"/>
              </p:cNvSpPr>
              <p:nvPr/>
            </p:nvSpPr>
            <p:spPr bwMode="auto">
              <a:xfrm>
                <a:off x="675034" y="3102960"/>
                <a:ext cx="1145710" cy="369247"/>
              </a:xfrm>
              <a:prstGeom prst="rect">
                <a:avLst/>
              </a:prstGeom>
              <a:noFill/>
              <a:ln>
                <a:noFill/>
              </a:ln>
              <a:extLst/>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TextBox 11"/>
              <p:cNvSpPr txBox="1">
                <a:spLocks noChangeArrowheads="1"/>
              </p:cNvSpPr>
              <p:nvPr/>
            </p:nvSpPr>
            <p:spPr bwMode="auto">
              <a:xfrm>
                <a:off x="-362770" y="3102960"/>
                <a:ext cx="1145710" cy="369247"/>
              </a:xfrm>
              <a:prstGeom prst="rect">
                <a:avLst/>
              </a:prstGeom>
              <a:noFill/>
              <a:ln>
                <a:noFill/>
              </a:ln>
              <a:extLst/>
            </p:spPr>
            <p:txBody>
              <a:bodyPr>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1300" ker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2" name="TextBox 11"/>
            <p:cNvSpPr txBox="1">
              <a:spLocks noChangeArrowheads="1"/>
            </p:cNvSpPr>
            <p:nvPr/>
          </p:nvSpPr>
          <p:spPr bwMode="auto">
            <a:xfrm flipH="1">
              <a:off x="860810" y="3826737"/>
              <a:ext cx="1456585" cy="311551"/>
            </a:xfrm>
            <a:prstGeom prst="rect">
              <a:avLst/>
            </a:prstGeom>
            <a:noFill/>
            <a:ln>
              <a:noFill/>
            </a:ln>
            <a:effectLst/>
            <a:extLst/>
          </p:spPr>
          <p:txBody>
            <a:bodyPr wrap="square">
              <a:spAutoFit/>
            </a:bodyPr>
            <a:lstStyle>
              <a:lvl1pPr eaLnBrk="0" hangingPunct="0">
                <a:defRPr>
                  <a:solidFill>
                    <a:schemeClr val="tx1"/>
                  </a:solidFill>
                  <a:latin typeface="Arial"/>
                  <a:ea typeface="宋体" charset="-122"/>
                </a:defRPr>
              </a:lvl1pPr>
              <a:lvl2pPr marL="742950" indent="-285750" eaLnBrk="0" hangingPunct="0">
                <a:defRPr>
                  <a:solidFill>
                    <a:schemeClr val="tx1"/>
                  </a:solidFill>
                  <a:latin typeface="Arial"/>
                  <a:ea typeface="宋体" charset="-122"/>
                </a:defRPr>
              </a:lvl2pPr>
              <a:lvl3pPr marL="1143000" indent="-228600" eaLnBrk="0" hangingPunct="0">
                <a:defRPr>
                  <a:solidFill>
                    <a:schemeClr val="tx1"/>
                  </a:solidFill>
                  <a:latin typeface="Arial"/>
                  <a:ea typeface="宋体" charset="-122"/>
                </a:defRPr>
              </a:lvl3pPr>
              <a:lvl4pPr marL="1600200" indent="-228600" eaLnBrk="0" hangingPunct="0">
                <a:defRPr>
                  <a:solidFill>
                    <a:schemeClr val="tx1"/>
                  </a:solidFill>
                  <a:latin typeface="Arial"/>
                  <a:ea typeface="宋体" charset="-122"/>
                </a:defRPr>
              </a:lvl4pPr>
              <a:lvl5pPr marL="2057400" indent="-228600" eaLnBrk="0" hangingPunct="0">
                <a:defRPr>
                  <a:solidFill>
                    <a:schemeClr val="tx1"/>
                  </a:solidFill>
                  <a:latin typeface="Arial"/>
                  <a:ea typeface="宋体" charset="-122"/>
                </a:defRPr>
              </a:lvl5pPr>
              <a:lvl6pPr marL="2514600" indent="-228600" eaLnBrk="0" fontAlgn="base" hangingPunct="0">
                <a:spcBef>
                  <a:spcPct val="0"/>
                </a:spcBef>
                <a:spcAft>
                  <a:spcPct val="0"/>
                </a:spcAft>
                <a:defRPr>
                  <a:solidFill>
                    <a:schemeClr val="tx1"/>
                  </a:solidFill>
                  <a:latin typeface="Arial"/>
                  <a:ea typeface="宋体" charset="-122"/>
                </a:defRPr>
              </a:lvl6pPr>
              <a:lvl7pPr marL="2971800" indent="-228600" eaLnBrk="0" fontAlgn="base" hangingPunct="0">
                <a:spcBef>
                  <a:spcPct val="0"/>
                </a:spcBef>
                <a:spcAft>
                  <a:spcPct val="0"/>
                </a:spcAft>
                <a:defRPr>
                  <a:solidFill>
                    <a:schemeClr val="tx1"/>
                  </a:solidFill>
                  <a:latin typeface="Arial"/>
                  <a:ea typeface="宋体" charset="-122"/>
                </a:defRPr>
              </a:lvl7pPr>
              <a:lvl8pPr marL="3429000" indent="-228600" eaLnBrk="0" fontAlgn="base" hangingPunct="0">
                <a:spcBef>
                  <a:spcPct val="0"/>
                </a:spcBef>
                <a:spcAft>
                  <a:spcPct val="0"/>
                </a:spcAft>
                <a:defRPr>
                  <a:solidFill>
                    <a:schemeClr val="tx1"/>
                  </a:solidFill>
                  <a:latin typeface="Arial"/>
                  <a:ea typeface="宋体" charset="-122"/>
                </a:defRPr>
              </a:lvl8pPr>
              <a:lvl9pPr marL="3886200" indent="-228600" eaLnBrk="0" fontAlgn="base" hangingPunct="0">
                <a:spcBef>
                  <a:spcPct val="0"/>
                </a:spcBef>
                <a:spcAft>
                  <a:spcPct val="0"/>
                </a:spcAft>
                <a:defRPr>
                  <a:solidFill>
                    <a:schemeClr val="tx1"/>
                  </a:solidFill>
                  <a:latin typeface="Arial"/>
                  <a:ea typeface="宋体" charset="-122"/>
                </a:defRPr>
              </a:lvl9pPr>
            </a:lstStyle>
            <a:p>
              <a:pPr eaLnBrk="1" hangingPunct="1">
                <a:defRPr/>
              </a:pPr>
              <a:r>
                <a:rPr lang="zh-CN" altLang="en-US" sz="2100" b="1" kern="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2100" b="1" ker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8" name="直接连接符 67"/>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a:xfrm>
            <a:off x="-17429" y="5540692"/>
            <a:ext cx="12209429" cy="1323975"/>
            <a:chOff x="-17429" y="5540692"/>
            <a:chExt cx="12209429" cy="1323975"/>
          </a:xfrm>
        </p:grpSpPr>
        <p:grpSp>
          <p:nvGrpSpPr>
            <p:cNvPr id="72" name="组合 71"/>
            <p:cNvGrpSpPr/>
            <p:nvPr/>
          </p:nvGrpSpPr>
          <p:grpSpPr>
            <a:xfrm>
              <a:off x="-17429" y="5540692"/>
              <a:ext cx="8347833" cy="1323975"/>
              <a:chOff x="-17429" y="5540692"/>
              <a:chExt cx="8347833" cy="1323975"/>
            </a:xfrm>
          </p:grpSpPr>
          <p:pic>
            <p:nvPicPr>
              <p:cNvPr id="74" name="图片 73"/>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75" name="图片 74"/>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76" name="图片 75"/>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73" name="图片 72"/>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3129332336"/>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500"/>
                            </p:stCondLst>
                            <p:childTnLst>
                              <p:par>
                                <p:cTn id="22" presetID="1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slide(fromLeft)">
                                      <p:cBhvr>
                                        <p:cTn id="24" dur="500"/>
                                        <p:tgtEl>
                                          <p:spTgt spid="29"/>
                                        </p:tgtEl>
                                      </p:cBhvr>
                                    </p:animEffect>
                                  </p:childTnLst>
                                </p:cTn>
                              </p:par>
                            </p:childTnLst>
                          </p:cTn>
                        </p:par>
                        <p:par>
                          <p:cTn id="25" fill="hold" nodeType="afterGroup">
                            <p:stCondLst>
                              <p:cond delay="1000"/>
                            </p:stCondLst>
                            <p:childTnLst>
                              <p:par>
                                <p:cTn id="26" presetID="12" presetClass="entr" presetSubtype="2"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slide(fromRight)">
                                      <p:cBhvr>
                                        <p:cTn id="28" dur="500"/>
                                        <p:tgtEl>
                                          <p:spTgt spid="35"/>
                                        </p:tgtEl>
                                      </p:cBhvr>
                                    </p:animEffect>
                                  </p:childTnLst>
                                </p:cTn>
                              </p:par>
                            </p:childTnLst>
                          </p:cTn>
                        </p:par>
                        <p:par>
                          <p:cTn id="29" fill="hold" nodeType="afterGroup">
                            <p:stCondLst>
                              <p:cond delay="1500"/>
                            </p:stCondLst>
                            <p:childTnLst>
                              <p:par>
                                <p:cTn id="30" presetID="12" presetClass="entr" presetSubtype="8"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slide(fromLeft)">
                                      <p:cBhvr>
                                        <p:cTn id="32" dur="500"/>
                                        <p:tgtEl>
                                          <p:spTgt spid="50"/>
                                        </p:tgtEl>
                                      </p:cBhvr>
                                    </p:animEffect>
                                  </p:childTnLst>
                                </p:cTn>
                              </p:par>
                            </p:childTnLst>
                          </p:cTn>
                        </p:par>
                        <p:par>
                          <p:cTn id="33" fill="hold" nodeType="afterGroup">
                            <p:stCondLst>
                              <p:cond delay="2000"/>
                            </p:stCondLst>
                            <p:childTnLst>
                              <p:par>
                                <p:cTn id="34" presetID="12" presetClass="entr" presetSubtype="2"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slide(fromRight)">
                                      <p:cBhvr>
                                        <p:cTn id="3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1199456" y="3442206"/>
            <a:ext cx="2732667" cy="835777"/>
            <a:chOff x="284549" y="3139323"/>
            <a:chExt cx="2732666" cy="835777"/>
          </a:xfrm>
        </p:grpSpPr>
        <p:sp>
          <p:nvSpPr>
            <p:cNvPr id="25" name="文本框 12"/>
            <p:cNvSpPr txBox="1"/>
            <p:nvPr/>
          </p:nvSpPr>
          <p:spPr>
            <a:xfrm>
              <a:off x="284549" y="3385544"/>
              <a:ext cx="2732666" cy="589556"/>
            </a:xfrm>
            <a:prstGeom prst="rect">
              <a:avLst/>
            </a:prstGeom>
            <a:noFill/>
          </p:spPr>
          <p:txBody>
            <a:bodyPr wrap="square" lIns="96000" tIns="0" rIns="96000" bIns="0" anchor="ctr" anchorCtr="0">
              <a:normAutofit fontScale="77500" lnSpcReduction="20000"/>
            </a:bodyPr>
            <a:lstStyle/>
            <a:p>
              <a:pPr algn="r" defTabSz="1218323">
                <a:lnSpc>
                  <a:spcPct val="120000"/>
                </a:lnSpc>
                <a:defRPr/>
              </a:pPr>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p>
          </p:txBody>
        </p:sp>
        <p:sp>
          <p:nvSpPr>
            <p:cNvPr id="26" name="矩形 25"/>
            <p:cNvSpPr/>
            <p:nvPr/>
          </p:nvSpPr>
          <p:spPr>
            <a:xfrm>
              <a:off x="609599" y="3139323"/>
              <a:ext cx="2407615" cy="246221"/>
            </a:xfrm>
            <a:prstGeom prst="rect">
              <a:avLst/>
            </a:prstGeom>
          </p:spPr>
          <p:txBody>
            <a:bodyPr wrap="none" lIns="96000" tIns="0" rIns="96000" bIns="0">
              <a:normAutofit fontScale="85000" lnSpcReduction="20000"/>
            </a:bodyPr>
            <a:lstStyle/>
            <a:p>
              <a:pPr algn="r" defTabSz="1218323">
                <a:defRPr/>
              </a:pPr>
              <a:r>
                <a:rPr lang="zh-CN" altLang="en-US" sz="24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5" name="组合 4"/>
          <p:cNvGrpSpPr/>
          <p:nvPr/>
        </p:nvGrpSpPr>
        <p:grpSpPr>
          <a:xfrm>
            <a:off x="8236440" y="4731562"/>
            <a:ext cx="2457329" cy="835777"/>
            <a:chOff x="9029821" y="3139323"/>
            <a:chExt cx="2457329" cy="835777"/>
          </a:xfrm>
        </p:grpSpPr>
        <p:sp>
          <p:nvSpPr>
            <p:cNvPr id="23" name="文本框 15"/>
            <p:cNvSpPr txBox="1"/>
            <p:nvPr/>
          </p:nvSpPr>
          <p:spPr>
            <a:xfrm>
              <a:off x="9029821" y="3385544"/>
              <a:ext cx="2457329" cy="589556"/>
            </a:xfrm>
            <a:prstGeom prst="rect">
              <a:avLst/>
            </a:prstGeom>
            <a:noFill/>
          </p:spPr>
          <p:txBody>
            <a:bodyPr wrap="square" lIns="96000" tIns="0" rIns="96000" bIns="0" anchor="ctr" anchorCtr="0">
              <a:normAutofit fontScale="77500" lnSpcReduction="20000"/>
            </a:bodyPr>
            <a:lstStyle/>
            <a:p>
              <a:pPr defTabSz="1218323">
                <a:lnSpc>
                  <a:spcPct val="120000"/>
                </a:lnSpc>
                <a:defRPr/>
              </a:pPr>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p>
          </p:txBody>
        </p:sp>
        <p:sp>
          <p:nvSpPr>
            <p:cNvPr id="24" name="矩形 23"/>
            <p:cNvSpPr/>
            <p:nvPr/>
          </p:nvSpPr>
          <p:spPr>
            <a:xfrm>
              <a:off x="9029821" y="3139323"/>
              <a:ext cx="2457329" cy="246221"/>
            </a:xfrm>
            <a:prstGeom prst="rect">
              <a:avLst/>
            </a:prstGeom>
          </p:spPr>
          <p:txBody>
            <a:bodyPr wrap="none" lIns="96000" tIns="0" rIns="96000" bIns="0">
              <a:normAutofit fontScale="85000" lnSpcReduction="20000"/>
            </a:bodyPr>
            <a:lstStyle/>
            <a:p>
              <a:pPr defTabSz="1218323">
                <a:defRPr/>
              </a:pPr>
              <a:r>
                <a:rPr lang="zh-CN" altLang="en-US" sz="24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6" name="组合 5"/>
          <p:cNvGrpSpPr/>
          <p:nvPr/>
        </p:nvGrpSpPr>
        <p:grpSpPr>
          <a:xfrm>
            <a:off x="7219689" y="1891336"/>
            <a:ext cx="2457329" cy="835777"/>
            <a:chOff x="9029821" y="3139323"/>
            <a:chExt cx="2457329" cy="835777"/>
          </a:xfrm>
        </p:grpSpPr>
        <p:sp>
          <p:nvSpPr>
            <p:cNvPr id="21" name="文本框 18"/>
            <p:cNvSpPr txBox="1"/>
            <p:nvPr/>
          </p:nvSpPr>
          <p:spPr>
            <a:xfrm>
              <a:off x="9029821" y="3385544"/>
              <a:ext cx="2457329" cy="589556"/>
            </a:xfrm>
            <a:prstGeom prst="rect">
              <a:avLst/>
            </a:prstGeom>
            <a:noFill/>
          </p:spPr>
          <p:txBody>
            <a:bodyPr wrap="square" lIns="96000" tIns="0" rIns="96000" bIns="0" anchor="ctr" anchorCtr="0">
              <a:normAutofit fontScale="77500" lnSpcReduction="20000"/>
            </a:bodyPr>
            <a:lstStyle/>
            <a:p>
              <a:pPr defTabSz="1218323">
                <a:lnSpc>
                  <a:spcPct val="120000"/>
                </a:lnSpc>
                <a:defRPr/>
              </a:pPr>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160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p>
          </p:txBody>
        </p:sp>
        <p:sp>
          <p:nvSpPr>
            <p:cNvPr id="22" name="矩形 21"/>
            <p:cNvSpPr/>
            <p:nvPr/>
          </p:nvSpPr>
          <p:spPr>
            <a:xfrm>
              <a:off x="9029821" y="3139323"/>
              <a:ext cx="2457329" cy="246221"/>
            </a:xfrm>
            <a:prstGeom prst="rect">
              <a:avLst/>
            </a:prstGeom>
          </p:spPr>
          <p:txBody>
            <a:bodyPr wrap="none" lIns="96000" tIns="0" rIns="96000" bIns="0">
              <a:normAutofit fontScale="85000" lnSpcReduction="20000"/>
            </a:bodyPr>
            <a:lstStyle/>
            <a:p>
              <a:pPr defTabSz="1218323">
                <a:defRPr/>
              </a:pPr>
              <a:r>
                <a:rPr lang="zh-CN" altLang="en-US" sz="24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7" name="组合 6"/>
          <p:cNvGrpSpPr/>
          <p:nvPr/>
        </p:nvGrpSpPr>
        <p:grpSpPr>
          <a:xfrm>
            <a:off x="4143697" y="1490074"/>
            <a:ext cx="3786785" cy="5367927"/>
            <a:chOff x="4143697" y="1490074"/>
            <a:chExt cx="3786785" cy="5367926"/>
          </a:xfrm>
        </p:grpSpPr>
        <p:sp>
          <p:nvSpPr>
            <p:cNvPr id="8" name="等腰三角形 7"/>
            <p:cNvSpPr/>
            <p:nvPr/>
          </p:nvSpPr>
          <p:spPr>
            <a:xfrm>
              <a:off x="5676900" y="2619375"/>
              <a:ext cx="838200" cy="4238625"/>
            </a:xfrm>
            <a:prstGeom prst="triangle">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9" name="等腰三角形 8"/>
            <p:cNvSpPr/>
            <p:nvPr/>
          </p:nvSpPr>
          <p:spPr>
            <a:xfrm rot="19398918" flipH="1">
              <a:off x="5455672" y="5623648"/>
              <a:ext cx="238688" cy="847141"/>
            </a:xfrm>
            <a:prstGeom prst="triangle">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0" name="等腰三角形 9"/>
            <p:cNvSpPr/>
            <p:nvPr/>
          </p:nvSpPr>
          <p:spPr>
            <a:xfrm rot="18459578" flipH="1">
              <a:off x="5509931" y="3854413"/>
              <a:ext cx="238688" cy="847141"/>
            </a:xfrm>
            <a:prstGeom prst="triangle">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 name="等腰三角形 10"/>
            <p:cNvSpPr/>
            <p:nvPr/>
          </p:nvSpPr>
          <p:spPr>
            <a:xfrm rot="2398410" flipH="1">
              <a:off x="6290935" y="3368440"/>
              <a:ext cx="239629" cy="876101"/>
            </a:xfrm>
            <a:prstGeom prst="triangle">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等腰三角形 11"/>
            <p:cNvSpPr/>
            <p:nvPr/>
          </p:nvSpPr>
          <p:spPr>
            <a:xfrm rot="2619467" flipH="1">
              <a:off x="6484542" y="4962728"/>
              <a:ext cx="238688" cy="904473"/>
            </a:xfrm>
            <a:prstGeom prst="triangle">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3" name="椭圆 12"/>
            <p:cNvSpPr/>
            <p:nvPr/>
          </p:nvSpPr>
          <p:spPr>
            <a:xfrm>
              <a:off x="5276850" y="1490074"/>
              <a:ext cx="1638300" cy="1638300"/>
            </a:xfrm>
            <a:prstGeom prst="ellipse">
              <a:avLst/>
            </a:prstGeom>
            <a:solidFill>
              <a:srgbClr val="A3404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4" name="椭圆 13"/>
            <p:cNvSpPr/>
            <p:nvPr/>
          </p:nvSpPr>
          <p:spPr>
            <a:xfrm>
              <a:off x="6314531" y="3065104"/>
              <a:ext cx="873396" cy="873396"/>
            </a:xfrm>
            <a:prstGeom prst="ellipse">
              <a:avLst/>
            </a:prstGeom>
            <a:solidFill>
              <a:srgbClr val="0B122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6437562" y="4331616"/>
              <a:ext cx="1492920" cy="1492920"/>
            </a:xfrm>
            <a:prstGeom prst="ellipse">
              <a:avLst/>
            </a:prstGeom>
            <a:solidFill>
              <a:srgbClr val="A3404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 name="椭圆 15"/>
            <p:cNvSpPr/>
            <p:nvPr/>
          </p:nvSpPr>
          <p:spPr>
            <a:xfrm>
              <a:off x="4782143" y="5236954"/>
              <a:ext cx="877790" cy="877790"/>
            </a:xfrm>
            <a:prstGeom prst="ellipse">
              <a:avLst/>
            </a:prstGeom>
            <a:solidFill>
              <a:srgbClr val="0B122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 name="椭圆 16"/>
            <p:cNvSpPr/>
            <p:nvPr/>
          </p:nvSpPr>
          <p:spPr>
            <a:xfrm>
              <a:off x="4143697" y="2973566"/>
              <a:ext cx="1657686" cy="1657686"/>
            </a:xfrm>
            <a:prstGeom prst="ellipse">
              <a:avLst/>
            </a:prstGeom>
            <a:solidFill>
              <a:srgbClr val="A3404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 name="任意多边形: 形状 17" title="rJ6JfFNieuj79RlItJXO"/>
            <p:cNvSpPr/>
            <p:nvPr/>
          </p:nvSpPr>
          <p:spPr bwMode="auto">
            <a:xfrm>
              <a:off x="6976503" y="4692381"/>
              <a:ext cx="516292" cy="691637"/>
            </a:xfrm>
            <a:custGeom>
              <a:gdLst>
                <a:gd name="connsiteX0" fmla="*/ 127000 w 252413"/>
                <a:gd name="connsiteY0" fmla="*/ 292100 h 338138"/>
                <a:gd name="connsiteX1" fmla="*/ 111125 w 252413"/>
                <a:gd name="connsiteY1" fmla="*/ 307975 h 338138"/>
                <a:gd name="connsiteX2" fmla="*/ 127000 w 252413"/>
                <a:gd name="connsiteY2" fmla="*/ 323850 h 338138"/>
                <a:gd name="connsiteX3" fmla="*/ 142875 w 252413"/>
                <a:gd name="connsiteY3" fmla="*/ 307975 h 338138"/>
                <a:gd name="connsiteX4" fmla="*/ 127000 w 252413"/>
                <a:gd name="connsiteY4" fmla="*/ 292100 h 338138"/>
                <a:gd name="connsiteX5" fmla="*/ 60637 w 252413"/>
                <a:gd name="connsiteY5" fmla="*/ 241300 h 338138"/>
                <a:gd name="connsiteX6" fmla="*/ 123259 w 252413"/>
                <a:gd name="connsiteY6" fmla="*/ 241300 h 338138"/>
                <a:gd name="connsiteX7" fmla="*/ 128588 w 252413"/>
                <a:gd name="connsiteY7" fmla="*/ 248356 h 338138"/>
                <a:gd name="connsiteX8" fmla="*/ 123259 w 252413"/>
                <a:gd name="connsiteY8" fmla="*/ 254000 h 338138"/>
                <a:gd name="connsiteX9" fmla="*/ 60637 w 252413"/>
                <a:gd name="connsiteY9" fmla="*/ 254000 h 338138"/>
                <a:gd name="connsiteX10" fmla="*/ 53975 w 252413"/>
                <a:gd name="connsiteY10" fmla="*/ 248356 h 338138"/>
                <a:gd name="connsiteX11" fmla="*/ 60637 w 252413"/>
                <a:gd name="connsiteY11" fmla="*/ 241300 h 338138"/>
                <a:gd name="connsiteX12" fmla="*/ 60637 w 252413"/>
                <a:gd name="connsiteY12" fmla="*/ 219075 h 338138"/>
                <a:gd name="connsiteX13" fmla="*/ 123259 w 252413"/>
                <a:gd name="connsiteY13" fmla="*/ 219075 h 338138"/>
                <a:gd name="connsiteX14" fmla="*/ 128588 w 252413"/>
                <a:gd name="connsiteY14" fmla="*/ 224720 h 338138"/>
                <a:gd name="connsiteX15" fmla="*/ 123259 w 252413"/>
                <a:gd name="connsiteY15" fmla="*/ 231775 h 338138"/>
                <a:gd name="connsiteX16" fmla="*/ 60637 w 252413"/>
                <a:gd name="connsiteY16" fmla="*/ 231775 h 338138"/>
                <a:gd name="connsiteX17" fmla="*/ 53975 w 252413"/>
                <a:gd name="connsiteY17" fmla="*/ 224720 h 338138"/>
                <a:gd name="connsiteX18" fmla="*/ 60637 w 252413"/>
                <a:gd name="connsiteY18" fmla="*/ 219075 h 338138"/>
                <a:gd name="connsiteX19" fmla="*/ 60637 w 252413"/>
                <a:gd name="connsiteY19" fmla="*/ 196850 h 338138"/>
                <a:gd name="connsiteX20" fmla="*/ 123259 w 252413"/>
                <a:gd name="connsiteY20" fmla="*/ 196850 h 338138"/>
                <a:gd name="connsiteX21" fmla="*/ 128588 w 252413"/>
                <a:gd name="connsiteY21" fmla="*/ 202407 h 338138"/>
                <a:gd name="connsiteX22" fmla="*/ 123259 w 252413"/>
                <a:gd name="connsiteY22" fmla="*/ 207963 h 338138"/>
                <a:gd name="connsiteX23" fmla="*/ 60637 w 252413"/>
                <a:gd name="connsiteY23" fmla="*/ 207963 h 338138"/>
                <a:gd name="connsiteX24" fmla="*/ 53975 w 252413"/>
                <a:gd name="connsiteY24" fmla="*/ 202407 h 338138"/>
                <a:gd name="connsiteX25" fmla="*/ 60637 w 252413"/>
                <a:gd name="connsiteY25" fmla="*/ 196850 h 338138"/>
                <a:gd name="connsiteX26" fmla="*/ 60637 w 252413"/>
                <a:gd name="connsiteY26" fmla="*/ 174625 h 338138"/>
                <a:gd name="connsiteX27" fmla="*/ 123259 w 252413"/>
                <a:gd name="connsiteY27" fmla="*/ 174625 h 338138"/>
                <a:gd name="connsiteX28" fmla="*/ 128588 w 252413"/>
                <a:gd name="connsiteY28" fmla="*/ 180182 h 338138"/>
                <a:gd name="connsiteX29" fmla="*/ 123259 w 252413"/>
                <a:gd name="connsiteY29" fmla="*/ 185738 h 338138"/>
                <a:gd name="connsiteX30" fmla="*/ 60637 w 252413"/>
                <a:gd name="connsiteY30" fmla="*/ 185738 h 338138"/>
                <a:gd name="connsiteX31" fmla="*/ 53975 w 252413"/>
                <a:gd name="connsiteY31" fmla="*/ 180182 h 338138"/>
                <a:gd name="connsiteX32" fmla="*/ 60637 w 252413"/>
                <a:gd name="connsiteY32" fmla="*/ 174625 h 338138"/>
                <a:gd name="connsiteX33" fmla="*/ 149784 w 252413"/>
                <a:gd name="connsiteY33" fmla="*/ 155575 h 338138"/>
                <a:gd name="connsiteX34" fmla="*/ 188356 w 252413"/>
                <a:gd name="connsiteY34" fmla="*/ 155575 h 338138"/>
                <a:gd name="connsiteX35" fmla="*/ 193676 w 252413"/>
                <a:gd name="connsiteY35" fmla="*/ 160852 h 338138"/>
                <a:gd name="connsiteX36" fmla="*/ 193676 w 252413"/>
                <a:gd name="connsiteY36" fmla="*/ 242642 h 338138"/>
                <a:gd name="connsiteX37" fmla="*/ 188356 w 252413"/>
                <a:gd name="connsiteY37" fmla="*/ 249238 h 338138"/>
                <a:gd name="connsiteX38" fmla="*/ 149784 w 252413"/>
                <a:gd name="connsiteY38" fmla="*/ 249238 h 338138"/>
                <a:gd name="connsiteX39" fmla="*/ 144463 w 252413"/>
                <a:gd name="connsiteY39" fmla="*/ 242642 h 338138"/>
                <a:gd name="connsiteX40" fmla="*/ 144463 w 252413"/>
                <a:gd name="connsiteY40" fmla="*/ 160852 h 338138"/>
                <a:gd name="connsiteX41" fmla="*/ 149784 w 252413"/>
                <a:gd name="connsiteY41" fmla="*/ 155575 h 338138"/>
                <a:gd name="connsiteX42" fmla="*/ 60637 w 252413"/>
                <a:gd name="connsiteY42" fmla="*/ 150813 h 338138"/>
                <a:gd name="connsiteX43" fmla="*/ 123259 w 252413"/>
                <a:gd name="connsiteY43" fmla="*/ 150813 h 338138"/>
                <a:gd name="connsiteX44" fmla="*/ 128588 w 252413"/>
                <a:gd name="connsiteY44" fmla="*/ 156987 h 338138"/>
                <a:gd name="connsiteX45" fmla="*/ 123259 w 252413"/>
                <a:gd name="connsiteY45" fmla="*/ 161926 h 338138"/>
                <a:gd name="connsiteX46" fmla="*/ 60637 w 252413"/>
                <a:gd name="connsiteY46" fmla="*/ 161926 h 338138"/>
                <a:gd name="connsiteX47" fmla="*/ 53975 w 252413"/>
                <a:gd name="connsiteY47" fmla="*/ 156987 h 338138"/>
                <a:gd name="connsiteX48" fmla="*/ 60637 w 252413"/>
                <a:gd name="connsiteY48" fmla="*/ 150813 h 338138"/>
                <a:gd name="connsiteX49" fmla="*/ 59267 w 252413"/>
                <a:gd name="connsiteY49" fmla="*/ 128588 h 338138"/>
                <a:gd name="connsiteX50" fmla="*/ 191559 w 252413"/>
                <a:gd name="connsiteY50" fmla="*/ 128588 h 338138"/>
                <a:gd name="connsiteX51" fmla="*/ 196850 w 252413"/>
                <a:gd name="connsiteY51" fmla="*/ 133527 h 338138"/>
                <a:gd name="connsiteX52" fmla="*/ 191559 w 252413"/>
                <a:gd name="connsiteY52" fmla="*/ 139701 h 338138"/>
                <a:gd name="connsiteX53" fmla="*/ 59267 w 252413"/>
                <a:gd name="connsiteY53" fmla="*/ 139701 h 338138"/>
                <a:gd name="connsiteX54" fmla="*/ 53975 w 252413"/>
                <a:gd name="connsiteY54" fmla="*/ 133527 h 338138"/>
                <a:gd name="connsiteX55" fmla="*/ 59267 w 252413"/>
                <a:gd name="connsiteY55" fmla="*/ 128588 h 338138"/>
                <a:gd name="connsiteX56" fmla="*/ 127568 w 252413"/>
                <a:gd name="connsiteY56" fmla="*/ 106363 h 338138"/>
                <a:gd name="connsiteX57" fmla="*/ 191522 w 252413"/>
                <a:gd name="connsiteY57" fmla="*/ 106363 h 338138"/>
                <a:gd name="connsiteX58" fmla="*/ 196851 w 252413"/>
                <a:gd name="connsiteY58" fmla="*/ 111125 h 338138"/>
                <a:gd name="connsiteX59" fmla="*/ 191522 w 252413"/>
                <a:gd name="connsiteY59" fmla="*/ 115888 h 338138"/>
                <a:gd name="connsiteX60" fmla="*/ 127568 w 252413"/>
                <a:gd name="connsiteY60" fmla="*/ 115888 h 338138"/>
                <a:gd name="connsiteX61" fmla="*/ 122238 w 252413"/>
                <a:gd name="connsiteY61" fmla="*/ 111125 h 338138"/>
                <a:gd name="connsiteX62" fmla="*/ 127568 w 252413"/>
                <a:gd name="connsiteY62" fmla="*/ 106363 h 338138"/>
                <a:gd name="connsiteX63" fmla="*/ 127568 w 252413"/>
                <a:gd name="connsiteY63" fmla="*/ 84138 h 338138"/>
                <a:gd name="connsiteX64" fmla="*/ 191522 w 252413"/>
                <a:gd name="connsiteY64" fmla="*/ 84138 h 338138"/>
                <a:gd name="connsiteX65" fmla="*/ 196851 w 252413"/>
                <a:gd name="connsiteY65" fmla="*/ 88900 h 338138"/>
                <a:gd name="connsiteX66" fmla="*/ 191522 w 252413"/>
                <a:gd name="connsiteY66" fmla="*/ 93663 h 338138"/>
                <a:gd name="connsiteX67" fmla="*/ 127568 w 252413"/>
                <a:gd name="connsiteY67" fmla="*/ 93663 h 338138"/>
                <a:gd name="connsiteX68" fmla="*/ 122238 w 252413"/>
                <a:gd name="connsiteY68" fmla="*/ 88900 h 338138"/>
                <a:gd name="connsiteX69" fmla="*/ 127568 w 252413"/>
                <a:gd name="connsiteY69" fmla="*/ 84138 h 338138"/>
                <a:gd name="connsiteX70" fmla="*/ 64136 w 252413"/>
                <a:gd name="connsiteY70" fmla="*/ 65088 h 338138"/>
                <a:gd name="connsiteX71" fmla="*/ 107316 w 252413"/>
                <a:gd name="connsiteY71" fmla="*/ 65088 h 338138"/>
                <a:gd name="connsiteX72" fmla="*/ 112713 w 252413"/>
                <a:gd name="connsiteY72" fmla="*/ 71702 h 338138"/>
                <a:gd name="connsiteX73" fmla="*/ 112713 w 252413"/>
                <a:gd name="connsiteY73" fmla="*/ 106098 h 338138"/>
                <a:gd name="connsiteX74" fmla="*/ 107316 w 252413"/>
                <a:gd name="connsiteY74" fmla="*/ 112713 h 338138"/>
                <a:gd name="connsiteX75" fmla="*/ 64136 w 252413"/>
                <a:gd name="connsiteY75" fmla="*/ 112713 h 338138"/>
                <a:gd name="connsiteX76" fmla="*/ 58738 w 252413"/>
                <a:gd name="connsiteY76" fmla="*/ 106098 h 338138"/>
                <a:gd name="connsiteX77" fmla="*/ 58738 w 252413"/>
                <a:gd name="connsiteY77" fmla="*/ 71702 h 338138"/>
                <a:gd name="connsiteX78" fmla="*/ 64136 w 252413"/>
                <a:gd name="connsiteY78" fmla="*/ 65088 h 338138"/>
                <a:gd name="connsiteX79" fmla="*/ 127568 w 252413"/>
                <a:gd name="connsiteY79" fmla="*/ 60325 h 338138"/>
                <a:gd name="connsiteX80" fmla="*/ 191522 w 252413"/>
                <a:gd name="connsiteY80" fmla="*/ 60325 h 338138"/>
                <a:gd name="connsiteX81" fmla="*/ 196851 w 252413"/>
                <a:gd name="connsiteY81" fmla="*/ 66499 h 338138"/>
                <a:gd name="connsiteX82" fmla="*/ 191522 w 252413"/>
                <a:gd name="connsiteY82" fmla="*/ 71438 h 338138"/>
                <a:gd name="connsiteX83" fmla="*/ 127568 w 252413"/>
                <a:gd name="connsiteY83" fmla="*/ 71438 h 338138"/>
                <a:gd name="connsiteX84" fmla="*/ 122238 w 252413"/>
                <a:gd name="connsiteY84" fmla="*/ 66499 h 338138"/>
                <a:gd name="connsiteX85" fmla="*/ 127568 w 252413"/>
                <a:gd name="connsiteY85" fmla="*/ 60325 h 338138"/>
                <a:gd name="connsiteX86" fmla="*/ 42572 w 252413"/>
                <a:gd name="connsiteY86" fmla="*/ 34925 h 338138"/>
                <a:gd name="connsiteX87" fmla="*/ 33338 w 252413"/>
                <a:gd name="connsiteY87" fmla="*/ 44126 h 338138"/>
                <a:gd name="connsiteX88" fmla="*/ 33338 w 252413"/>
                <a:gd name="connsiteY88" fmla="*/ 279400 h 338138"/>
                <a:gd name="connsiteX89" fmla="*/ 220663 w 252413"/>
                <a:gd name="connsiteY89" fmla="*/ 279400 h 338138"/>
                <a:gd name="connsiteX90" fmla="*/ 220663 w 252413"/>
                <a:gd name="connsiteY90" fmla="*/ 44126 h 338138"/>
                <a:gd name="connsiteX91" fmla="*/ 211429 w 252413"/>
                <a:gd name="connsiteY91" fmla="*/ 34925 h 338138"/>
                <a:gd name="connsiteX92" fmla="*/ 42572 w 252413"/>
                <a:gd name="connsiteY92" fmla="*/ 34925 h 338138"/>
                <a:gd name="connsiteX93" fmla="*/ 42069 w 252413"/>
                <a:gd name="connsiteY93" fmla="*/ 0 h 338138"/>
                <a:gd name="connsiteX94" fmla="*/ 210344 w 252413"/>
                <a:gd name="connsiteY94" fmla="*/ 0 h 338138"/>
                <a:gd name="connsiteX95" fmla="*/ 252413 w 252413"/>
                <a:gd name="connsiteY95" fmla="*/ 43588 h 338138"/>
                <a:gd name="connsiteX96" fmla="*/ 252413 w 252413"/>
                <a:gd name="connsiteY96" fmla="*/ 294550 h 338138"/>
                <a:gd name="connsiteX97" fmla="*/ 210344 w 252413"/>
                <a:gd name="connsiteY97" fmla="*/ 338138 h 338138"/>
                <a:gd name="connsiteX98" fmla="*/ 42069 w 252413"/>
                <a:gd name="connsiteY98" fmla="*/ 338138 h 338138"/>
                <a:gd name="connsiteX99" fmla="*/ 0 w 252413"/>
                <a:gd name="connsiteY99" fmla="*/ 294550 h 338138"/>
                <a:gd name="connsiteX100" fmla="*/ 0 w 252413"/>
                <a:gd name="connsiteY100" fmla="*/ 43588 h 338138"/>
                <a:gd name="connsiteX101" fmla="*/ 42069 w 252413"/>
                <a:gd name="connsiteY101"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2412" h="338138">
                  <a:moveTo>
                    <a:pt x="127000" y="292100"/>
                  </a:moveTo>
                  <a:cubicBezTo>
                    <a:pt x="118232" y="292100"/>
                    <a:pt x="111125" y="299207"/>
                    <a:pt x="111125" y="307975"/>
                  </a:cubicBezTo>
                  <a:cubicBezTo>
                    <a:pt x="111125" y="316743"/>
                    <a:pt x="118232" y="323850"/>
                    <a:pt x="127000" y="323850"/>
                  </a:cubicBezTo>
                  <a:cubicBezTo>
                    <a:pt x="135768" y="323850"/>
                    <a:pt x="142875" y="316743"/>
                    <a:pt x="142875" y="307975"/>
                  </a:cubicBezTo>
                  <a:cubicBezTo>
                    <a:pt x="142875" y="299207"/>
                    <a:pt x="135768" y="292100"/>
                    <a:pt x="127000" y="292100"/>
                  </a:cubicBezTo>
                  <a:close/>
                  <a:moveTo>
                    <a:pt x="60637" y="241300"/>
                  </a:moveTo>
                  <a:cubicBezTo>
                    <a:pt x="60637" y="241300"/>
                    <a:pt x="60637" y="241300"/>
                    <a:pt x="123259" y="241300"/>
                  </a:cubicBezTo>
                  <a:cubicBezTo>
                    <a:pt x="127256" y="241300"/>
                    <a:pt x="128588" y="244122"/>
                    <a:pt x="128588" y="248356"/>
                  </a:cubicBezTo>
                  <a:cubicBezTo>
                    <a:pt x="128588" y="251178"/>
                    <a:pt x="127256" y="254000"/>
                    <a:pt x="123259" y="254000"/>
                  </a:cubicBezTo>
                  <a:cubicBezTo>
                    <a:pt x="123259" y="254000"/>
                    <a:pt x="123259" y="254000"/>
                    <a:pt x="60637" y="254000"/>
                  </a:cubicBezTo>
                  <a:cubicBezTo>
                    <a:pt x="56640" y="254000"/>
                    <a:pt x="53975" y="251178"/>
                    <a:pt x="53975" y="248356"/>
                  </a:cubicBezTo>
                  <a:cubicBezTo>
                    <a:pt x="53975" y="244122"/>
                    <a:pt x="56640" y="241300"/>
                    <a:pt x="60637" y="241300"/>
                  </a:cubicBezTo>
                  <a:close/>
                  <a:moveTo>
                    <a:pt x="60637" y="219075"/>
                  </a:moveTo>
                  <a:cubicBezTo>
                    <a:pt x="60637" y="219075"/>
                    <a:pt x="60637" y="219075"/>
                    <a:pt x="123259" y="219075"/>
                  </a:cubicBezTo>
                  <a:cubicBezTo>
                    <a:pt x="127256" y="219075"/>
                    <a:pt x="128588" y="221897"/>
                    <a:pt x="128588" y="224720"/>
                  </a:cubicBezTo>
                  <a:cubicBezTo>
                    <a:pt x="128588" y="228953"/>
                    <a:pt x="127256" y="231775"/>
                    <a:pt x="123259" y="231775"/>
                  </a:cubicBezTo>
                  <a:cubicBezTo>
                    <a:pt x="123259" y="231775"/>
                    <a:pt x="123259" y="231775"/>
                    <a:pt x="60637" y="231775"/>
                  </a:cubicBezTo>
                  <a:cubicBezTo>
                    <a:pt x="56640" y="231775"/>
                    <a:pt x="53975" y="228953"/>
                    <a:pt x="53975" y="224720"/>
                  </a:cubicBezTo>
                  <a:cubicBezTo>
                    <a:pt x="53975" y="221897"/>
                    <a:pt x="56640" y="219075"/>
                    <a:pt x="60637" y="219075"/>
                  </a:cubicBezTo>
                  <a:close/>
                  <a:moveTo>
                    <a:pt x="60637" y="196850"/>
                  </a:moveTo>
                  <a:cubicBezTo>
                    <a:pt x="60637" y="196850"/>
                    <a:pt x="60637" y="196850"/>
                    <a:pt x="123259" y="196850"/>
                  </a:cubicBezTo>
                  <a:cubicBezTo>
                    <a:pt x="127256" y="196850"/>
                    <a:pt x="128588" y="199628"/>
                    <a:pt x="128588" y="202407"/>
                  </a:cubicBezTo>
                  <a:cubicBezTo>
                    <a:pt x="128588" y="206574"/>
                    <a:pt x="127256" y="207963"/>
                    <a:pt x="123259" y="207963"/>
                  </a:cubicBezTo>
                  <a:cubicBezTo>
                    <a:pt x="123259" y="207963"/>
                    <a:pt x="123259" y="207963"/>
                    <a:pt x="60637" y="207963"/>
                  </a:cubicBezTo>
                  <a:cubicBezTo>
                    <a:pt x="56640" y="207963"/>
                    <a:pt x="53975" y="206574"/>
                    <a:pt x="53975" y="202407"/>
                  </a:cubicBezTo>
                  <a:cubicBezTo>
                    <a:pt x="53975" y="199628"/>
                    <a:pt x="56640" y="196850"/>
                    <a:pt x="60637" y="196850"/>
                  </a:cubicBezTo>
                  <a:close/>
                  <a:moveTo>
                    <a:pt x="60637" y="174625"/>
                  </a:moveTo>
                  <a:cubicBezTo>
                    <a:pt x="60637" y="174625"/>
                    <a:pt x="60637" y="174625"/>
                    <a:pt x="123259" y="174625"/>
                  </a:cubicBezTo>
                  <a:cubicBezTo>
                    <a:pt x="127256" y="174625"/>
                    <a:pt x="128588" y="177403"/>
                    <a:pt x="128588" y="180182"/>
                  </a:cubicBezTo>
                  <a:cubicBezTo>
                    <a:pt x="128588" y="182960"/>
                    <a:pt x="127256" y="185738"/>
                    <a:pt x="123259" y="185738"/>
                  </a:cubicBezTo>
                  <a:cubicBezTo>
                    <a:pt x="123259" y="185738"/>
                    <a:pt x="123259" y="185738"/>
                    <a:pt x="60637" y="185738"/>
                  </a:cubicBezTo>
                  <a:cubicBezTo>
                    <a:pt x="56640" y="185738"/>
                    <a:pt x="53975" y="182960"/>
                    <a:pt x="53975" y="180182"/>
                  </a:cubicBezTo>
                  <a:cubicBezTo>
                    <a:pt x="53975" y="177403"/>
                    <a:pt x="56640" y="174625"/>
                    <a:pt x="60637" y="174625"/>
                  </a:cubicBezTo>
                  <a:close/>
                  <a:moveTo>
                    <a:pt x="149784" y="155575"/>
                  </a:moveTo>
                  <a:cubicBezTo>
                    <a:pt x="149784" y="155575"/>
                    <a:pt x="149784" y="155575"/>
                    <a:pt x="188356" y="155575"/>
                  </a:cubicBezTo>
                  <a:cubicBezTo>
                    <a:pt x="191016" y="155575"/>
                    <a:pt x="193676" y="158214"/>
                    <a:pt x="193676" y="160852"/>
                  </a:cubicBezTo>
                  <a:cubicBezTo>
                    <a:pt x="193676" y="160852"/>
                    <a:pt x="193676" y="160852"/>
                    <a:pt x="193676" y="242642"/>
                  </a:cubicBezTo>
                  <a:cubicBezTo>
                    <a:pt x="193676" y="246600"/>
                    <a:pt x="191016" y="249238"/>
                    <a:pt x="188356" y="249238"/>
                  </a:cubicBezTo>
                  <a:cubicBezTo>
                    <a:pt x="188356" y="249238"/>
                    <a:pt x="188356" y="249238"/>
                    <a:pt x="149784" y="249238"/>
                  </a:cubicBezTo>
                  <a:cubicBezTo>
                    <a:pt x="147123" y="249238"/>
                    <a:pt x="144463" y="246600"/>
                    <a:pt x="144463" y="242642"/>
                  </a:cubicBezTo>
                  <a:cubicBezTo>
                    <a:pt x="144463" y="242642"/>
                    <a:pt x="144463" y="242642"/>
                    <a:pt x="144463" y="160852"/>
                  </a:cubicBezTo>
                  <a:cubicBezTo>
                    <a:pt x="144463" y="158214"/>
                    <a:pt x="147123" y="155575"/>
                    <a:pt x="149784" y="155575"/>
                  </a:cubicBezTo>
                  <a:close/>
                  <a:moveTo>
                    <a:pt x="60637" y="150813"/>
                  </a:moveTo>
                  <a:cubicBezTo>
                    <a:pt x="60637" y="150813"/>
                    <a:pt x="60637" y="150813"/>
                    <a:pt x="123259" y="150813"/>
                  </a:cubicBezTo>
                  <a:cubicBezTo>
                    <a:pt x="127256" y="150813"/>
                    <a:pt x="128588" y="153283"/>
                    <a:pt x="128588" y="156987"/>
                  </a:cubicBezTo>
                  <a:cubicBezTo>
                    <a:pt x="128588" y="159457"/>
                    <a:pt x="127256" y="161926"/>
                    <a:pt x="123259" y="161926"/>
                  </a:cubicBezTo>
                  <a:cubicBezTo>
                    <a:pt x="123259" y="161926"/>
                    <a:pt x="123259" y="161926"/>
                    <a:pt x="60637" y="161926"/>
                  </a:cubicBezTo>
                  <a:cubicBezTo>
                    <a:pt x="56640" y="161926"/>
                    <a:pt x="53975" y="159457"/>
                    <a:pt x="53975" y="156987"/>
                  </a:cubicBezTo>
                  <a:cubicBezTo>
                    <a:pt x="53975" y="153283"/>
                    <a:pt x="56640" y="150813"/>
                    <a:pt x="60637" y="150813"/>
                  </a:cubicBezTo>
                  <a:close/>
                  <a:moveTo>
                    <a:pt x="59267" y="128588"/>
                  </a:moveTo>
                  <a:cubicBezTo>
                    <a:pt x="59267" y="128588"/>
                    <a:pt x="59267" y="128588"/>
                    <a:pt x="191559" y="128588"/>
                  </a:cubicBezTo>
                  <a:cubicBezTo>
                    <a:pt x="194204" y="128588"/>
                    <a:pt x="196850" y="131058"/>
                    <a:pt x="196850" y="133527"/>
                  </a:cubicBezTo>
                  <a:cubicBezTo>
                    <a:pt x="196850" y="137232"/>
                    <a:pt x="194204" y="139701"/>
                    <a:pt x="191559" y="139701"/>
                  </a:cubicBezTo>
                  <a:cubicBezTo>
                    <a:pt x="191559" y="139701"/>
                    <a:pt x="191559" y="139701"/>
                    <a:pt x="59267" y="139701"/>
                  </a:cubicBezTo>
                  <a:cubicBezTo>
                    <a:pt x="56621" y="139701"/>
                    <a:pt x="53975" y="137232"/>
                    <a:pt x="53975" y="133527"/>
                  </a:cubicBezTo>
                  <a:cubicBezTo>
                    <a:pt x="53975" y="131058"/>
                    <a:pt x="56621" y="128588"/>
                    <a:pt x="59267" y="128588"/>
                  </a:cubicBezTo>
                  <a:close/>
                  <a:moveTo>
                    <a:pt x="127568" y="106363"/>
                  </a:moveTo>
                  <a:cubicBezTo>
                    <a:pt x="127568" y="106363"/>
                    <a:pt x="127568" y="106363"/>
                    <a:pt x="191522" y="106363"/>
                  </a:cubicBezTo>
                  <a:cubicBezTo>
                    <a:pt x="194186" y="106363"/>
                    <a:pt x="196851" y="108744"/>
                    <a:pt x="196851" y="111125"/>
                  </a:cubicBezTo>
                  <a:cubicBezTo>
                    <a:pt x="196851" y="114697"/>
                    <a:pt x="194186" y="115888"/>
                    <a:pt x="191522" y="115888"/>
                  </a:cubicBezTo>
                  <a:cubicBezTo>
                    <a:pt x="191522" y="115888"/>
                    <a:pt x="191522" y="115888"/>
                    <a:pt x="127568" y="115888"/>
                  </a:cubicBezTo>
                  <a:cubicBezTo>
                    <a:pt x="124903" y="115888"/>
                    <a:pt x="122238" y="114697"/>
                    <a:pt x="122238" y="111125"/>
                  </a:cubicBezTo>
                  <a:cubicBezTo>
                    <a:pt x="122238" y="108744"/>
                    <a:pt x="124903" y="106363"/>
                    <a:pt x="127568" y="106363"/>
                  </a:cubicBezTo>
                  <a:close/>
                  <a:moveTo>
                    <a:pt x="127568" y="84138"/>
                  </a:moveTo>
                  <a:cubicBezTo>
                    <a:pt x="127568" y="84138"/>
                    <a:pt x="127568" y="84138"/>
                    <a:pt x="191522" y="84138"/>
                  </a:cubicBezTo>
                  <a:cubicBezTo>
                    <a:pt x="194186" y="84138"/>
                    <a:pt x="196851" y="86519"/>
                    <a:pt x="196851" y="88900"/>
                  </a:cubicBezTo>
                  <a:cubicBezTo>
                    <a:pt x="196851" y="91282"/>
                    <a:pt x="194186" y="93663"/>
                    <a:pt x="191522" y="93663"/>
                  </a:cubicBezTo>
                  <a:cubicBezTo>
                    <a:pt x="191522" y="93663"/>
                    <a:pt x="191522" y="93663"/>
                    <a:pt x="127568" y="93663"/>
                  </a:cubicBezTo>
                  <a:cubicBezTo>
                    <a:pt x="124903" y="93663"/>
                    <a:pt x="122238" y="91282"/>
                    <a:pt x="122238" y="88900"/>
                  </a:cubicBezTo>
                  <a:cubicBezTo>
                    <a:pt x="122238" y="86519"/>
                    <a:pt x="124903" y="84138"/>
                    <a:pt x="127568" y="84138"/>
                  </a:cubicBezTo>
                  <a:close/>
                  <a:moveTo>
                    <a:pt x="64136" y="65088"/>
                  </a:moveTo>
                  <a:cubicBezTo>
                    <a:pt x="64136" y="65088"/>
                    <a:pt x="64136" y="65088"/>
                    <a:pt x="107316" y="65088"/>
                  </a:cubicBezTo>
                  <a:cubicBezTo>
                    <a:pt x="110014" y="65088"/>
                    <a:pt x="112713" y="67734"/>
                    <a:pt x="112713" y="71702"/>
                  </a:cubicBezTo>
                  <a:cubicBezTo>
                    <a:pt x="112713" y="71702"/>
                    <a:pt x="112713" y="71702"/>
                    <a:pt x="112713" y="106098"/>
                  </a:cubicBezTo>
                  <a:cubicBezTo>
                    <a:pt x="112713" y="110067"/>
                    <a:pt x="110014" y="112713"/>
                    <a:pt x="107316" y="112713"/>
                  </a:cubicBezTo>
                  <a:cubicBezTo>
                    <a:pt x="107316" y="112713"/>
                    <a:pt x="107316" y="112713"/>
                    <a:pt x="64136" y="112713"/>
                  </a:cubicBezTo>
                  <a:cubicBezTo>
                    <a:pt x="61437" y="112713"/>
                    <a:pt x="58738" y="110067"/>
                    <a:pt x="58738" y="106098"/>
                  </a:cubicBezTo>
                  <a:cubicBezTo>
                    <a:pt x="58738" y="106098"/>
                    <a:pt x="58738" y="106098"/>
                    <a:pt x="58738" y="71702"/>
                  </a:cubicBezTo>
                  <a:cubicBezTo>
                    <a:pt x="58738" y="67734"/>
                    <a:pt x="61437" y="65088"/>
                    <a:pt x="64136" y="65088"/>
                  </a:cubicBezTo>
                  <a:close/>
                  <a:moveTo>
                    <a:pt x="127568" y="60325"/>
                  </a:moveTo>
                  <a:cubicBezTo>
                    <a:pt x="127568" y="60325"/>
                    <a:pt x="127568" y="60325"/>
                    <a:pt x="191522" y="60325"/>
                  </a:cubicBezTo>
                  <a:cubicBezTo>
                    <a:pt x="194186" y="60325"/>
                    <a:pt x="196851" y="62794"/>
                    <a:pt x="196851" y="66499"/>
                  </a:cubicBezTo>
                  <a:cubicBezTo>
                    <a:pt x="196851" y="68968"/>
                    <a:pt x="194186" y="71438"/>
                    <a:pt x="191522" y="71438"/>
                  </a:cubicBezTo>
                  <a:cubicBezTo>
                    <a:pt x="191522" y="71438"/>
                    <a:pt x="191522" y="71438"/>
                    <a:pt x="127568" y="71438"/>
                  </a:cubicBezTo>
                  <a:cubicBezTo>
                    <a:pt x="124903" y="71438"/>
                    <a:pt x="122238" y="68968"/>
                    <a:pt x="122238" y="66499"/>
                  </a:cubicBezTo>
                  <a:cubicBezTo>
                    <a:pt x="122238" y="62794"/>
                    <a:pt x="124903" y="60325"/>
                    <a:pt x="127568" y="60325"/>
                  </a:cubicBezTo>
                  <a:close/>
                  <a:moveTo>
                    <a:pt x="42572" y="34925"/>
                  </a:moveTo>
                  <a:cubicBezTo>
                    <a:pt x="37295" y="34925"/>
                    <a:pt x="33338" y="38868"/>
                    <a:pt x="33338" y="44126"/>
                  </a:cubicBezTo>
                  <a:lnTo>
                    <a:pt x="33338" y="279400"/>
                  </a:lnTo>
                  <a:cubicBezTo>
                    <a:pt x="33338" y="279400"/>
                    <a:pt x="33338" y="279400"/>
                    <a:pt x="220663" y="279400"/>
                  </a:cubicBezTo>
                  <a:cubicBezTo>
                    <a:pt x="220663" y="279400"/>
                    <a:pt x="220663" y="279400"/>
                    <a:pt x="220663" y="44126"/>
                  </a:cubicBezTo>
                  <a:cubicBezTo>
                    <a:pt x="220663" y="38868"/>
                    <a:pt x="216706" y="34925"/>
                    <a:pt x="211429" y="34925"/>
                  </a:cubicBezTo>
                  <a:cubicBezTo>
                    <a:pt x="211429" y="34925"/>
                    <a:pt x="211429" y="34925"/>
                    <a:pt x="42572" y="34925"/>
                  </a:cubicBezTo>
                  <a:close/>
                  <a:moveTo>
                    <a:pt x="42069" y="0"/>
                  </a:moveTo>
                  <a:cubicBezTo>
                    <a:pt x="42069" y="0"/>
                    <a:pt x="42069" y="0"/>
                    <a:pt x="210344" y="0"/>
                  </a:cubicBezTo>
                  <a:cubicBezTo>
                    <a:pt x="234008" y="0"/>
                    <a:pt x="252413" y="19813"/>
                    <a:pt x="252413" y="43588"/>
                  </a:cubicBezTo>
                  <a:cubicBezTo>
                    <a:pt x="252413" y="43588"/>
                    <a:pt x="252413" y="43588"/>
                    <a:pt x="252413" y="294550"/>
                  </a:cubicBezTo>
                  <a:cubicBezTo>
                    <a:pt x="252413" y="318325"/>
                    <a:pt x="234008" y="338138"/>
                    <a:pt x="210344" y="338138"/>
                  </a:cubicBezTo>
                  <a:cubicBezTo>
                    <a:pt x="210344" y="338138"/>
                    <a:pt x="210344" y="338138"/>
                    <a:pt x="42069" y="338138"/>
                  </a:cubicBezTo>
                  <a:cubicBezTo>
                    <a:pt x="18405" y="338138"/>
                    <a:pt x="0" y="318325"/>
                    <a:pt x="0" y="294550"/>
                  </a:cubicBezTo>
                  <a:cubicBezTo>
                    <a:pt x="0" y="294550"/>
                    <a:pt x="0" y="294550"/>
                    <a:pt x="0" y="43588"/>
                  </a:cubicBezTo>
                  <a:cubicBezTo>
                    <a:pt x="0" y="19813"/>
                    <a:pt x="18405" y="0"/>
                    <a:pt x="42069" y="0"/>
                  </a:cubicBezTo>
                  <a:close/>
                </a:path>
              </a:pathLst>
            </a:custGeom>
            <a:solidFill>
              <a:schemeClr val="bg1"/>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9" name="任意多边形: 形状 18" title="xKpUrv6ycS"/>
            <p:cNvSpPr>
              <a:spLocks noChangeAspect="1"/>
            </p:cNvSpPr>
            <p:nvPr/>
          </p:nvSpPr>
          <p:spPr bwMode="auto">
            <a:xfrm>
              <a:off x="5833803" y="1935670"/>
              <a:ext cx="547229" cy="686402"/>
            </a:xfrm>
            <a:custGeom>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0" name="任意多边形: 形状 19" title="DN0G3AjvxA"/>
            <p:cNvSpPr/>
            <p:nvPr/>
          </p:nvSpPr>
          <p:spPr bwMode="auto">
            <a:xfrm>
              <a:off x="4648106" y="3512564"/>
              <a:ext cx="673606" cy="569245"/>
            </a:xfrm>
            <a:custGeom>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7" name="组合 26"/>
          <p:cNvGrpSpPr/>
          <p:nvPr/>
        </p:nvGrpSpPr>
        <p:grpSpPr>
          <a:xfrm>
            <a:off x="0" y="130519"/>
            <a:ext cx="2514600" cy="461666"/>
            <a:chOff x="0" y="130519"/>
            <a:chExt cx="2514600" cy="461666"/>
          </a:xfrm>
        </p:grpSpPr>
        <p:pic>
          <p:nvPicPr>
            <p:cNvPr id="30" name="图片 29"/>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31"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grpSp>
        <p:nvGrpSpPr>
          <p:cNvPr id="32" name="组合 31"/>
          <p:cNvGrpSpPr/>
          <p:nvPr/>
        </p:nvGrpSpPr>
        <p:grpSpPr>
          <a:xfrm>
            <a:off x="-17429" y="5540692"/>
            <a:ext cx="12209429" cy="1323975"/>
            <a:chOff x="-17429" y="5540692"/>
            <a:chExt cx="12209429" cy="1323975"/>
          </a:xfrm>
        </p:grpSpPr>
        <p:grpSp>
          <p:nvGrpSpPr>
            <p:cNvPr id="33" name="组合 32"/>
            <p:cNvGrpSpPr/>
            <p:nvPr/>
          </p:nvGrpSpPr>
          <p:grpSpPr>
            <a:xfrm>
              <a:off x="-17429" y="5540692"/>
              <a:ext cx="8347833" cy="1323975"/>
              <a:chOff x="-17429" y="5540692"/>
              <a:chExt cx="8347833" cy="1323975"/>
            </a:xfrm>
          </p:grpSpPr>
          <p:pic>
            <p:nvPicPr>
              <p:cNvPr id="35" name="图片 34"/>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36" name="图片 35"/>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37" name="图片 36"/>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34" name="图片 33"/>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956266672"/>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Group 2"/>
          <p:cNvGrpSpPr/>
          <p:nvPr/>
        </p:nvGrpSpPr>
        <p:grpSpPr>
          <a:xfrm>
            <a:off x="3872381" y="1383943"/>
            <a:ext cx="4452023" cy="4487848"/>
            <a:chOff x="3872379" y="1383943"/>
            <a:chExt cx="4452022" cy="4487848"/>
          </a:xfrm>
        </p:grpSpPr>
        <p:sp>
          <p:nvSpPr>
            <p:cNvPr id="17" name="Freeform: Shape 97"/>
            <p:cNvSpPr/>
            <p:nvPr/>
          </p:nvSpPr>
          <p:spPr bwMode="auto">
            <a:xfrm>
              <a:off x="3872379" y="1383943"/>
              <a:ext cx="2161524" cy="2161524"/>
            </a:xfrm>
            <a:custGeom>
              <a:cxnLst>
                <a:cxn ang="0">
                  <a:pos x="673" y="233"/>
                </a:cxn>
                <a:cxn ang="0">
                  <a:pos x="233" y="233"/>
                </a:cxn>
                <a:cxn ang="0">
                  <a:pos x="233" y="673"/>
                </a:cxn>
                <a:cxn ang="0">
                  <a:pos x="0" y="905"/>
                </a:cxn>
                <a:cxn ang="0">
                  <a:pos x="905" y="905"/>
                </a:cxn>
                <a:cxn ang="0">
                  <a:pos x="905" y="0"/>
                </a:cxn>
                <a:cxn ang="0">
                  <a:pos x="673" y="233"/>
                </a:cxn>
              </a:cxnLst>
              <a:rect l="0" t="0" r="r" b="b"/>
              <a:pathLst>
                <a:path w="905" h="905">
                  <a:moveTo>
                    <a:pt x="673" y="233"/>
                  </a:moveTo>
                  <a:lnTo>
                    <a:pt x="233" y="233"/>
                  </a:lnTo>
                  <a:lnTo>
                    <a:pt x="233" y="673"/>
                  </a:lnTo>
                  <a:lnTo>
                    <a:pt x="0" y="905"/>
                  </a:lnTo>
                  <a:lnTo>
                    <a:pt x="905" y="905"/>
                  </a:lnTo>
                  <a:lnTo>
                    <a:pt x="905" y="0"/>
                  </a:lnTo>
                  <a:lnTo>
                    <a:pt x="673" y="233"/>
                  </a:lnTo>
                  <a:close/>
                </a:path>
              </a:pathLst>
            </a:custGeom>
            <a:solidFill>
              <a:srgbClr val="A34042"/>
            </a:solidFill>
            <a:ln w="9525">
              <a:noFill/>
              <a:round/>
            </a:ln>
          </p:spPr>
          <p:txBody>
            <a:bodyPr anchor="ctr"/>
            <a:lstStyle/>
            <a:p>
              <a:pPr algn="ctr"/>
              <a:endParaRPr sz="2400"/>
            </a:p>
          </p:txBody>
        </p:sp>
        <p:sp>
          <p:nvSpPr>
            <p:cNvPr id="18" name="Freeform: Shape 98"/>
            <p:cNvSpPr/>
            <p:nvPr/>
          </p:nvSpPr>
          <p:spPr bwMode="auto">
            <a:xfrm>
              <a:off x="6162877" y="1383943"/>
              <a:ext cx="2161524" cy="2161524"/>
            </a:xfrm>
            <a:custGeom>
              <a:cxnLst>
                <a:cxn ang="0">
                  <a:pos x="672" y="673"/>
                </a:cxn>
                <a:cxn ang="0">
                  <a:pos x="672" y="233"/>
                </a:cxn>
                <a:cxn ang="0">
                  <a:pos x="232" y="233"/>
                </a:cxn>
                <a:cxn ang="0">
                  <a:pos x="0" y="0"/>
                </a:cxn>
                <a:cxn ang="0">
                  <a:pos x="0" y="905"/>
                </a:cxn>
                <a:cxn ang="0">
                  <a:pos x="905" y="905"/>
                </a:cxn>
                <a:cxn ang="0">
                  <a:pos x="672" y="673"/>
                </a:cxn>
              </a:cxnLst>
              <a:rect l="0" t="0" r="r" b="b"/>
              <a:pathLst>
                <a:path w="905" h="905">
                  <a:moveTo>
                    <a:pt x="672" y="673"/>
                  </a:moveTo>
                  <a:lnTo>
                    <a:pt x="672" y="233"/>
                  </a:lnTo>
                  <a:lnTo>
                    <a:pt x="232" y="233"/>
                  </a:lnTo>
                  <a:lnTo>
                    <a:pt x="0" y="0"/>
                  </a:lnTo>
                  <a:lnTo>
                    <a:pt x="0" y="905"/>
                  </a:lnTo>
                  <a:lnTo>
                    <a:pt x="905" y="905"/>
                  </a:lnTo>
                  <a:lnTo>
                    <a:pt x="672" y="673"/>
                  </a:lnTo>
                  <a:close/>
                </a:path>
              </a:pathLst>
            </a:custGeom>
            <a:solidFill>
              <a:srgbClr val="0B1227"/>
            </a:solidFill>
            <a:ln w="9525">
              <a:noFill/>
              <a:round/>
            </a:ln>
          </p:spPr>
          <p:txBody>
            <a:bodyPr anchor="ctr"/>
            <a:lstStyle/>
            <a:p>
              <a:pPr algn="ctr"/>
              <a:endParaRPr sz="2400"/>
            </a:p>
          </p:txBody>
        </p:sp>
        <p:sp>
          <p:nvSpPr>
            <p:cNvPr id="19" name="Freeform: Shape 99"/>
            <p:cNvSpPr/>
            <p:nvPr/>
          </p:nvSpPr>
          <p:spPr bwMode="auto">
            <a:xfrm>
              <a:off x="3872379" y="3710267"/>
              <a:ext cx="2161524" cy="2161524"/>
            </a:xfrm>
            <a:custGeom>
              <a:cxnLst>
                <a:cxn ang="0">
                  <a:pos x="0" y="0"/>
                </a:cxn>
                <a:cxn ang="0">
                  <a:pos x="233" y="232"/>
                </a:cxn>
                <a:cxn ang="0">
                  <a:pos x="233" y="672"/>
                </a:cxn>
                <a:cxn ang="0">
                  <a:pos x="673" y="672"/>
                </a:cxn>
                <a:cxn ang="0">
                  <a:pos x="905" y="905"/>
                </a:cxn>
                <a:cxn ang="0">
                  <a:pos x="905" y="0"/>
                </a:cxn>
                <a:cxn ang="0">
                  <a:pos x="0" y="0"/>
                </a:cxn>
              </a:cxnLst>
              <a:rect l="0" t="0" r="r" b="b"/>
              <a:pathLst>
                <a:path w="905" h="905">
                  <a:moveTo>
                    <a:pt x="0" y="0"/>
                  </a:moveTo>
                  <a:lnTo>
                    <a:pt x="233" y="232"/>
                  </a:lnTo>
                  <a:lnTo>
                    <a:pt x="233" y="672"/>
                  </a:lnTo>
                  <a:lnTo>
                    <a:pt x="673" y="672"/>
                  </a:lnTo>
                  <a:lnTo>
                    <a:pt x="905" y="905"/>
                  </a:lnTo>
                  <a:lnTo>
                    <a:pt x="905" y="0"/>
                  </a:lnTo>
                  <a:lnTo>
                    <a:pt x="0" y="0"/>
                  </a:lnTo>
                  <a:close/>
                </a:path>
              </a:pathLst>
            </a:custGeom>
            <a:solidFill>
              <a:srgbClr val="A34042"/>
            </a:solidFill>
            <a:ln w="9525">
              <a:noFill/>
              <a:round/>
            </a:ln>
          </p:spPr>
          <p:txBody>
            <a:bodyPr anchor="ctr"/>
            <a:lstStyle/>
            <a:p>
              <a:pPr algn="ctr"/>
              <a:endParaRPr sz="2400"/>
            </a:p>
          </p:txBody>
        </p:sp>
        <p:sp>
          <p:nvSpPr>
            <p:cNvPr id="20" name="Freeform: Shape 100"/>
            <p:cNvSpPr/>
            <p:nvPr/>
          </p:nvSpPr>
          <p:spPr bwMode="auto">
            <a:xfrm>
              <a:off x="6162877" y="3710267"/>
              <a:ext cx="2161524" cy="2161524"/>
            </a:xfrm>
            <a:custGeom>
              <a:cxnLst>
                <a:cxn ang="0">
                  <a:pos x="0" y="0"/>
                </a:cxn>
                <a:cxn ang="0">
                  <a:pos x="0" y="905"/>
                </a:cxn>
                <a:cxn ang="0">
                  <a:pos x="232" y="672"/>
                </a:cxn>
                <a:cxn ang="0">
                  <a:pos x="672" y="672"/>
                </a:cxn>
                <a:cxn ang="0">
                  <a:pos x="672" y="232"/>
                </a:cxn>
                <a:cxn ang="0">
                  <a:pos x="905" y="0"/>
                </a:cxn>
                <a:cxn ang="0">
                  <a:pos x="0" y="0"/>
                </a:cxn>
              </a:cxnLst>
              <a:rect l="0" t="0" r="r" b="b"/>
              <a:pathLst>
                <a:path w="905" h="905">
                  <a:moveTo>
                    <a:pt x="0" y="0"/>
                  </a:moveTo>
                  <a:lnTo>
                    <a:pt x="0" y="905"/>
                  </a:lnTo>
                  <a:lnTo>
                    <a:pt x="232" y="672"/>
                  </a:lnTo>
                  <a:lnTo>
                    <a:pt x="672" y="672"/>
                  </a:lnTo>
                  <a:lnTo>
                    <a:pt x="672" y="232"/>
                  </a:lnTo>
                  <a:lnTo>
                    <a:pt x="905" y="0"/>
                  </a:lnTo>
                  <a:lnTo>
                    <a:pt x="0" y="0"/>
                  </a:lnTo>
                  <a:close/>
                </a:path>
              </a:pathLst>
            </a:custGeom>
            <a:solidFill>
              <a:srgbClr val="0B1227"/>
            </a:solidFill>
            <a:ln w="9525">
              <a:noFill/>
              <a:round/>
            </a:ln>
          </p:spPr>
          <p:txBody>
            <a:bodyPr anchor="ctr"/>
            <a:lstStyle/>
            <a:p>
              <a:pPr algn="ctr"/>
              <a:endParaRPr sz="2400"/>
            </a:p>
          </p:txBody>
        </p:sp>
        <p:grpSp>
          <p:nvGrpSpPr>
            <p:cNvPr id="21" name="Group 101"/>
            <p:cNvGrpSpPr/>
            <p:nvPr/>
          </p:nvGrpSpPr>
          <p:grpSpPr>
            <a:xfrm>
              <a:off x="4569798" y="4627411"/>
              <a:ext cx="527842" cy="535006"/>
              <a:chOff x="3557588" y="3654425"/>
              <a:chExt cx="350838" cy="355600"/>
            </a:xfrm>
          </p:grpSpPr>
          <p:sp>
            <p:nvSpPr>
              <p:cNvPr id="34" name="Freeform: Shape 102"/>
              <p:cNvSpPr/>
              <p:nvPr/>
            </p:nvSpPr>
            <p:spPr bwMode="auto">
              <a:xfrm>
                <a:off x="3619501" y="3654425"/>
                <a:ext cx="288925" cy="163513"/>
              </a:xfrm>
              <a:custGeom>
                <a:cxnLst>
                  <a:cxn ang="0">
                    <a:pos x="40" y="55"/>
                  </a:cxn>
                  <a:cxn ang="0">
                    <a:pos x="41" y="55"/>
                  </a:cxn>
                  <a:cxn ang="0">
                    <a:pos x="95" y="55"/>
                  </a:cxn>
                  <a:cxn ang="0">
                    <a:pos x="97" y="55"/>
                  </a:cxn>
                  <a:cxn ang="0">
                    <a:pos x="97" y="53"/>
                  </a:cxn>
                  <a:cxn ang="0">
                    <a:pos x="78" y="15"/>
                  </a:cxn>
                  <a:cxn ang="0">
                    <a:pos x="38" y="0"/>
                  </a:cxn>
                  <a:cxn ang="0">
                    <a:pos x="1" y="13"/>
                  </a:cxn>
                  <a:cxn ang="0">
                    <a:pos x="0" y="15"/>
                  </a:cxn>
                  <a:cxn ang="0">
                    <a:pos x="1" y="16"/>
                  </a:cxn>
                  <a:cxn ang="0">
                    <a:pos x="40" y="55"/>
                  </a:cxn>
                  <a:cxn ang="0">
                    <a:pos x="32" y="34"/>
                  </a:cxn>
                  <a:cxn ang="0">
                    <a:pos x="48" y="11"/>
                  </a:cxn>
                  <a:cxn ang="0">
                    <a:pos x="53" y="12"/>
                  </a:cxn>
                  <a:cxn ang="0">
                    <a:pos x="36" y="38"/>
                  </a:cxn>
                  <a:cxn ang="0">
                    <a:pos x="32" y="34"/>
                  </a:cxn>
                  <a:cxn ang="0">
                    <a:pos x="38" y="10"/>
                  </a:cxn>
                  <a:cxn ang="0">
                    <a:pos x="40" y="10"/>
                  </a:cxn>
                  <a:cxn ang="0">
                    <a:pos x="27" y="29"/>
                  </a:cxn>
                  <a:cxn ang="0">
                    <a:pos x="23" y="25"/>
                  </a:cxn>
                  <a:cxn ang="0">
                    <a:pos x="33" y="10"/>
                  </a:cxn>
                  <a:cxn ang="0">
                    <a:pos x="38" y="10"/>
                  </a:cxn>
                  <a:cxn ang="0">
                    <a:pos x="23" y="12"/>
                  </a:cxn>
                  <a:cxn ang="0">
                    <a:pos x="18" y="19"/>
                  </a:cxn>
                  <a:cxn ang="0">
                    <a:pos x="14" y="16"/>
                  </a:cxn>
                  <a:cxn ang="0">
                    <a:pos x="21" y="13"/>
                  </a:cxn>
                  <a:cxn ang="0">
                    <a:pos x="23" y="12"/>
                  </a:cxn>
                  <a:cxn ang="0">
                    <a:pos x="69" y="46"/>
                  </a:cxn>
                  <a:cxn ang="0">
                    <a:pos x="79" y="31"/>
                  </a:cxn>
                  <a:cxn ang="0">
                    <a:pos x="81" y="34"/>
                  </a:cxn>
                  <a:cxn ang="0">
                    <a:pos x="73" y="46"/>
                  </a:cxn>
                  <a:cxn ang="0">
                    <a:pos x="69" y="46"/>
                  </a:cxn>
                  <a:cxn ang="0">
                    <a:pos x="82" y="46"/>
                  </a:cxn>
                  <a:cxn ang="0">
                    <a:pos x="85" y="41"/>
                  </a:cxn>
                  <a:cxn ang="0">
                    <a:pos x="86" y="46"/>
                  </a:cxn>
                  <a:cxn ang="0">
                    <a:pos x="82" y="46"/>
                  </a:cxn>
                  <a:cxn ang="0">
                    <a:pos x="54" y="46"/>
                  </a:cxn>
                  <a:cxn ang="0">
                    <a:pos x="70" y="22"/>
                  </a:cxn>
                  <a:cxn ang="0">
                    <a:pos x="72" y="23"/>
                  </a:cxn>
                  <a:cxn ang="0">
                    <a:pos x="74" y="25"/>
                  </a:cxn>
                  <a:cxn ang="0">
                    <a:pos x="60" y="46"/>
                  </a:cxn>
                  <a:cxn ang="0">
                    <a:pos x="54" y="46"/>
                  </a:cxn>
                  <a:cxn ang="0">
                    <a:pos x="46" y="46"/>
                  </a:cxn>
                  <a:cxn ang="0">
                    <a:pos x="44" y="46"/>
                  </a:cxn>
                  <a:cxn ang="0">
                    <a:pos x="41" y="43"/>
                  </a:cxn>
                  <a:cxn ang="0">
                    <a:pos x="60" y="15"/>
                  </a:cxn>
                  <a:cxn ang="0">
                    <a:pos x="65" y="17"/>
                  </a:cxn>
                  <a:cxn ang="0">
                    <a:pos x="46" y="46"/>
                  </a:cxn>
                  <a:cxn ang="0">
                    <a:pos x="46" y="46"/>
                  </a:cxn>
                  <a:cxn ang="0">
                    <a:pos x="46" y="46"/>
                  </a:cxn>
                </a:cxnLst>
                <a:rect l="0" t="0" r="r" b="b"/>
                <a:pathLst>
                  <a:path w="97" h="55">
                    <a:moveTo>
                      <a:pt x="40" y="55"/>
                    </a:moveTo>
                    <a:cubicBezTo>
                      <a:pt x="40" y="55"/>
                      <a:pt x="40" y="55"/>
                      <a:pt x="41" y="55"/>
                    </a:cubicBezTo>
                    <a:cubicBezTo>
                      <a:pt x="95" y="55"/>
                      <a:pt x="95" y="55"/>
                      <a:pt x="95" y="55"/>
                    </a:cubicBezTo>
                    <a:cubicBezTo>
                      <a:pt x="96" y="55"/>
                      <a:pt x="96" y="55"/>
                      <a:pt x="97" y="55"/>
                    </a:cubicBezTo>
                    <a:cubicBezTo>
                      <a:pt x="97" y="54"/>
                      <a:pt x="97" y="54"/>
                      <a:pt x="97" y="53"/>
                    </a:cubicBezTo>
                    <a:cubicBezTo>
                      <a:pt x="96" y="39"/>
                      <a:pt x="89" y="25"/>
                      <a:pt x="78" y="15"/>
                    </a:cubicBezTo>
                    <a:cubicBezTo>
                      <a:pt x="67" y="6"/>
                      <a:pt x="53" y="0"/>
                      <a:pt x="38" y="0"/>
                    </a:cubicBezTo>
                    <a:cubicBezTo>
                      <a:pt x="25" y="0"/>
                      <a:pt x="12" y="5"/>
                      <a:pt x="1" y="13"/>
                    </a:cubicBezTo>
                    <a:cubicBezTo>
                      <a:pt x="1" y="14"/>
                      <a:pt x="0" y="14"/>
                      <a:pt x="0" y="15"/>
                    </a:cubicBezTo>
                    <a:cubicBezTo>
                      <a:pt x="0" y="15"/>
                      <a:pt x="1" y="16"/>
                      <a:pt x="1" y="16"/>
                    </a:cubicBezTo>
                    <a:lnTo>
                      <a:pt x="40" y="55"/>
                    </a:lnTo>
                    <a:close/>
                    <a:moveTo>
                      <a:pt x="32" y="34"/>
                    </a:moveTo>
                    <a:cubicBezTo>
                      <a:pt x="48" y="11"/>
                      <a:pt x="48" y="11"/>
                      <a:pt x="48" y="11"/>
                    </a:cubicBezTo>
                    <a:cubicBezTo>
                      <a:pt x="50" y="11"/>
                      <a:pt x="51" y="12"/>
                      <a:pt x="53" y="12"/>
                    </a:cubicBezTo>
                    <a:cubicBezTo>
                      <a:pt x="36" y="38"/>
                      <a:pt x="36" y="38"/>
                      <a:pt x="36" y="38"/>
                    </a:cubicBezTo>
                    <a:lnTo>
                      <a:pt x="32" y="34"/>
                    </a:lnTo>
                    <a:close/>
                    <a:moveTo>
                      <a:pt x="38" y="10"/>
                    </a:moveTo>
                    <a:cubicBezTo>
                      <a:pt x="39" y="10"/>
                      <a:pt x="39" y="10"/>
                      <a:pt x="40" y="10"/>
                    </a:cubicBezTo>
                    <a:cubicBezTo>
                      <a:pt x="27" y="29"/>
                      <a:pt x="27" y="29"/>
                      <a:pt x="27" y="29"/>
                    </a:cubicBezTo>
                    <a:cubicBezTo>
                      <a:pt x="23" y="25"/>
                      <a:pt x="23" y="25"/>
                      <a:pt x="23" y="25"/>
                    </a:cubicBezTo>
                    <a:cubicBezTo>
                      <a:pt x="33" y="10"/>
                      <a:pt x="33" y="10"/>
                      <a:pt x="33" y="10"/>
                    </a:cubicBezTo>
                    <a:cubicBezTo>
                      <a:pt x="35" y="10"/>
                      <a:pt x="37" y="10"/>
                      <a:pt x="38" y="10"/>
                    </a:cubicBezTo>
                    <a:close/>
                    <a:moveTo>
                      <a:pt x="23" y="12"/>
                    </a:moveTo>
                    <a:cubicBezTo>
                      <a:pt x="18" y="19"/>
                      <a:pt x="18" y="19"/>
                      <a:pt x="18" y="19"/>
                    </a:cubicBezTo>
                    <a:cubicBezTo>
                      <a:pt x="14" y="16"/>
                      <a:pt x="14" y="16"/>
                      <a:pt x="14" y="16"/>
                    </a:cubicBezTo>
                    <a:cubicBezTo>
                      <a:pt x="16" y="15"/>
                      <a:pt x="19" y="14"/>
                      <a:pt x="21" y="13"/>
                    </a:cubicBezTo>
                    <a:cubicBezTo>
                      <a:pt x="22" y="13"/>
                      <a:pt x="22" y="12"/>
                      <a:pt x="23" y="12"/>
                    </a:cubicBezTo>
                    <a:close/>
                    <a:moveTo>
                      <a:pt x="69" y="46"/>
                    </a:moveTo>
                    <a:cubicBezTo>
                      <a:pt x="79" y="31"/>
                      <a:pt x="79" y="31"/>
                      <a:pt x="79" y="31"/>
                    </a:cubicBezTo>
                    <a:cubicBezTo>
                      <a:pt x="80" y="32"/>
                      <a:pt x="80" y="33"/>
                      <a:pt x="81" y="34"/>
                    </a:cubicBezTo>
                    <a:cubicBezTo>
                      <a:pt x="73" y="46"/>
                      <a:pt x="73" y="46"/>
                      <a:pt x="73" y="46"/>
                    </a:cubicBezTo>
                    <a:lnTo>
                      <a:pt x="69" y="46"/>
                    </a:lnTo>
                    <a:close/>
                    <a:moveTo>
                      <a:pt x="82" y="46"/>
                    </a:moveTo>
                    <a:cubicBezTo>
                      <a:pt x="85" y="41"/>
                      <a:pt x="85" y="41"/>
                      <a:pt x="85" y="41"/>
                    </a:cubicBezTo>
                    <a:cubicBezTo>
                      <a:pt x="85" y="43"/>
                      <a:pt x="86" y="44"/>
                      <a:pt x="86" y="46"/>
                    </a:cubicBezTo>
                    <a:lnTo>
                      <a:pt x="82" y="46"/>
                    </a:lnTo>
                    <a:close/>
                    <a:moveTo>
                      <a:pt x="54" y="46"/>
                    </a:moveTo>
                    <a:cubicBezTo>
                      <a:pt x="70" y="22"/>
                      <a:pt x="70" y="22"/>
                      <a:pt x="70" y="22"/>
                    </a:cubicBezTo>
                    <a:cubicBezTo>
                      <a:pt x="71" y="22"/>
                      <a:pt x="71" y="22"/>
                      <a:pt x="72" y="23"/>
                    </a:cubicBezTo>
                    <a:cubicBezTo>
                      <a:pt x="73" y="24"/>
                      <a:pt x="73" y="24"/>
                      <a:pt x="74" y="25"/>
                    </a:cubicBezTo>
                    <a:cubicBezTo>
                      <a:pt x="60" y="46"/>
                      <a:pt x="60" y="46"/>
                      <a:pt x="60" y="46"/>
                    </a:cubicBezTo>
                    <a:lnTo>
                      <a:pt x="54" y="46"/>
                    </a:lnTo>
                    <a:close/>
                    <a:moveTo>
                      <a:pt x="46" y="46"/>
                    </a:moveTo>
                    <a:cubicBezTo>
                      <a:pt x="44" y="46"/>
                      <a:pt x="44" y="46"/>
                      <a:pt x="44" y="46"/>
                    </a:cubicBezTo>
                    <a:cubicBezTo>
                      <a:pt x="41" y="43"/>
                      <a:pt x="41" y="43"/>
                      <a:pt x="41" y="43"/>
                    </a:cubicBezTo>
                    <a:cubicBezTo>
                      <a:pt x="60" y="15"/>
                      <a:pt x="60" y="15"/>
                      <a:pt x="60" y="15"/>
                    </a:cubicBezTo>
                    <a:cubicBezTo>
                      <a:pt x="62" y="16"/>
                      <a:pt x="63" y="16"/>
                      <a:pt x="65" y="17"/>
                    </a:cubicBezTo>
                    <a:lnTo>
                      <a:pt x="46" y="46"/>
                    </a:lnTo>
                    <a:close/>
                    <a:moveTo>
                      <a:pt x="46" y="46"/>
                    </a:moveTo>
                    <a:cubicBezTo>
                      <a:pt x="46" y="46"/>
                      <a:pt x="46" y="46"/>
                      <a:pt x="46" y="46"/>
                    </a:cubicBezTo>
                  </a:path>
                </a:pathLst>
              </a:custGeom>
              <a:solidFill>
                <a:srgbClr val="FFFFFF"/>
              </a:solidFill>
              <a:ln w="9525">
                <a:noFill/>
                <a:round/>
              </a:ln>
            </p:spPr>
            <p:txBody>
              <a:bodyPr anchor="ctr"/>
              <a:lstStyle/>
              <a:p>
                <a:pPr algn="ctr"/>
                <a:endParaRPr sz="2400"/>
              </a:p>
            </p:txBody>
          </p:sp>
          <p:sp>
            <p:nvSpPr>
              <p:cNvPr id="35" name="Freeform: Shape 103"/>
              <p:cNvSpPr/>
              <p:nvPr/>
            </p:nvSpPr>
            <p:spPr bwMode="auto">
              <a:xfrm>
                <a:off x="3557588" y="3719513"/>
                <a:ext cx="157163" cy="254000"/>
              </a:xfrm>
              <a:custGeom>
                <a:cxnLst>
                  <a:cxn ang="0">
                    <a:pos x="53" y="37"/>
                  </a:cxn>
                  <a:cxn ang="0">
                    <a:pos x="16" y="0"/>
                  </a:cxn>
                  <a:cxn ang="0">
                    <a:pos x="14" y="0"/>
                  </a:cxn>
                  <a:cxn ang="0">
                    <a:pos x="13" y="0"/>
                  </a:cxn>
                  <a:cxn ang="0">
                    <a:pos x="0" y="38"/>
                  </a:cxn>
                  <a:cxn ang="0">
                    <a:pos x="23" y="85"/>
                  </a:cxn>
                  <a:cxn ang="0">
                    <a:pos x="24" y="85"/>
                  </a:cxn>
                  <a:cxn ang="0">
                    <a:pos x="24" y="85"/>
                  </a:cxn>
                  <a:cxn ang="0">
                    <a:pos x="26" y="84"/>
                  </a:cxn>
                  <a:cxn ang="0">
                    <a:pos x="53" y="40"/>
                  </a:cxn>
                  <a:cxn ang="0">
                    <a:pos x="53" y="37"/>
                  </a:cxn>
                  <a:cxn ang="0">
                    <a:pos x="42" y="40"/>
                  </a:cxn>
                  <a:cxn ang="0">
                    <a:pos x="22" y="71"/>
                  </a:cxn>
                  <a:cxn ang="0">
                    <a:pos x="15" y="60"/>
                  </a:cxn>
                  <a:cxn ang="0">
                    <a:pos x="9" y="38"/>
                  </a:cxn>
                  <a:cxn ang="0">
                    <a:pos x="12" y="20"/>
                  </a:cxn>
                  <a:cxn ang="0">
                    <a:pos x="16" y="14"/>
                  </a:cxn>
                  <a:cxn ang="0">
                    <a:pos x="42" y="40"/>
                  </a:cxn>
                  <a:cxn ang="0">
                    <a:pos x="42" y="40"/>
                  </a:cxn>
                  <a:cxn ang="0">
                    <a:pos x="42" y="40"/>
                  </a:cxn>
                </a:cxnLst>
                <a:rect l="0" t="0" r="r" b="b"/>
                <a:pathLst>
                  <a:path w="52" h="85">
                    <a:moveTo>
                      <a:pt x="53" y="37"/>
                    </a:moveTo>
                    <a:cubicBezTo>
                      <a:pt x="16" y="0"/>
                      <a:pt x="16" y="0"/>
                      <a:pt x="16" y="0"/>
                    </a:cubicBezTo>
                    <a:cubicBezTo>
                      <a:pt x="15" y="0"/>
                      <a:pt x="15" y="0"/>
                      <a:pt x="14" y="0"/>
                    </a:cubicBezTo>
                    <a:cubicBezTo>
                      <a:pt x="14" y="0"/>
                      <a:pt x="13" y="0"/>
                      <a:pt x="13" y="0"/>
                    </a:cubicBezTo>
                    <a:cubicBezTo>
                      <a:pt x="5" y="11"/>
                      <a:pt x="0" y="24"/>
                      <a:pt x="0" y="38"/>
                    </a:cubicBezTo>
                    <a:cubicBezTo>
                      <a:pt x="0" y="56"/>
                      <a:pt x="8" y="73"/>
                      <a:pt x="23" y="85"/>
                    </a:cubicBezTo>
                    <a:cubicBezTo>
                      <a:pt x="23" y="85"/>
                      <a:pt x="24" y="85"/>
                      <a:pt x="24" y="85"/>
                    </a:cubicBezTo>
                    <a:cubicBezTo>
                      <a:pt x="24" y="85"/>
                      <a:pt x="24" y="85"/>
                      <a:pt x="24" y="85"/>
                    </a:cubicBezTo>
                    <a:cubicBezTo>
                      <a:pt x="25" y="85"/>
                      <a:pt x="25" y="85"/>
                      <a:pt x="26" y="84"/>
                    </a:cubicBezTo>
                    <a:cubicBezTo>
                      <a:pt x="53" y="40"/>
                      <a:pt x="53" y="40"/>
                      <a:pt x="53" y="40"/>
                    </a:cubicBezTo>
                    <a:cubicBezTo>
                      <a:pt x="53" y="39"/>
                      <a:pt x="53" y="38"/>
                      <a:pt x="53" y="37"/>
                    </a:cubicBezTo>
                    <a:close/>
                    <a:moveTo>
                      <a:pt x="42" y="40"/>
                    </a:moveTo>
                    <a:cubicBezTo>
                      <a:pt x="22" y="71"/>
                      <a:pt x="22" y="71"/>
                      <a:pt x="22" y="71"/>
                    </a:cubicBezTo>
                    <a:cubicBezTo>
                      <a:pt x="19" y="68"/>
                      <a:pt x="17" y="64"/>
                      <a:pt x="15" y="60"/>
                    </a:cubicBezTo>
                    <a:cubicBezTo>
                      <a:pt x="11" y="53"/>
                      <a:pt x="9" y="46"/>
                      <a:pt x="9" y="38"/>
                    </a:cubicBezTo>
                    <a:cubicBezTo>
                      <a:pt x="9" y="32"/>
                      <a:pt x="10" y="26"/>
                      <a:pt x="12" y="20"/>
                    </a:cubicBezTo>
                    <a:cubicBezTo>
                      <a:pt x="13" y="18"/>
                      <a:pt x="14" y="16"/>
                      <a:pt x="16" y="14"/>
                    </a:cubicBezTo>
                    <a:lnTo>
                      <a:pt x="42" y="40"/>
                    </a:lnTo>
                    <a:close/>
                    <a:moveTo>
                      <a:pt x="42" y="40"/>
                    </a:moveTo>
                    <a:cubicBezTo>
                      <a:pt x="42" y="40"/>
                      <a:pt x="42" y="40"/>
                      <a:pt x="42" y="40"/>
                    </a:cubicBezTo>
                  </a:path>
                </a:pathLst>
              </a:custGeom>
              <a:solidFill>
                <a:srgbClr val="FFFFFF"/>
              </a:solidFill>
              <a:ln w="9525">
                <a:noFill/>
                <a:round/>
              </a:ln>
            </p:spPr>
            <p:txBody>
              <a:bodyPr anchor="ctr"/>
              <a:lstStyle/>
              <a:p>
                <a:pPr algn="ctr"/>
                <a:endParaRPr sz="2400"/>
              </a:p>
            </p:txBody>
          </p:sp>
          <p:sp>
            <p:nvSpPr>
              <p:cNvPr id="36" name="Freeform: Shape 113"/>
              <p:cNvSpPr/>
              <p:nvPr/>
            </p:nvSpPr>
            <p:spPr bwMode="auto">
              <a:xfrm>
                <a:off x="3656013" y="3844925"/>
                <a:ext cx="252413" cy="165100"/>
              </a:xfrm>
              <a:custGeom>
                <a:cxnLst>
                  <a:cxn ang="0">
                    <a:pos x="83" y="0"/>
                  </a:cxn>
                  <a:cxn ang="0">
                    <a:pos x="30" y="0"/>
                  </a:cxn>
                  <a:cxn ang="0">
                    <a:pos x="28" y="1"/>
                  </a:cxn>
                  <a:cxn ang="0">
                    <a:pos x="0" y="47"/>
                  </a:cxn>
                  <a:cxn ang="0">
                    <a:pos x="0" y="48"/>
                  </a:cxn>
                  <a:cxn ang="0">
                    <a:pos x="1" y="49"/>
                  </a:cxn>
                  <a:cxn ang="0">
                    <a:pos x="26" y="55"/>
                  </a:cxn>
                  <a:cxn ang="0">
                    <a:pos x="66" y="40"/>
                  </a:cxn>
                  <a:cxn ang="0">
                    <a:pos x="85" y="2"/>
                  </a:cxn>
                  <a:cxn ang="0">
                    <a:pos x="85" y="1"/>
                  </a:cxn>
                  <a:cxn ang="0">
                    <a:pos x="83" y="0"/>
                  </a:cxn>
                  <a:cxn ang="0">
                    <a:pos x="83" y="0"/>
                  </a:cxn>
                  <a:cxn ang="0">
                    <a:pos x="83" y="0"/>
                  </a:cxn>
                </a:cxnLst>
                <a:rect l="0" t="0" r="r" b="b"/>
                <a:pathLst>
                  <a:path w="85" h="55">
                    <a:moveTo>
                      <a:pt x="83" y="0"/>
                    </a:moveTo>
                    <a:cubicBezTo>
                      <a:pt x="30" y="0"/>
                      <a:pt x="30" y="0"/>
                      <a:pt x="30" y="0"/>
                    </a:cubicBezTo>
                    <a:cubicBezTo>
                      <a:pt x="29" y="0"/>
                      <a:pt x="29" y="0"/>
                      <a:pt x="28" y="1"/>
                    </a:cubicBezTo>
                    <a:cubicBezTo>
                      <a:pt x="0" y="47"/>
                      <a:pt x="0" y="47"/>
                      <a:pt x="0" y="47"/>
                    </a:cubicBezTo>
                    <a:cubicBezTo>
                      <a:pt x="0" y="47"/>
                      <a:pt x="0" y="48"/>
                      <a:pt x="0" y="48"/>
                    </a:cubicBezTo>
                    <a:cubicBezTo>
                      <a:pt x="0" y="49"/>
                      <a:pt x="0" y="49"/>
                      <a:pt x="1" y="49"/>
                    </a:cubicBezTo>
                    <a:cubicBezTo>
                      <a:pt x="9" y="53"/>
                      <a:pt x="17" y="55"/>
                      <a:pt x="26" y="55"/>
                    </a:cubicBezTo>
                    <a:cubicBezTo>
                      <a:pt x="41" y="55"/>
                      <a:pt x="55" y="50"/>
                      <a:pt x="66" y="40"/>
                    </a:cubicBezTo>
                    <a:cubicBezTo>
                      <a:pt x="77" y="30"/>
                      <a:pt x="84" y="17"/>
                      <a:pt x="85" y="2"/>
                    </a:cubicBezTo>
                    <a:cubicBezTo>
                      <a:pt x="85" y="2"/>
                      <a:pt x="85" y="1"/>
                      <a:pt x="85" y="1"/>
                    </a:cubicBezTo>
                    <a:cubicBezTo>
                      <a:pt x="84" y="0"/>
                      <a:pt x="84" y="0"/>
                      <a:pt x="83" y="0"/>
                    </a:cubicBezTo>
                    <a:close/>
                    <a:moveTo>
                      <a:pt x="83" y="0"/>
                    </a:moveTo>
                    <a:cubicBezTo>
                      <a:pt x="83" y="0"/>
                      <a:pt x="83" y="0"/>
                      <a:pt x="83" y="0"/>
                    </a:cubicBezTo>
                  </a:path>
                </a:pathLst>
              </a:custGeom>
              <a:solidFill>
                <a:srgbClr val="FFFFFF"/>
              </a:solidFill>
              <a:ln w="9525">
                <a:noFill/>
                <a:round/>
              </a:ln>
            </p:spPr>
            <p:txBody>
              <a:bodyPr anchor="ctr"/>
              <a:lstStyle/>
              <a:p>
                <a:pPr algn="ctr"/>
                <a:endParaRPr sz="2400"/>
              </a:p>
            </p:txBody>
          </p:sp>
        </p:grpSp>
        <p:grpSp>
          <p:nvGrpSpPr>
            <p:cNvPr id="22" name="Group 114"/>
            <p:cNvGrpSpPr/>
            <p:nvPr/>
          </p:nvGrpSpPr>
          <p:grpSpPr>
            <a:xfrm>
              <a:off x="7025097" y="2098082"/>
              <a:ext cx="606660" cy="539784"/>
              <a:chOff x="5189538" y="1973263"/>
              <a:chExt cx="403225" cy="358775"/>
            </a:xfrm>
          </p:grpSpPr>
          <p:sp>
            <p:nvSpPr>
              <p:cNvPr id="32" name="Freeform: Shape 115"/>
              <p:cNvSpPr/>
              <p:nvPr/>
            </p:nvSpPr>
            <p:spPr bwMode="auto">
              <a:xfrm>
                <a:off x="5310188" y="1973263"/>
                <a:ext cx="282575" cy="260350"/>
              </a:xfrm>
              <a:custGeom>
                <a:cxnLst>
                  <a:cxn ang="0">
                    <a:pos x="3" y="23"/>
                  </a:cxn>
                  <a:cxn ang="0">
                    <a:pos x="13" y="25"/>
                  </a:cxn>
                  <a:cxn ang="0">
                    <a:pos x="54" y="33"/>
                  </a:cxn>
                  <a:cxn ang="0">
                    <a:pos x="65" y="55"/>
                  </a:cxn>
                  <a:cxn ang="0">
                    <a:pos x="61" y="52"/>
                  </a:cxn>
                  <a:cxn ang="0">
                    <a:pos x="56" y="52"/>
                  </a:cxn>
                  <a:cxn ang="0">
                    <a:pos x="55" y="57"/>
                  </a:cxn>
                  <a:cxn ang="0">
                    <a:pos x="65" y="85"/>
                  </a:cxn>
                  <a:cxn ang="0">
                    <a:pos x="68" y="87"/>
                  </a:cxn>
                  <a:cxn ang="0">
                    <a:pos x="72" y="86"/>
                  </a:cxn>
                  <a:cxn ang="0">
                    <a:pos x="93" y="65"/>
                  </a:cxn>
                  <a:cxn ang="0">
                    <a:pos x="94" y="60"/>
                  </a:cxn>
                  <a:cxn ang="0">
                    <a:pos x="90" y="58"/>
                  </a:cxn>
                  <a:cxn ang="0">
                    <a:pos x="83" y="60"/>
                  </a:cxn>
                  <a:cxn ang="0">
                    <a:pos x="67" y="21"/>
                  </a:cxn>
                  <a:cxn ang="0">
                    <a:pos x="6" y="9"/>
                  </a:cxn>
                  <a:cxn ang="0">
                    <a:pos x="1" y="15"/>
                  </a:cxn>
                  <a:cxn ang="0">
                    <a:pos x="3" y="23"/>
                  </a:cxn>
                  <a:cxn ang="0">
                    <a:pos x="3" y="23"/>
                  </a:cxn>
                  <a:cxn ang="0">
                    <a:pos x="3" y="23"/>
                  </a:cxn>
                </a:cxnLst>
                <a:rect l="0" t="0" r="r" b="b"/>
                <a:pathLst>
                  <a:path w="95" h="87">
                    <a:moveTo>
                      <a:pt x="3" y="23"/>
                    </a:moveTo>
                    <a:cubicBezTo>
                      <a:pt x="6" y="26"/>
                      <a:pt x="10" y="27"/>
                      <a:pt x="13" y="25"/>
                    </a:cubicBezTo>
                    <a:cubicBezTo>
                      <a:pt x="27" y="20"/>
                      <a:pt x="43" y="22"/>
                      <a:pt x="54" y="33"/>
                    </a:cubicBezTo>
                    <a:cubicBezTo>
                      <a:pt x="60" y="39"/>
                      <a:pt x="64" y="47"/>
                      <a:pt x="65" y="55"/>
                    </a:cubicBezTo>
                    <a:cubicBezTo>
                      <a:pt x="61" y="52"/>
                      <a:pt x="61" y="52"/>
                      <a:pt x="61" y="52"/>
                    </a:cubicBezTo>
                    <a:cubicBezTo>
                      <a:pt x="59" y="51"/>
                      <a:pt x="57" y="51"/>
                      <a:pt x="56" y="52"/>
                    </a:cubicBezTo>
                    <a:cubicBezTo>
                      <a:pt x="55" y="53"/>
                      <a:pt x="54" y="55"/>
                      <a:pt x="55" y="57"/>
                    </a:cubicBezTo>
                    <a:cubicBezTo>
                      <a:pt x="65" y="85"/>
                      <a:pt x="65" y="85"/>
                      <a:pt x="65" y="85"/>
                    </a:cubicBezTo>
                    <a:cubicBezTo>
                      <a:pt x="66" y="86"/>
                      <a:pt x="67" y="87"/>
                      <a:pt x="68" y="87"/>
                    </a:cubicBezTo>
                    <a:cubicBezTo>
                      <a:pt x="69" y="87"/>
                      <a:pt x="71" y="87"/>
                      <a:pt x="72" y="86"/>
                    </a:cubicBezTo>
                    <a:cubicBezTo>
                      <a:pt x="93" y="65"/>
                      <a:pt x="93" y="65"/>
                      <a:pt x="93" y="65"/>
                    </a:cubicBezTo>
                    <a:cubicBezTo>
                      <a:pt x="94" y="64"/>
                      <a:pt x="95" y="62"/>
                      <a:pt x="94" y="60"/>
                    </a:cubicBezTo>
                    <a:cubicBezTo>
                      <a:pt x="93" y="59"/>
                      <a:pt x="91" y="58"/>
                      <a:pt x="90" y="58"/>
                    </a:cubicBezTo>
                    <a:cubicBezTo>
                      <a:pt x="83" y="60"/>
                      <a:pt x="83" y="60"/>
                      <a:pt x="83" y="60"/>
                    </a:cubicBezTo>
                    <a:cubicBezTo>
                      <a:pt x="83" y="46"/>
                      <a:pt x="77" y="31"/>
                      <a:pt x="67" y="21"/>
                    </a:cubicBezTo>
                    <a:cubicBezTo>
                      <a:pt x="50" y="4"/>
                      <a:pt x="26" y="0"/>
                      <a:pt x="6" y="9"/>
                    </a:cubicBezTo>
                    <a:cubicBezTo>
                      <a:pt x="4" y="10"/>
                      <a:pt x="1" y="12"/>
                      <a:pt x="1" y="15"/>
                    </a:cubicBezTo>
                    <a:cubicBezTo>
                      <a:pt x="0" y="18"/>
                      <a:pt x="1" y="21"/>
                      <a:pt x="3" y="23"/>
                    </a:cubicBezTo>
                    <a:close/>
                    <a:moveTo>
                      <a:pt x="3" y="23"/>
                    </a:moveTo>
                    <a:cubicBezTo>
                      <a:pt x="3" y="23"/>
                      <a:pt x="3" y="23"/>
                      <a:pt x="3" y="23"/>
                    </a:cubicBezTo>
                  </a:path>
                </a:pathLst>
              </a:custGeom>
              <a:solidFill>
                <a:srgbClr val="FFFFFF"/>
              </a:solidFill>
              <a:ln w="9525">
                <a:noFill/>
                <a:round/>
              </a:ln>
            </p:spPr>
            <p:txBody>
              <a:bodyPr anchor="ctr"/>
              <a:lstStyle/>
              <a:p>
                <a:pPr algn="ctr"/>
                <a:endParaRPr sz="2400"/>
              </a:p>
            </p:txBody>
          </p:sp>
          <p:sp>
            <p:nvSpPr>
              <p:cNvPr id="33" name="Freeform: Shape 116"/>
              <p:cNvSpPr/>
              <p:nvPr/>
            </p:nvSpPr>
            <p:spPr bwMode="auto">
              <a:xfrm>
                <a:off x="5189538" y="2071688"/>
                <a:ext cx="280988" cy="260350"/>
              </a:xfrm>
              <a:custGeom>
                <a:cxnLst>
                  <a:cxn ang="0">
                    <a:pos x="94" y="72"/>
                  </a:cxn>
                  <a:cxn ang="0">
                    <a:pos x="91" y="64"/>
                  </a:cxn>
                  <a:cxn ang="0">
                    <a:pos x="82" y="62"/>
                  </a:cxn>
                  <a:cxn ang="0">
                    <a:pos x="41" y="54"/>
                  </a:cxn>
                  <a:cxn ang="0">
                    <a:pos x="30" y="32"/>
                  </a:cxn>
                  <a:cxn ang="0">
                    <a:pos x="34" y="35"/>
                  </a:cxn>
                  <a:cxn ang="0">
                    <a:pos x="39" y="35"/>
                  </a:cxn>
                  <a:cxn ang="0">
                    <a:pos x="40" y="31"/>
                  </a:cxn>
                  <a:cxn ang="0">
                    <a:pos x="29" y="2"/>
                  </a:cxn>
                  <a:cxn ang="0">
                    <a:pos x="26" y="0"/>
                  </a:cxn>
                  <a:cxn ang="0">
                    <a:pos x="23" y="1"/>
                  </a:cxn>
                  <a:cxn ang="0">
                    <a:pos x="1" y="22"/>
                  </a:cxn>
                  <a:cxn ang="0">
                    <a:pos x="1" y="27"/>
                  </a:cxn>
                  <a:cxn ang="0">
                    <a:pos x="5" y="29"/>
                  </a:cxn>
                  <a:cxn ang="0">
                    <a:pos x="12" y="28"/>
                  </a:cxn>
                  <a:cxn ang="0">
                    <a:pos x="28" y="66"/>
                  </a:cxn>
                  <a:cxn ang="0">
                    <a:pos x="88" y="79"/>
                  </a:cxn>
                  <a:cxn ang="0">
                    <a:pos x="94" y="72"/>
                  </a:cxn>
                  <a:cxn ang="0">
                    <a:pos x="94" y="72"/>
                  </a:cxn>
                  <a:cxn ang="0">
                    <a:pos x="94" y="72"/>
                  </a:cxn>
                </a:cxnLst>
                <a:rect l="0" t="0" r="r" b="b"/>
                <a:pathLst>
                  <a:path w="94" h="87">
                    <a:moveTo>
                      <a:pt x="94" y="72"/>
                    </a:moveTo>
                    <a:cubicBezTo>
                      <a:pt x="94" y="69"/>
                      <a:pt x="93" y="66"/>
                      <a:pt x="91" y="64"/>
                    </a:cubicBezTo>
                    <a:cubicBezTo>
                      <a:pt x="89" y="61"/>
                      <a:pt x="85" y="61"/>
                      <a:pt x="82" y="62"/>
                    </a:cubicBezTo>
                    <a:cubicBezTo>
                      <a:pt x="68" y="68"/>
                      <a:pt x="52" y="65"/>
                      <a:pt x="41" y="54"/>
                    </a:cubicBezTo>
                    <a:cubicBezTo>
                      <a:pt x="34" y="48"/>
                      <a:pt x="31" y="40"/>
                      <a:pt x="30" y="32"/>
                    </a:cubicBezTo>
                    <a:cubicBezTo>
                      <a:pt x="34" y="35"/>
                      <a:pt x="34" y="35"/>
                      <a:pt x="34" y="35"/>
                    </a:cubicBezTo>
                    <a:cubicBezTo>
                      <a:pt x="35" y="36"/>
                      <a:pt x="37" y="36"/>
                      <a:pt x="39" y="35"/>
                    </a:cubicBezTo>
                    <a:cubicBezTo>
                      <a:pt x="40" y="34"/>
                      <a:pt x="41" y="32"/>
                      <a:pt x="40" y="31"/>
                    </a:cubicBezTo>
                    <a:cubicBezTo>
                      <a:pt x="29" y="2"/>
                      <a:pt x="29" y="2"/>
                      <a:pt x="29" y="2"/>
                    </a:cubicBezTo>
                    <a:cubicBezTo>
                      <a:pt x="29" y="1"/>
                      <a:pt x="28" y="0"/>
                      <a:pt x="26" y="0"/>
                    </a:cubicBezTo>
                    <a:cubicBezTo>
                      <a:pt x="25" y="0"/>
                      <a:pt x="24" y="0"/>
                      <a:pt x="23" y="1"/>
                    </a:cubicBezTo>
                    <a:cubicBezTo>
                      <a:pt x="1" y="22"/>
                      <a:pt x="1" y="22"/>
                      <a:pt x="1" y="22"/>
                    </a:cubicBezTo>
                    <a:cubicBezTo>
                      <a:pt x="0" y="24"/>
                      <a:pt x="0" y="25"/>
                      <a:pt x="1" y="27"/>
                    </a:cubicBezTo>
                    <a:cubicBezTo>
                      <a:pt x="2" y="28"/>
                      <a:pt x="3" y="29"/>
                      <a:pt x="5" y="29"/>
                    </a:cubicBezTo>
                    <a:cubicBezTo>
                      <a:pt x="12" y="28"/>
                      <a:pt x="12" y="28"/>
                      <a:pt x="12" y="28"/>
                    </a:cubicBezTo>
                    <a:cubicBezTo>
                      <a:pt x="12" y="42"/>
                      <a:pt x="17" y="56"/>
                      <a:pt x="28" y="66"/>
                    </a:cubicBezTo>
                    <a:cubicBezTo>
                      <a:pt x="44" y="83"/>
                      <a:pt x="68" y="87"/>
                      <a:pt x="88" y="79"/>
                    </a:cubicBezTo>
                    <a:cubicBezTo>
                      <a:pt x="91" y="77"/>
                      <a:pt x="93" y="75"/>
                      <a:pt x="94" y="72"/>
                    </a:cubicBezTo>
                    <a:close/>
                    <a:moveTo>
                      <a:pt x="94" y="72"/>
                    </a:moveTo>
                    <a:cubicBezTo>
                      <a:pt x="94" y="72"/>
                      <a:pt x="94" y="72"/>
                      <a:pt x="94" y="72"/>
                    </a:cubicBezTo>
                  </a:path>
                </a:pathLst>
              </a:custGeom>
              <a:solidFill>
                <a:srgbClr val="FFFFFF"/>
              </a:solidFill>
              <a:ln w="9525">
                <a:noFill/>
                <a:round/>
              </a:ln>
            </p:spPr>
            <p:txBody>
              <a:bodyPr anchor="ctr"/>
              <a:lstStyle/>
              <a:p>
                <a:pPr algn="ctr"/>
                <a:endParaRPr sz="2400"/>
              </a:p>
            </p:txBody>
          </p:sp>
        </p:grpSp>
        <p:grpSp>
          <p:nvGrpSpPr>
            <p:cNvPr id="23" name="Group 117"/>
            <p:cNvGrpSpPr/>
            <p:nvPr/>
          </p:nvGrpSpPr>
          <p:grpSpPr>
            <a:xfrm>
              <a:off x="6984495" y="4601160"/>
              <a:ext cx="599495" cy="587553"/>
              <a:chOff x="5162551" y="3636963"/>
              <a:chExt cx="398463" cy="390525"/>
            </a:xfrm>
          </p:grpSpPr>
          <p:sp>
            <p:nvSpPr>
              <p:cNvPr id="29" name="Freeform: Shape 118"/>
              <p:cNvSpPr/>
              <p:nvPr/>
            </p:nvSpPr>
            <p:spPr bwMode="auto">
              <a:xfrm>
                <a:off x="5162551" y="3636963"/>
                <a:ext cx="233363" cy="234950"/>
              </a:xfrm>
              <a:custGeom>
                <a:cxnLst>
                  <a:cxn ang="0">
                    <a:pos x="9" y="48"/>
                  </a:cxn>
                  <a:cxn ang="0">
                    <a:pos x="12" y="55"/>
                  </a:cxn>
                  <a:cxn ang="0">
                    <a:pos x="8" y="59"/>
                  </a:cxn>
                  <a:cxn ang="0">
                    <a:pos x="8" y="64"/>
                  </a:cxn>
                  <a:cxn ang="0">
                    <a:pos x="14" y="70"/>
                  </a:cxn>
                  <a:cxn ang="0">
                    <a:pos x="19" y="70"/>
                  </a:cxn>
                  <a:cxn ang="0">
                    <a:pos x="23" y="67"/>
                  </a:cxn>
                  <a:cxn ang="0">
                    <a:pos x="31" y="70"/>
                  </a:cxn>
                  <a:cxn ang="0">
                    <a:pos x="31" y="75"/>
                  </a:cxn>
                  <a:cxn ang="0">
                    <a:pos x="35" y="79"/>
                  </a:cxn>
                  <a:cxn ang="0">
                    <a:pos x="43" y="79"/>
                  </a:cxn>
                  <a:cxn ang="0">
                    <a:pos x="47" y="75"/>
                  </a:cxn>
                  <a:cxn ang="0">
                    <a:pos x="47" y="70"/>
                  </a:cxn>
                  <a:cxn ang="0">
                    <a:pos x="55" y="67"/>
                  </a:cxn>
                  <a:cxn ang="0">
                    <a:pos x="59" y="70"/>
                  </a:cxn>
                  <a:cxn ang="0">
                    <a:pos x="64" y="70"/>
                  </a:cxn>
                  <a:cxn ang="0">
                    <a:pos x="70" y="64"/>
                  </a:cxn>
                  <a:cxn ang="0">
                    <a:pos x="70" y="59"/>
                  </a:cxn>
                  <a:cxn ang="0">
                    <a:pos x="67" y="55"/>
                  </a:cxn>
                  <a:cxn ang="0">
                    <a:pos x="70" y="48"/>
                  </a:cxn>
                  <a:cxn ang="0">
                    <a:pos x="75" y="47"/>
                  </a:cxn>
                  <a:cxn ang="0">
                    <a:pos x="78" y="43"/>
                  </a:cxn>
                  <a:cxn ang="0">
                    <a:pos x="78" y="35"/>
                  </a:cxn>
                  <a:cxn ang="0">
                    <a:pos x="75" y="31"/>
                  </a:cxn>
                  <a:cxn ang="0">
                    <a:pos x="70" y="31"/>
                  </a:cxn>
                  <a:cxn ang="0">
                    <a:pos x="67" y="23"/>
                  </a:cxn>
                  <a:cxn ang="0">
                    <a:pos x="70" y="20"/>
                  </a:cxn>
                  <a:cxn ang="0">
                    <a:pos x="70" y="15"/>
                  </a:cxn>
                  <a:cxn ang="0">
                    <a:pos x="64" y="9"/>
                  </a:cxn>
                  <a:cxn ang="0">
                    <a:pos x="59" y="8"/>
                  </a:cxn>
                  <a:cxn ang="0">
                    <a:pos x="56" y="11"/>
                  </a:cxn>
                  <a:cxn ang="0">
                    <a:pos x="48" y="8"/>
                  </a:cxn>
                  <a:cxn ang="0">
                    <a:pos x="47" y="3"/>
                  </a:cxn>
                  <a:cxn ang="0">
                    <a:pos x="44" y="0"/>
                  </a:cxn>
                  <a:cxn ang="0">
                    <a:pos x="35" y="0"/>
                  </a:cxn>
                  <a:cxn ang="0">
                    <a:pos x="32" y="3"/>
                  </a:cxn>
                  <a:cxn ang="0">
                    <a:pos x="31" y="8"/>
                  </a:cxn>
                  <a:cxn ang="0">
                    <a:pos x="23" y="12"/>
                  </a:cxn>
                  <a:cxn ang="0">
                    <a:pos x="19" y="8"/>
                  </a:cxn>
                  <a:cxn ang="0">
                    <a:pos x="14" y="9"/>
                  </a:cxn>
                  <a:cxn ang="0">
                    <a:pos x="8" y="15"/>
                  </a:cxn>
                  <a:cxn ang="0">
                    <a:pos x="8" y="20"/>
                  </a:cxn>
                  <a:cxn ang="0">
                    <a:pos x="11" y="24"/>
                  </a:cxn>
                  <a:cxn ang="0">
                    <a:pos x="8" y="31"/>
                  </a:cxn>
                  <a:cxn ang="0">
                    <a:pos x="3" y="32"/>
                  </a:cxn>
                  <a:cxn ang="0">
                    <a:pos x="0" y="35"/>
                  </a:cxn>
                  <a:cxn ang="0">
                    <a:pos x="0" y="44"/>
                  </a:cxn>
                  <a:cxn ang="0">
                    <a:pos x="3" y="47"/>
                  </a:cxn>
                  <a:cxn ang="0">
                    <a:pos x="9" y="48"/>
                  </a:cxn>
                  <a:cxn ang="0">
                    <a:pos x="39" y="25"/>
                  </a:cxn>
                  <a:cxn ang="0">
                    <a:pos x="53" y="39"/>
                  </a:cxn>
                  <a:cxn ang="0">
                    <a:pos x="39" y="53"/>
                  </a:cxn>
                  <a:cxn ang="0">
                    <a:pos x="25" y="39"/>
                  </a:cxn>
                  <a:cxn ang="0">
                    <a:pos x="39" y="25"/>
                  </a:cxn>
                  <a:cxn ang="0">
                    <a:pos x="39" y="25"/>
                  </a:cxn>
                  <a:cxn ang="0">
                    <a:pos x="39" y="25"/>
                  </a:cxn>
                </a:cxnLst>
                <a:rect l="0" t="0" r="r" b="b"/>
                <a:pathLst>
                  <a:path w="78" h="79">
                    <a:moveTo>
                      <a:pt x="9" y="48"/>
                    </a:moveTo>
                    <a:cubicBezTo>
                      <a:pt x="9" y="50"/>
                      <a:pt x="10" y="53"/>
                      <a:pt x="12" y="55"/>
                    </a:cubicBezTo>
                    <a:cubicBezTo>
                      <a:pt x="8" y="59"/>
                      <a:pt x="8" y="59"/>
                      <a:pt x="8" y="59"/>
                    </a:cubicBezTo>
                    <a:cubicBezTo>
                      <a:pt x="7" y="61"/>
                      <a:pt x="7" y="63"/>
                      <a:pt x="8" y="64"/>
                    </a:cubicBezTo>
                    <a:cubicBezTo>
                      <a:pt x="14" y="70"/>
                      <a:pt x="14" y="70"/>
                      <a:pt x="14" y="70"/>
                    </a:cubicBezTo>
                    <a:cubicBezTo>
                      <a:pt x="16" y="71"/>
                      <a:pt x="18" y="71"/>
                      <a:pt x="19" y="70"/>
                    </a:cubicBezTo>
                    <a:cubicBezTo>
                      <a:pt x="23" y="67"/>
                      <a:pt x="23" y="67"/>
                      <a:pt x="23" y="67"/>
                    </a:cubicBezTo>
                    <a:cubicBezTo>
                      <a:pt x="26" y="68"/>
                      <a:pt x="28" y="69"/>
                      <a:pt x="31" y="70"/>
                    </a:cubicBezTo>
                    <a:cubicBezTo>
                      <a:pt x="31" y="75"/>
                      <a:pt x="31" y="75"/>
                      <a:pt x="31" y="75"/>
                    </a:cubicBezTo>
                    <a:cubicBezTo>
                      <a:pt x="31" y="77"/>
                      <a:pt x="33" y="79"/>
                      <a:pt x="35" y="79"/>
                    </a:cubicBezTo>
                    <a:cubicBezTo>
                      <a:pt x="43" y="79"/>
                      <a:pt x="43" y="79"/>
                      <a:pt x="43" y="79"/>
                    </a:cubicBezTo>
                    <a:cubicBezTo>
                      <a:pt x="45" y="79"/>
                      <a:pt x="47" y="77"/>
                      <a:pt x="47" y="75"/>
                    </a:cubicBezTo>
                    <a:cubicBezTo>
                      <a:pt x="47" y="70"/>
                      <a:pt x="47" y="70"/>
                      <a:pt x="47" y="70"/>
                    </a:cubicBezTo>
                    <a:cubicBezTo>
                      <a:pt x="50" y="69"/>
                      <a:pt x="53" y="68"/>
                      <a:pt x="55" y="67"/>
                    </a:cubicBezTo>
                    <a:cubicBezTo>
                      <a:pt x="59" y="70"/>
                      <a:pt x="59" y="70"/>
                      <a:pt x="59" y="70"/>
                    </a:cubicBezTo>
                    <a:cubicBezTo>
                      <a:pt x="61" y="71"/>
                      <a:pt x="63" y="71"/>
                      <a:pt x="64" y="70"/>
                    </a:cubicBezTo>
                    <a:cubicBezTo>
                      <a:pt x="70" y="64"/>
                      <a:pt x="70" y="64"/>
                      <a:pt x="70" y="64"/>
                    </a:cubicBezTo>
                    <a:cubicBezTo>
                      <a:pt x="71" y="63"/>
                      <a:pt x="71" y="61"/>
                      <a:pt x="70" y="59"/>
                    </a:cubicBezTo>
                    <a:cubicBezTo>
                      <a:pt x="67" y="55"/>
                      <a:pt x="67" y="55"/>
                      <a:pt x="67" y="55"/>
                    </a:cubicBezTo>
                    <a:cubicBezTo>
                      <a:pt x="68" y="53"/>
                      <a:pt x="70" y="50"/>
                      <a:pt x="70" y="48"/>
                    </a:cubicBezTo>
                    <a:cubicBezTo>
                      <a:pt x="75" y="47"/>
                      <a:pt x="75" y="47"/>
                      <a:pt x="75" y="47"/>
                    </a:cubicBezTo>
                    <a:cubicBezTo>
                      <a:pt x="77" y="47"/>
                      <a:pt x="78" y="45"/>
                      <a:pt x="78" y="43"/>
                    </a:cubicBezTo>
                    <a:cubicBezTo>
                      <a:pt x="78" y="35"/>
                      <a:pt x="78" y="35"/>
                      <a:pt x="78" y="35"/>
                    </a:cubicBezTo>
                    <a:cubicBezTo>
                      <a:pt x="78" y="33"/>
                      <a:pt x="77" y="32"/>
                      <a:pt x="75" y="31"/>
                    </a:cubicBezTo>
                    <a:cubicBezTo>
                      <a:pt x="70" y="31"/>
                      <a:pt x="70" y="31"/>
                      <a:pt x="70" y="31"/>
                    </a:cubicBezTo>
                    <a:cubicBezTo>
                      <a:pt x="70" y="28"/>
                      <a:pt x="69" y="26"/>
                      <a:pt x="67" y="23"/>
                    </a:cubicBezTo>
                    <a:cubicBezTo>
                      <a:pt x="70" y="20"/>
                      <a:pt x="70" y="20"/>
                      <a:pt x="70" y="20"/>
                    </a:cubicBezTo>
                    <a:cubicBezTo>
                      <a:pt x="71" y="18"/>
                      <a:pt x="71" y="16"/>
                      <a:pt x="70" y="15"/>
                    </a:cubicBezTo>
                    <a:cubicBezTo>
                      <a:pt x="64" y="9"/>
                      <a:pt x="64" y="9"/>
                      <a:pt x="64" y="9"/>
                    </a:cubicBezTo>
                    <a:cubicBezTo>
                      <a:pt x="63" y="7"/>
                      <a:pt x="61" y="7"/>
                      <a:pt x="59" y="8"/>
                    </a:cubicBezTo>
                    <a:cubicBezTo>
                      <a:pt x="56" y="11"/>
                      <a:pt x="56" y="11"/>
                      <a:pt x="56" y="11"/>
                    </a:cubicBezTo>
                    <a:cubicBezTo>
                      <a:pt x="53" y="10"/>
                      <a:pt x="51" y="9"/>
                      <a:pt x="48" y="8"/>
                    </a:cubicBezTo>
                    <a:cubicBezTo>
                      <a:pt x="47" y="3"/>
                      <a:pt x="47" y="3"/>
                      <a:pt x="47" y="3"/>
                    </a:cubicBezTo>
                    <a:cubicBezTo>
                      <a:pt x="47" y="2"/>
                      <a:pt x="45" y="0"/>
                      <a:pt x="44" y="0"/>
                    </a:cubicBezTo>
                    <a:cubicBezTo>
                      <a:pt x="35" y="0"/>
                      <a:pt x="35" y="0"/>
                      <a:pt x="35" y="0"/>
                    </a:cubicBezTo>
                    <a:cubicBezTo>
                      <a:pt x="33" y="0"/>
                      <a:pt x="32" y="2"/>
                      <a:pt x="32" y="3"/>
                    </a:cubicBezTo>
                    <a:cubicBezTo>
                      <a:pt x="31" y="8"/>
                      <a:pt x="31" y="8"/>
                      <a:pt x="31" y="8"/>
                    </a:cubicBezTo>
                    <a:cubicBezTo>
                      <a:pt x="28" y="9"/>
                      <a:pt x="26" y="10"/>
                      <a:pt x="23" y="12"/>
                    </a:cubicBezTo>
                    <a:cubicBezTo>
                      <a:pt x="19" y="8"/>
                      <a:pt x="19" y="8"/>
                      <a:pt x="19" y="8"/>
                    </a:cubicBezTo>
                    <a:cubicBezTo>
                      <a:pt x="18" y="7"/>
                      <a:pt x="16" y="7"/>
                      <a:pt x="14" y="9"/>
                    </a:cubicBezTo>
                    <a:cubicBezTo>
                      <a:pt x="8" y="15"/>
                      <a:pt x="8" y="15"/>
                      <a:pt x="8" y="15"/>
                    </a:cubicBezTo>
                    <a:cubicBezTo>
                      <a:pt x="7" y="16"/>
                      <a:pt x="7" y="18"/>
                      <a:pt x="8" y="20"/>
                    </a:cubicBezTo>
                    <a:cubicBezTo>
                      <a:pt x="11" y="24"/>
                      <a:pt x="11" y="24"/>
                      <a:pt x="11" y="24"/>
                    </a:cubicBezTo>
                    <a:cubicBezTo>
                      <a:pt x="10" y="26"/>
                      <a:pt x="9" y="29"/>
                      <a:pt x="8" y="31"/>
                    </a:cubicBezTo>
                    <a:cubicBezTo>
                      <a:pt x="3" y="32"/>
                      <a:pt x="3" y="32"/>
                      <a:pt x="3" y="32"/>
                    </a:cubicBezTo>
                    <a:cubicBezTo>
                      <a:pt x="1" y="32"/>
                      <a:pt x="0" y="33"/>
                      <a:pt x="0" y="35"/>
                    </a:cubicBezTo>
                    <a:cubicBezTo>
                      <a:pt x="0" y="44"/>
                      <a:pt x="0" y="44"/>
                      <a:pt x="0" y="44"/>
                    </a:cubicBezTo>
                    <a:cubicBezTo>
                      <a:pt x="0" y="46"/>
                      <a:pt x="1" y="47"/>
                      <a:pt x="3" y="47"/>
                    </a:cubicBezTo>
                    <a:lnTo>
                      <a:pt x="9" y="48"/>
                    </a:lnTo>
                    <a:close/>
                    <a:moveTo>
                      <a:pt x="39" y="25"/>
                    </a:moveTo>
                    <a:cubicBezTo>
                      <a:pt x="47" y="25"/>
                      <a:pt x="53" y="31"/>
                      <a:pt x="53" y="39"/>
                    </a:cubicBezTo>
                    <a:cubicBezTo>
                      <a:pt x="53" y="47"/>
                      <a:pt x="47" y="53"/>
                      <a:pt x="39" y="53"/>
                    </a:cubicBezTo>
                    <a:cubicBezTo>
                      <a:pt x="32" y="53"/>
                      <a:pt x="25" y="47"/>
                      <a:pt x="25" y="39"/>
                    </a:cubicBezTo>
                    <a:cubicBezTo>
                      <a:pt x="25" y="31"/>
                      <a:pt x="32" y="25"/>
                      <a:pt x="39" y="25"/>
                    </a:cubicBezTo>
                    <a:close/>
                    <a:moveTo>
                      <a:pt x="39" y="25"/>
                    </a:moveTo>
                    <a:cubicBezTo>
                      <a:pt x="39" y="25"/>
                      <a:pt x="39" y="25"/>
                      <a:pt x="39" y="25"/>
                    </a:cubicBezTo>
                  </a:path>
                </a:pathLst>
              </a:custGeom>
              <a:solidFill>
                <a:srgbClr val="FFFFFF"/>
              </a:solidFill>
              <a:ln w="9525">
                <a:noFill/>
                <a:round/>
              </a:ln>
            </p:spPr>
            <p:txBody>
              <a:bodyPr anchor="ctr"/>
              <a:lstStyle/>
              <a:p>
                <a:pPr algn="ctr"/>
                <a:endParaRPr sz="2400"/>
              </a:p>
            </p:txBody>
          </p:sp>
          <p:sp>
            <p:nvSpPr>
              <p:cNvPr id="30" name="Freeform: Shape 119"/>
              <p:cNvSpPr/>
              <p:nvPr/>
            </p:nvSpPr>
            <p:spPr bwMode="auto">
              <a:xfrm>
                <a:off x="5365751" y="3756025"/>
                <a:ext cx="195263" cy="193675"/>
              </a:xfrm>
              <a:custGeom>
                <a:cxnLst>
                  <a:cxn ang="0">
                    <a:pos x="55" y="10"/>
                  </a:cxn>
                  <a:cxn ang="0">
                    <a:pos x="51" y="6"/>
                  </a:cxn>
                  <a:cxn ang="0">
                    <a:pos x="46" y="6"/>
                  </a:cxn>
                  <a:cxn ang="0">
                    <a:pos x="44" y="9"/>
                  </a:cxn>
                  <a:cxn ang="0">
                    <a:pos x="37" y="7"/>
                  </a:cxn>
                  <a:cxn ang="0">
                    <a:pos x="36" y="3"/>
                  </a:cxn>
                  <a:cxn ang="0">
                    <a:pos x="32" y="0"/>
                  </a:cxn>
                  <a:cxn ang="0">
                    <a:pos x="27" y="1"/>
                  </a:cxn>
                  <a:cxn ang="0">
                    <a:pos x="23" y="4"/>
                  </a:cxn>
                  <a:cxn ang="0">
                    <a:pos x="23" y="8"/>
                  </a:cxn>
                  <a:cxn ang="0">
                    <a:pos x="17" y="11"/>
                  </a:cxn>
                  <a:cxn ang="0">
                    <a:pos x="14" y="9"/>
                  </a:cxn>
                  <a:cxn ang="0">
                    <a:pos x="9" y="10"/>
                  </a:cxn>
                  <a:cxn ang="0">
                    <a:pos x="6" y="14"/>
                  </a:cxn>
                  <a:cxn ang="0">
                    <a:pos x="6" y="19"/>
                  </a:cxn>
                  <a:cxn ang="0">
                    <a:pos x="8" y="22"/>
                  </a:cxn>
                  <a:cxn ang="0">
                    <a:pos x="6" y="28"/>
                  </a:cxn>
                  <a:cxn ang="0">
                    <a:pos x="3" y="29"/>
                  </a:cxn>
                  <a:cxn ang="0">
                    <a:pos x="0" y="33"/>
                  </a:cxn>
                  <a:cxn ang="0">
                    <a:pos x="0" y="38"/>
                  </a:cxn>
                  <a:cxn ang="0">
                    <a:pos x="4" y="42"/>
                  </a:cxn>
                  <a:cxn ang="0">
                    <a:pos x="8" y="42"/>
                  </a:cxn>
                  <a:cxn ang="0">
                    <a:pos x="11" y="47"/>
                  </a:cxn>
                  <a:cxn ang="0">
                    <a:pos x="8" y="51"/>
                  </a:cxn>
                  <a:cxn ang="0">
                    <a:pos x="9" y="55"/>
                  </a:cxn>
                  <a:cxn ang="0">
                    <a:pos x="14" y="59"/>
                  </a:cxn>
                  <a:cxn ang="0">
                    <a:pos x="18" y="59"/>
                  </a:cxn>
                  <a:cxn ang="0">
                    <a:pos x="21" y="56"/>
                  </a:cxn>
                  <a:cxn ang="0">
                    <a:pos x="27" y="58"/>
                  </a:cxn>
                  <a:cxn ang="0">
                    <a:pos x="28" y="62"/>
                  </a:cxn>
                  <a:cxn ang="0">
                    <a:pos x="32" y="65"/>
                  </a:cxn>
                  <a:cxn ang="0">
                    <a:pos x="38" y="64"/>
                  </a:cxn>
                  <a:cxn ang="0">
                    <a:pos x="41" y="61"/>
                  </a:cxn>
                  <a:cxn ang="0">
                    <a:pos x="41" y="57"/>
                  </a:cxn>
                  <a:cxn ang="0">
                    <a:pos x="47" y="54"/>
                  </a:cxn>
                  <a:cxn ang="0">
                    <a:pos x="50" y="56"/>
                  </a:cxn>
                  <a:cxn ang="0">
                    <a:pos x="55" y="56"/>
                  </a:cxn>
                  <a:cxn ang="0">
                    <a:pos x="59" y="51"/>
                  </a:cxn>
                  <a:cxn ang="0">
                    <a:pos x="59" y="46"/>
                  </a:cxn>
                  <a:cxn ang="0">
                    <a:pos x="56" y="44"/>
                  </a:cxn>
                  <a:cxn ang="0">
                    <a:pos x="58" y="37"/>
                  </a:cxn>
                  <a:cxn ang="0">
                    <a:pos x="62" y="37"/>
                  </a:cxn>
                  <a:cxn ang="0">
                    <a:pos x="64" y="33"/>
                  </a:cxn>
                  <a:cxn ang="0">
                    <a:pos x="64" y="27"/>
                  </a:cxn>
                  <a:cxn ang="0">
                    <a:pos x="60" y="24"/>
                  </a:cxn>
                  <a:cxn ang="0">
                    <a:pos x="57" y="24"/>
                  </a:cxn>
                  <a:cxn ang="0">
                    <a:pos x="54" y="18"/>
                  </a:cxn>
                  <a:cxn ang="0">
                    <a:pos x="56" y="15"/>
                  </a:cxn>
                  <a:cxn ang="0">
                    <a:pos x="55" y="10"/>
                  </a:cxn>
                  <a:cxn ang="0">
                    <a:pos x="33" y="44"/>
                  </a:cxn>
                  <a:cxn ang="0">
                    <a:pos x="21" y="33"/>
                  </a:cxn>
                  <a:cxn ang="0">
                    <a:pos x="31" y="21"/>
                  </a:cxn>
                  <a:cxn ang="0">
                    <a:pos x="44" y="31"/>
                  </a:cxn>
                  <a:cxn ang="0">
                    <a:pos x="33" y="44"/>
                  </a:cxn>
                  <a:cxn ang="0">
                    <a:pos x="33" y="44"/>
                  </a:cxn>
                  <a:cxn ang="0">
                    <a:pos x="33" y="44"/>
                  </a:cxn>
                </a:cxnLst>
                <a:rect l="0" t="0" r="r" b="b"/>
                <a:pathLst>
                  <a:path w="65" h="65">
                    <a:moveTo>
                      <a:pt x="55" y="10"/>
                    </a:moveTo>
                    <a:cubicBezTo>
                      <a:pt x="51" y="6"/>
                      <a:pt x="51" y="6"/>
                      <a:pt x="51" y="6"/>
                    </a:cubicBezTo>
                    <a:cubicBezTo>
                      <a:pt x="49" y="5"/>
                      <a:pt x="47" y="5"/>
                      <a:pt x="46" y="6"/>
                    </a:cubicBezTo>
                    <a:cubicBezTo>
                      <a:pt x="44" y="9"/>
                      <a:pt x="44" y="9"/>
                      <a:pt x="44" y="9"/>
                    </a:cubicBezTo>
                    <a:cubicBezTo>
                      <a:pt x="41" y="8"/>
                      <a:pt x="39" y="7"/>
                      <a:pt x="37" y="7"/>
                    </a:cubicBezTo>
                    <a:cubicBezTo>
                      <a:pt x="36" y="3"/>
                      <a:pt x="36" y="3"/>
                      <a:pt x="36" y="3"/>
                    </a:cubicBezTo>
                    <a:cubicBezTo>
                      <a:pt x="36" y="1"/>
                      <a:pt x="34" y="0"/>
                      <a:pt x="32" y="0"/>
                    </a:cubicBezTo>
                    <a:cubicBezTo>
                      <a:pt x="27" y="1"/>
                      <a:pt x="27" y="1"/>
                      <a:pt x="27" y="1"/>
                    </a:cubicBezTo>
                    <a:cubicBezTo>
                      <a:pt x="25" y="1"/>
                      <a:pt x="23" y="2"/>
                      <a:pt x="23" y="4"/>
                    </a:cubicBezTo>
                    <a:cubicBezTo>
                      <a:pt x="23" y="8"/>
                      <a:pt x="23" y="8"/>
                      <a:pt x="23" y="8"/>
                    </a:cubicBezTo>
                    <a:cubicBezTo>
                      <a:pt x="21" y="9"/>
                      <a:pt x="19" y="10"/>
                      <a:pt x="17" y="11"/>
                    </a:cubicBezTo>
                    <a:cubicBezTo>
                      <a:pt x="14" y="9"/>
                      <a:pt x="14" y="9"/>
                      <a:pt x="14" y="9"/>
                    </a:cubicBezTo>
                    <a:cubicBezTo>
                      <a:pt x="13" y="8"/>
                      <a:pt x="11" y="8"/>
                      <a:pt x="9" y="10"/>
                    </a:cubicBezTo>
                    <a:cubicBezTo>
                      <a:pt x="6" y="14"/>
                      <a:pt x="6" y="14"/>
                      <a:pt x="6" y="14"/>
                    </a:cubicBezTo>
                    <a:cubicBezTo>
                      <a:pt x="4" y="16"/>
                      <a:pt x="4" y="18"/>
                      <a:pt x="6" y="19"/>
                    </a:cubicBezTo>
                    <a:cubicBezTo>
                      <a:pt x="8" y="22"/>
                      <a:pt x="8" y="22"/>
                      <a:pt x="8" y="22"/>
                    </a:cubicBezTo>
                    <a:cubicBezTo>
                      <a:pt x="7" y="24"/>
                      <a:pt x="7" y="26"/>
                      <a:pt x="6" y="28"/>
                    </a:cubicBezTo>
                    <a:cubicBezTo>
                      <a:pt x="3" y="29"/>
                      <a:pt x="3" y="29"/>
                      <a:pt x="3" y="29"/>
                    </a:cubicBezTo>
                    <a:cubicBezTo>
                      <a:pt x="1" y="29"/>
                      <a:pt x="0" y="31"/>
                      <a:pt x="0" y="33"/>
                    </a:cubicBezTo>
                    <a:cubicBezTo>
                      <a:pt x="0" y="38"/>
                      <a:pt x="0" y="38"/>
                      <a:pt x="0" y="38"/>
                    </a:cubicBezTo>
                    <a:cubicBezTo>
                      <a:pt x="1" y="40"/>
                      <a:pt x="2" y="42"/>
                      <a:pt x="4" y="42"/>
                    </a:cubicBezTo>
                    <a:cubicBezTo>
                      <a:pt x="8" y="42"/>
                      <a:pt x="8" y="42"/>
                      <a:pt x="8" y="42"/>
                    </a:cubicBezTo>
                    <a:cubicBezTo>
                      <a:pt x="9" y="44"/>
                      <a:pt x="9" y="45"/>
                      <a:pt x="11" y="47"/>
                    </a:cubicBezTo>
                    <a:cubicBezTo>
                      <a:pt x="8" y="51"/>
                      <a:pt x="8" y="51"/>
                      <a:pt x="8" y="51"/>
                    </a:cubicBezTo>
                    <a:cubicBezTo>
                      <a:pt x="7" y="52"/>
                      <a:pt x="8" y="54"/>
                      <a:pt x="9" y="55"/>
                    </a:cubicBezTo>
                    <a:cubicBezTo>
                      <a:pt x="14" y="59"/>
                      <a:pt x="14" y="59"/>
                      <a:pt x="14" y="59"/>
                    </a:cubicBezTo>
                    <a:cubicBezTo>
                      <a:pt x="15" y="60"/>
                      <a:pt x="17" y="60"/>
                      <a:pt x="18" y="59"/>
                    </a:cubicBezTo>
                    <a:cubicBezTo>
                      <a:pt x="21" y="56"/>
                      <a:pt x="21" y="56"/>
                      <a:pt x="21" y="56"/>
                    </a:cubicBezTo>
                    <a:cubicBezTo>
                      <a:pt x="23" y="57"/>
                      <a:pt x="25" y="58"/>
                      <a:pt x="27" y="58"/>
                    </a:cubicBezTo>
                    <a:cubicBezTo>
                      <a:pt x="28" y="62"/>
                      <a:pt x="28" y="62"/>
                      <a:pt x="28" y="62"/>
                    </a:cubicBezTo>
                    <a:cubicBezTo>
                      <a:pt x="28" y="64"/>
                      <a:pt x="30" y="65"/>
                      <a:pt x="32" y="65"/>
                    </a:cubicBezTo>
                    <a:cubicBezTo>
                      <a:pt x="38" y="64"/>
                      <a:pt x="38" y="64"/>
                      <a:pt x="38" y="64"/>
                    </a:cubicBezTo>
                    <a:cubicBezTo>
                      <a:pt x="39" y="64"/>
                      <a:pt x="41" y="63"/>
                      <a:pt x="41" y="61"/>
                    </a:cubicBezTo>
                    <a:cubicBezTo>
                      <a:pt x="41" y="57"/>
                      <a:pt x="41" y="57"/>
                      <a:pt x="41" y="57"/>
                    </a:cubicBezTo>
                    <a:cubicBezTo>
                      <a:pt x="43" y="56"/>
                      <a:pt x="45" y="55"/>
                      <a:pt x="47" y="54"/>
                    </a:cubicBezTo>
                    <a:cubicBezTo>
                      <a:pt x="50" y="56"/>
                      <a:pt x="50" y="56"/>
                      <a:pt x="50" y="56"/>
                    </a:cubicBezTo>
                    <a:cubicBezTo>
                      <a:pt x="52" y="57"/>
                      <a:pt x="54" y="57"/>
                      <a:pt x="55" y="56"/>
                    </a:cubicBezTo>
                    <a:cubicBezTo>
                      <a:pt x="59" y="51"/>
                      <a:pt x="59" y="51"/>
                      <a:pt x="59" y="51"/>
                    </a:cubicBezTo>
                    <a:cubicBezTo>
                      <a:pt x="60" y="50"/>
                      <a:pt x="60" y="48"/>
                      <a:pt x="59" y="46"/>
                    </a:cubicBezTo>
                    <a:cubicBezTo>
                      <a:pt x="56" y="44"/>
                      <a:pt x="56" y="44"/>
                      <a:pt x="56" y="44"/>
                    </a:cubicBezTo>
                    <a:cubicBezTo>
                      <a:pt x="57" y="42"/>
                      <a:pt x="58" y="39"/>
                      <a:pt x="58" y="37"/>
                    </a:cubicBezTo>
                    <a:cubicBezTo>
                      <a:pt x="62" y="37"/>
                      <a:pt x="62" y="37"/>
                      <a:pt x="62" y="37"/>
                    </a:cubicBezTo>
                    <a:cubicBezTo>
                      <a:pt x="63" y="36"/>
                      <a:pt x="65" y="35"/>
                      <a:pt x="64" y="33"/>
                    </a:cubicBezTo>
                    <a:cubicBezTo>
                      <a:pt x="64" y="27"/>
                      <a:pt x="64" y="27"/>
                      <a:pt x="64" y="27"/>
                    </a:cubicBezTo>
                    <a:cubicBezTo>
                      <a:pt x="64" y="25"/>
                      <a:pt x="62" y="24"/>
                      <a:pt x="60" y="24"/>
                    </a:cubicBezTo>
                    <a:cubicBezTo>
                      <a:pt x="57" y="24"/>
                      <a:pt x="57" y="24"/>
                      <a:pt x="57" y="24"/>
                    </a:cubicBezTo>
                    <a:cubicBezTo>
                      <a:pt x="56" y="21"/>
                      <a:pt x="55" y="20"/>
                      <a:pt x="54" y="18"/>
                    </a:cubicBezTo>
                    <a:cubicBezTo>
                      <a:pt x="56" y="15"/>
                      <a:pt x="56" y="15"/>
                      <a:pt x="56" y="15"/>
                    </a:cubicBezTo>
                    <a:cubicBezTo>
                      <a:pt x="57" y="13"/>
                      <a:pt x="57" y="11"/>
                      <a:pt x="55" y="10"/>
                    </a:cubicBezTo>
                    <a:close/>
                    <a:moveTo>
                      <a:pt x="33" y="44"/>
                    </a:moveTo>
                    <a:cubicBezTo>
                      <a:pt x="27" y="44"/>
                      <a:pt x="21" y="40"/>
                      <a:pt x="21" y="33"/>
                    </a:cubicBezTo>
                    <a:cubicBezTo>
                      <a:pt x="20" y="27"/>
                      <a:pt x="25" y="21"/>
                      <a:pt x="31" y="21"/>
                    </a:cubicBezTo>
                    <a:cubicBezTo>
                      <a:pt x="38" y="20"/>
                      <a:pt x="43" y="25"/>
                      <a:pt x="44" y="31"/>
                    </a:cubicBezTo>
                    <a:cubicBezTo>
                      <a:pt x="44" y="38"/>
                      <a:pt x="40" y="43"/>
                      <a:pt x="33" y="44"/>
                    </a:cubicBezTo>
                    <a:close/>
                    <a:moveTo>
                      <a:pt x="33" y="44"/>
                    </a:moveTo>
                    <a:cubicBezTo>
                      <a:pt x="33" y="44"/>
                      <a:pt x="33" y="44"/>
                      <a:pt x="33" y="44"/>
                    </a:cubicBezTo>
                  </a:path>
                </a:pathLst>
              </a:custGeom>
              <a:solidFill>
                <a:srgbClr val="FFFFFF"/>
              </a:solidFill>
              <a:ln w="9525">
                <a:noFill/>
                <a:round/>
              </a:ln>
            </p:spPr>
            <p:txBody>
              <a:bodyPr anchor="ctr"/>
              <a:lstStyle/>
              <a:p>
                <a:pPr algn="ctr"/>
                <a:endParaRPr sz="2400"/>
              </a:p>
            </p:txBody>
          </p:sp>
          <p:sp>
            <p:nvSpPr>
              <p:cNvPr id="31" name="Freeform: Shape 120"/>
              <p:cNvSpPr/>
              <p:nvPr/>
            </p:nvSpPr>
            <p:spPr bwMode="auto">
              <a:xfrm>
                <a:off x="5240338" y="3871913"/>
                <a:ext cx="155575" cy="155575"/>
              </a:xfrm>
              <a:custGeom>
                <a:cxnLst>
                  <a:cxn ang="0">
                    <a:pos x="3" y="21"/>
                  </a:cxn>
                  <a:cxn ang="0">
                    <a:pos x="0" y="24"/>
                  </a:cxn>
                  <a:cxn ang="0">
                    <a:pos x="0" y="28"/>
                  </a:cxn>
                  <a:cxn ang="0">
                    <a:pos x="3" y="31"/>
                  </a:cxn>
                  <a:cxn ang="0">
                    <a:pos x="6" y="32"/>
                  </a:cxn>
                  <a:cxn ang="0">
                    <a:pos x="7" y="36"/>
                  </a:cxn>
                  <a:cxn ang="0">
                    <a:pos x="6" y="38"/>
                  </a:cxn>
                  <a:cxn ang="0">
                    <a:pos x="6" y="43"/>
                  </a:cxn>
                  <a:cxn ang="0">
                    <a:pos x="9" y="45"/>
                  </a:cxn>
                  <a:cxn ang="0">
                    <a:pos x="13" y="46"/>
                  </a:cxn>
                  <a:cxn ang="0">
                    <a:pos x="15" y="44"/>
                  </a:cxn>
                  <a:cxn ang="0">
                    <a:pos x="20" y="46"/>
                  </a:cxn>
                  <a:cxn ang="0">
                    <a:pos x="20" y="49"/>
                  </a:cxn>
                  <a:cxn ang="0">
                    <a:pos x="24" y="52"/>
                  </a:cxn>
                  <a:cxn ang="0">
                    <a:pos x="27" y="52"/>
                  </a:cxn>
                  <a:cxn ang="0">
                    <a:pos x="31" y="49"/>
                  </a:cxn>
                  <a:cxn ang="0">
                    <a:pos x="31" y="47"/>
                  </a:cxn>
                  <a:cxn ang="0">
                    <a:pos x="36" y="45"/>
                  </a:cxn>
                  <a:cxn ang="0">
                    <a:pos x="38" y="46"/>
                  </a:cxn>
                  <a:cxn ang="0">
                    <a:pos x="43" y="46"/>
                  </a:cxn>
                  <a:cxn ang="0">
                    <a:pos x="46" y="43"/>
                  </a:cxn>
                  <a:cxn ang="0">
                    <a:pos x="46" y="39"/>
                  </a:cxn>
                  <a:cxn ang="0">
                    <a:pos x="45" y="37"/>
                  </a:cxn>
                  <a:cxn ang="0">
                    <a:pos x="47" y="32"/>
                  </a:cxn>
                  <a:cxn ang="0">
                    <a:pos x="49" y="32"/>
                  </a:cxn>
                  <a:cxn ang="0">
                    <a:pos x="52" y="28"/>
                  </a:cxn>
                  <a:cxn ang="0">
                    <a:pos x="52" y="24"/>
                  </a:cxn>
                  <a:cxn ang="0">
                    <a:pos x="49" y="21"/>
                  </a:cxn>
                  <a:cxn ang="0">
                    <a:pos x="47" y="21"/>
                  </a:cxn>
                  <a:cxn ang="0">
                    <a:pos x="45" y="16"/>
                  </a:cxn>
                  <a:cxn ang="0">
                    <a:pos x="46" y="14"/>
                  </a:cxn>
                  <a:cxn ang="0">
                    <a:pos x="46" y="9"/>
                  </a:cxn>
                  <a:cxn ang="0">
                    <a:pos x="44" y="7"/>
                  </a:cxn>
                  <a:cxn ang="0">
                    <a:pos x="39" y="6"/>
                  </a:cxn>
                  <a:cxn ang="0">
                    <a:pos x="37" y="8"/>
                  </a:cxn>
                  <a:cxn ang="0">
                    <a:pos x="32" y="5"/>
                  </a:cxn>
                  <a:cxn ang="0">
                    <a:pos x="32" y="3"/>
                  </a:cxn>
                  <a:cxn ang="0">
                    <a:pos x="28" y="0"/>
                  </a:cxn>
                  <a:cxn ang="0">
                    <a:pos x="25" y="0"/>
                  </a:cxn>
                  <a:cxn ang="0">
                    <a:pos x="21" y="3"/>
                  </a:cxn>
                  <a:cxn ang="0">
                    <a:pos x="21" y="5"/>
                  </a:cxn>
                  <a:cxn ang="0">
                    <a:pos x="16" y="7"/>
                  </a:cxn>
                  <a:cxn ang="0">
                    <a:pos x="14" y="6"/>
                  </a:cxn>
                  <a:cxn ang="0">
                    <a:pos x="9" y="6"/>
                  </a:cxn>
                  <a:cxn ang="0">
                    <a:pos x="6" y="9"/>
                  </a:cxn>
                  <a:cxn ang="0">
                    <a:pos x="6" y="13"/>
                  </a:cxn>
                  <a:cxn ang="0">
                    <a:pos x="8" y="15"/>
                  </a:cxn>
                  <a:cxn ang="0">
                    <a:pos x="6" y="20"/>
                  </a:cxn>
                  <a:cxn ang="0">
                    <a:pos x="3" y="21"/>
                  </a:cxn>
                  <a:cxn ang="0">
                    <a:pos x="26" y="16"/>
                  </a:cxn>
                  <a:cxn ang="0">
                    <a:pos x="36" y="26"/>
                  </a:cxn>
                  <a:cxn ang="0">
                    <a:pos x="26" y="35"/>
                  </a:cxn>
                  <a:cxn ang="0">
                    <a:pos x="17" y="26"/>
                  </a:cxn>
                  <a:cxn ang="0">
                    <a:pos x="26" y="16"/>
                  </a:cxn>
                  <a:cxn ang="0">
                    <a:pos x="26" y="16"/>
                  </a:cxn>
                  <a:cxn ang="0">
                    <a:pos x="26" y="16"/>
                  </a:cxn>
                </a:cxnLst>
                <a:rect l="0" t="0" r="r" b="b"/>
                <a:pathLst>
                  <a:path w="52" h="52">
                    <a:moveTo>
                      <a:pt x="3" y="21"/>
                    </a:moveTo>
                    <a:cubicBezTo>
                      <a:pt x="1" y="21"/>
                      <a:pt x="0" y="22"/>
                      <a:pt x="0" y="24"/>
                    </a:cubicBezTo>
                    <a:cubicBezTo>
                      <a:pt x="0" y="28"/>
                      <a:pt x="0" y="28"/>
                      <a:pt x="0" y="28"/>
                    </a:cubicBezTo>
                    <a:cubicBezTo>
                      <a:pt x="0" y="29"/>
                      <a:pt x="1" y="31"/>
                      <a:pt x="3" y="31"/>
                    </a:cubicBezTo>
                    <a:cubicBezTo>
                      <a:pt x="6" y="32"/>
                      <a:pt x="6" y="32"/>
                      <a:pt x="6" y="32"/>
                    </a:cubicBezTo>
                    <a:cubicBezTo>
                      <a:pt x="6" y="33"/>
                      <a:pt x="7" y="35"/>
                      <a:pt x="7" y="36"/>
                    </a:cubicBezTo>
                    <a:cubicBezTo>
                      <a:pt x="6" y="38"/>
                      <a:pt x="6" y="38"/>
                      <a:pt x="6" y="38"/>
                    </a:cubicBezTo>
                    <a:cubicBezTo>
                      <a:pt x="5" y="40"/>
                      <a:pt x="5" y="42"/>
                      <a:pt x="6" y="43"/>
                    </a:cubicBezTo>
                    <a:cubicBezTo>
                      <a:pt x="9" y="45"/>
                      <a:pt x="9" y="45"/>
                      <a:pt x="9" y="45"/>
                    </a:cubicBezTo>
                    <a:cubicBezTo>
                      <a:pt x="10" y="47"/>
                      <a:pt x="12" y="47"/>
                      <a:pt x="13" y="46"/>
                    </a:cubicBezTo>
                    <a:cubicBezTo>
                      <a:pt x="15" y="44"/>
                      <a:pt x="15" y="44"/>
                      <a:pt x="15" y="44"/>
                    </a:cubicBezTo>
                    <a:cubicBezTo>
                      <a:pt x="17" y="45"/>
                      <a:pt x="18" y="46"/>
                      <a:pt x="20" y="46"/>
                    </a:cubicBezTo>
                    <a:cubicBezTo>
                      <a:pt x="20" y="49"/>
                      <a:pt x="20" y="49"/>
                      <a:pt x="20" y="49"/>
                    </a:cubicBezTo>
                    <a:cubicBezTo>
                      <a:pt x="21" y="51"/>
                      <a:pt x="22" y="52"/>
                      <a:pt x="24" y="52"/>
                    </a:cubicBezTo>
                    <a:cubicBezTo>
                      <a:pt x="27" y="52"/>
                      <a:pt x="27" y="52"/>
                      <a:pt x="27" y="52"/>
                    </a:cubicBezTo>
                    <a:cubicBezTo>
                      <a:pt x="29" y="52"/>
                      <a:pt x="31" y="51"/>
                      <a:pt x="31" y="49"/>
                    </a:cubicBezTo>
                    <a:cubicBezTo>
                      <a:pt x="31" y="47"/>
                      <a:pt x="31" y="47"/>
                      <a:pt x="31" y="47"/>
                    </a:cubicBezTo>
                    <a:cubicBezTo>
                      <a:pt x="33" y="46"/>
                      <a:pt x="35" y="45"/>
                      <a:pt x="36" y="45"/>
                    </a:cubicBezTo>
                    <a:cubicBezTo>
                      <a:pt x="38" y="46"/>
                      <a:pt x="38" y="46"/>
                      <a:pt x="38" y="46"/>
                    </a:cubicBezTo>
                    <a:cubicBezTo>
                      <a:pt x="40" y="47"/>
                      <a:pt x="42" y="47"/>
                      <a:pt x="43" y="46"/>
                    </a:cubicBezTo>
                    <a:cubicBezTo>
                      <a:pt x="46" y="43"/>
                      <a:pt x="46" y="43"/>
                      <a:pt x="46" y="43"/>
                    </a:cubicBezTo>
                    <a:cubicBezTo>
                      <a:pt x="47" y="42"/>
                      <a:pt x="47" y="40"/>
                      <a:pt x="46" y="39"/>
                    </a:cubicBezTo>
                    <a:cubicBezTo>
                      <a:pt x="45" y="37"/>
                      <a:pt x="45" y="37"/>
                      <a:pt x="45" y="37"/>
                    </a:cubicBezTo>
                    <a:cubicBezTo>
                      <a:pt x="45" y="35"/>
                      <a:pt x="46" y="33"/>
                      <a:pt x="47" y="32"/>
                    </a:cubicBezTo>
                    <a:cubicBezTo>
                      <a:pt x="49" y="32"/>
                      <a:pt x="49" y="32"/>
                      <a:pt x="49" y="32"/>
                    </a:cubicBezTo>
                    <a:cubicBezTo>
                      <a:pt x="51" y="31"/>
                      <a:pt x="52" y="30"/>
                      <a:pt x="52" y="28"/>
                    </a:cubicBezTo>
                    <a:cubicBezTo>
                      <a:pt x="52" y="24"/>
                      <a:pt x="52" y="24"/>
                      <a:pt x="52" y="24"/>
                    </a:cubicBezTo>
                    <a:cubicBezTo>
                      <a:pt x="52" y="23"/>
                      <a:pt x="51" y="21"/>
                      <a:pt x="49" y="21"/>
                    </a:cubicBezTo>
                    <a:cubicBezTo>
                      <a:pt x="47" y="21"/>
                      <a:pt x="47" y="21"/>
                      <a:pt x="47" y="21"/>
                    </a:cubicBezTo>
                    <a:cubicBezTo>
                      <a:pt x="46" y="19"/>
                      <a:pt x="46" y="17"/>
                      <a:pt x="45" y="16"/>
                    </a:cubicBezTo>
                    <a:cubicBezTo>
                      <a:pt x="46" y="14"/>
                      <a:pt x="46" y="14"/>
                      <a:pt x="46" y="14"/>
                    </a:cubicBezTo>
                    <a:cubicBezTo>
                      <a:pt x="47" y="12"/>
                      <a:pt x="47" y="10"/>
                      <a:pt x="46" y="9"/>
                    </a:cubicBezTo>
                    <a:cubicBezTo>
                      <a:pt x="44" y="7"/>
                      <a:pt x="44" y="7"/>
                      <a:pt x="44" y="7"/>
                    </a:cubicBezTo>
                    <a:cubicBezTo>
                      <a:pt x="42" y="5"/>
                      <a:pt x="40" y="5"/>
                      <a:pt x="39" y="6"/>
                    </a:cubicBezTo>
                    <a:cubicBezTo>
                      <a:pt x="37" y="8"/>
                      <a:pt x="37" y="8"/>
                      <a:pt x="37" y="8"/>
                    </a:cubicBezTo>
                    <a:cubicBezTo>
                      <a:pt x="36" y="7"/>
                      <a:pt x="34" y="6"/>
                      <a:pt x="32" y="5"/>
                    </a:cubicBezTo>
                    <a:cubicBezTo>
                      <a:pt x="32" y="3"/>
                      <a:pt x="32" y="3"/>
                      <a:pt x="32" y="3"/>
                    </a:cubicBezTo>
                    <a:cubicBezTo>
                      <a:pt x="32" y="1"/>
                      <a:pt x="30" y="0"/>
                      <a:pt x="28" y="0"/>
                    </a:cubicBezTo>
                    <a:cubicBezTo>
                      <a:pt x="25" y="0"/>
                      <a:pt x="25" y="0"/>
                      <a:pt x="25" y="0"/>
                    </a:cubicBezTo>
                    <a:cubicBezTo>
                      <a:pt x="23" y="0"/>
                      <a:pt x="21" y="1"/>
                      <a:pt x="21" y="3"/>
                    </a:cubicBezTo>
                    <a:cubicBezTo>
                      <a:pt x="21" y="5"/>
                      <a:pt x="21" y="5"/>
                      <a:pt x="21" y="5"/>
                    </a:cubicBezTo>
                    <a:cubicBezTo>
                      <a:pt x="19" y="6"/>
                      <a:pt x="17" y="6"/>
                      <a:pt x="16" y="7"/>
                    </a:cubicBezTo>
                    <a:cubicBezTo>
                      <a:pt x="14" y="6"/>
                      <a:pt x="14" y="6"/>
                      <a:pt x="14" y="6"/>
                    </a:cubicBezTo>
                    <a:cubicBezTo>
                      <a:pt x="12" y="5"/>
                      <a:pt x="10" y="5"/>
                      <a:pt x="9" y="6"/>
                    </a:cubicBezTo>
                    <a:cubicBezTo>
                      <a:pt x="6" y="9"/>
                      <a:pt x="6" y="9"/>
                      <a:pt x="6" y="9"/>
                    </a:cubicBezTo>
                    <a:cubicBezTo>
                      <a:pt x="5" y="10"/>
                      <a:pt x="5" y="12"/>
                      <a:pt x="6" y="13"/>
                    </a:cubicBezTo>
                    <a:cubicBezTo>
                      <a:pt x="8" y="15"/>
                      <a:pt x="8" y="15"/>
                      <a:pt x="8" y="15"/>
                    </a:cubicBezTo>
                    <a:cubicBezTo>
                      <a:pt x="7" y="17"/>
                      <a:pt x="6" y="19"/>
                      <a:pt x="6" y="20"/>
                    </a:cubicBezTo>
                    <a:lnTo>
                      <a:pt x="3" y="21"/>
                    </a:lnTo>
                    <a:close/>
                    <a:moveTo>
                      <a:pt x="26" y="16"/>
                    </a:moveTo>
                    <a:cubicBezTo>
                      <a:pt x="31" y="17"/>
                      <a:pt x="36" y="21"/>
                      <a:pt x="36" y="26"/>
                    </a:cubicBezTo>
                    <a:cubicBezTo>
                      <a:pt x="35" y="31"/>
                      <a:pt x="31" y="35"/>
                      <a:pt x="26" y="35"/>
                    </a:cubicBezTo>
                    <a:cubicBezTo>
                      <a:pt x="21" y="35"/>
                      <a:pt x="17" y="31"/>
                      <a:pt x="17" y="26"/>
                    </a:cubicBezTo>
                    <a:cubicBezTo>
                      <a:pt x="17" y="21"/>
                      <a:pt x="21" y="16"/>
                      <a:pt x="26" y="16"/>
                    </a:cubicBezTo>
                    <a:close/>
                    <a:moveTo>
                      <a:pt x="26" y="16"/>
                    </a:moveTo>
                    <a:cubicBezTo>
                      <a:pt x="26" y="16"/>
                      <a:pt x="26" y="16"/>
                      <a:pt x="26" y="16"/>
                    </a:cubicBezTo>
                  </a:path>
                </a:pathLst>
              </a:custGeom>
              <a:solidFill>
                <a:srgbClr val="FFFFFF"/>
              </a:solidFill>
              <a:ln w="9525">
                <a:noFill/>
                <a:round/>
              </a:ln>
            </p:spPr>
            <p:txBody>
              <a:bodyPr anchor="ctr"/>
              <a:lstStyle/>
              <a:p>
                <a:pPr algn="ctr"/>
                <a:endParaRPr sz="2400"/>
              </a:p>
            </p:txBody>
          </p:sp>
        </p:grpSp>
        <p:sp>
          <p:nvSpPr>
            <p:cNvPr id="24" name="Freeform: Shape 121"/>
            <p:cNvSpPr/>
            <p:nvPr/>
          </p:nvSpPr>
          <p:spPr bwMode="auto">
            <a:xfrm>
              <a:off x="4622344" y="2067032"/>
              <a:ext cx="422752" cy="628156"/>
            </a:xfrm>
            <a:custGeom>
              <a:cxnLst>
                <a:cxn ang="0">
                  <a:pos x="47" y="0"/>
                </a:cxn>
                <a:cxn ang="0">
                  <a:pos x="10" y="76"/>
                </a:cxn>
                <a:cxn ang="0">
                  <a:pos x="24" y="124"/>
                </a:cxn>
                <a:cxn ang="0">
                  <a:pos x="34" y="128"/>
                </a:cxn>
                <a:cxn ang="0">
                  <a:pos x="44" y="140"/>
                </a:cxn>
                <a:cxn ang="0">
                  <a:pos x="62" y="130"/>
                </a:cxn>
                <a:cxn ang="0">
                  <a:pos x="67" y="128"/>
                </a:cxn>
                <a:cxn ang="0">
                  <a:pos x="72" y="94"/>
                </a:cxn>
                <a:cxn ang="0">
                  <a:pos x="94" y="46"/>
                </a:cxn>
                <a:cxn ang="0">
                  <a:pos x="32" y="53"/>
                </a:cxn>
                <a:cxn ang="0">
                  <a:pos x="43" y="56"/>
                </a:cxn>
                <a:cxn ang="0">
                  <a:pos x="47" y="56"/>
                </a:cxn>
                <a:cxn ang="0">
                  <a:pos x="55" y="55"/>
                </a:cxn>
                <a:cxn ang="0">
                  <a:pos x="58" y="56"/>
                </a:cxn>
                <a:cxn ang="0">
                  <a:pos x="54" y="89"/>
                </a:cxn>
                <a:cxn ang="0">
                  <a:pos x="62" y="98"/>
                </a:cxn>
                <a:cxn ang="0">
                  <a:pos x="33" y="106"/>
                </a:cxn>
                <a:cxn ang="0">
                  <a:pos x="62" y="98"/>
                </a:cxn>
                <a:cxn ang="0">
                  <a:pos x="33" y="111"/>
                </a:cxn>
                <a:cxn ang="0">
                  <a:pos x="62" y="118"/>
                </a:cxn>
                <a:cxn ang="0">
                  <a:pos x="64" y="88"/>
                </a:cxn>
                <a:cxn ang="0">
                  <a:pos x="70" y="49"/>
                </a:cxn>
                <a:cxn ang="0">
                  <a:pos x="63" y="48"/>
                </a:cxn>
                <a:cxn ang="0">
                  <a:pos x="58" y="51"/>
                </a:cxn>
                <a:cxn ang="0">
                  <a:pos x="52" y="42"/>
                </a:cxn>
                <a:cxn ang="0">
                  <a:pos x="44" y="51"/>
                </a:cxn>
                <a:cxn ang="0">
                  <a:pos x="36" y="45"/>
                </a:cxn>
                <a:cxn ang="0">
                  <a:pos x="31" y="48"/>
                </a:cxn>
                <a:cxn ang="0">
                  <a:pos x="24" y="50"/>
                </a:cxn>
                <a:cxn ang="0">
                  <a:pos x="31" y="89"/>
                </a:cxn>
                <a:cxn ang="0">
                  <a:pos x="9" y="47"/>
                </a:cxn>
                <a:cxn ang="0">
                  <a:pos x="85" y="47"/>
                </a:cxn>
                <a:cxn ang="0">
                  <a:pos x="64" y="88"/>
                </a:cxn>
                <a:cxn ang="0">
                  <a:pos x="64" y="88"/>
                </a:cxn>
              </a:cxnLst>
              <a:rect l="0" t="0" r="r" b="b"/>
              <a:pathLst>
                <a:path w="94" h="140">
                  <a:moveTo>
                    <a:pt x="94" y="46"/>
                  </a:moveTo>
                  <a:cubicBezTo>
                    <a:pt x="94" y="20"/>
                    <a:pt x="73" y="0"/>
                    <a:pt x="47" y="0"/>
                  </a:cubicBezTo>
                  <a:cubicBezTo>
                    <a:pt x="21" y="0"/>
                    <a:pt x="0" y="21"/>
                    <a:pt x="0" y="47"/>
                  </a:cubicBezTo>
                  <a:cubicBezTo>
                    <a:pt x="0" y="58"/>
                    <a:pt x="4" y="68"/>
                    <a:pt x="10" y="76"/>
                  </a:cubicBezTo>
                  <a:cubicBezTo>
                    <a:pt x="15" y="82"/>
                    <a:pt x="20" y="89"/>
                    <a:pt x="23" y="95"/>
                  </a:cubicBezTo>
                  <a:cubicBezTo>
                    <a:pt x="24" y="124"/>
                    <a:pt x="24" y="124"/>
                    <a:pt x="24" y="124"/>
                  </a:cubicBezTo>
                  <a:cubicBezTo>
                    <a:pt x="24" y="126"/>
                    <a:pt x="26" y="128"/>
                    <a:pt x="28" y="128"/>
                  </a:cubicBezTo>
                  <a:cubicBezTo>
                    <a:pt x="34" y="128"/>
                    <a:pt x="34" y="128"/>
                    <a:pt x="34" y="128"/>
                  </a:cubicBezTo>
                  <a:cubicBezTo>
                    <a:pt x="34" y="130"/>
                    <a:pt x="34" y="130"/>
                    <a:pt x="34" y="130"/>
                  </a:cubicBezTo>
                  <a:cubicBezTo>
                    <a:pt x="34" y="136"/>
                    <a:pt x="38" y="140"/>
                    <a:pt x="44" y="140"/>
                  </a:cubicBezTo>
                  <a:cubicBezTo>
                    <a:pt x="52" y="140"/>
                    <a:pt x="52" y="140"/>
                    <a:pt x="52" y="140"/>
                  </a:cubicBezTo>
                  <a:cubicBezTo>
                    <a:pt x="58" y="140"/>
                    <a:pt x="62" y="136"/>
                    <a:pt x="62" y="130"/>
                  </a:cubicBezTo>
                  <a:cubicBezTo>
                    <a:pt x="62" y="128"/>
                    <a:pt x="62" y="128"/>
                    <a:pt x="62" y="128"/>
                  </a:cubicBezTo>
                  <a:cubicBezTo>
                    <a:pt x="67" y="128"/>
                    <a:pt x="67" y="128"/>
                    <a:pt x="67" y="128"/>
                  </a:cubicBezTo>
                  <a:cubicBezTo>
                    <a:pt x="70" y="128"/>
                    <a:pt x="72" y="126"/>
                    <a:pt x="72" y="123"/>
                  </a:cubicBezTo>
                  <a:cubicBezTo>
                    <a:pt x="72" y="94"/>
                    <a:pt x="72" y="94"/>
                    <a:pt x="72" y="94"/>
                  </a:cubicBezTo>
                  <a:cubicBezTo>
                    <a:pt x="75" y="88"/>
                    <a:pt x="80" y="82"/>
                    <a:pt x="84" y="76"/>
                  </a:cubicBezTo>
                  <a:cubicBezTo>
                    <a:pt x="91" y="67"/>
                    <a:pt x="94" y="57"/>
                    <a:pt x="94" y="46"/>
                  </a:cubicBezTo>
                  <a:close/>
                  <a:moveTo>
                    <a:pt x="41" y="89"/>
                  </a:moveTo>
                  <a:cubicBezTo>
                    <a:pt x="32" y="53"/>
                    <a:pt x="32" y="53"/>
                    <a:pt x="32" y="53"/>
                  </a:cubicBezTo>
                  <a:cubicBezTo>
                    <a:pt x="37" y="50"/>
                    <a:pt x="37" y="50"/>
                    <a:pt x="37" y="50"/>
                  </a:cubicBezTo>
                  <a:cubicBezTo>
                    <a:pt x="43" y="56"/>
                    <a:pt x="43" y="56"/>
                    <a:pt x="43" y="56"/>
                  </a:cubicBezTo>
                  <a:cubicBezTo>
                    <a:pt x="44" y="56"/>
                    <a:pt x="44" y="56"/>
                    <a:pt x="45" y="56"/>
                  </a:cubicBezTo>
                  <a:cubicBezTo>
                    <a:pt x="46" y="56"/>
                    <a:pt x="46" y="56"/>
                    <a:pt x="47" y="56"/>
                  </a:cubicBezTo>
                  <a:cubicBezTo>
                    <a:pt x="52" y="49"/>
                    <a:pt x="52" y="49"/>
                    <a:pt x="52" y="49"/>
                  </a:cubicBezTo>
                  <a:cubicBezTo>
                    <a:pt x="55" y="55"/>
                    <a:pt x="55" y="55"/>
                    <a:pt x="55" y="55"/>
                  </a:cubicBezTo>
                  <a:cubicBezTo>
                    <a:pt x="55" y="56"/>
                    <a:pt x="56" y="56"/>
                    <a:pt x="57" y="56"/>
                  </a:cubicBezTo>
                  <a:cubicBezTo>
                    <a:pt x="57" y="56"/>
                    <a:pt x="58" y="56"/>
                    <a:pt x="58" y="56"/>
                  </a:cubicBezTo>
                  <a:cubicBezTo>
                    <a:pt x="62" y="54"/>
                    <a:pt x="62" y="54"/>
                    <a:pt x="62" y="54"/>
                  </a:cubicBezTo>
                  <a:cubicBezTo>
                    <a:pt x="54" y="89"/>
                    <a:pt x="54" y="89"/>
                    <a:pt x="54" y="89"/>
                  </a:cubicBezTo>
                  <a:lnTo>
                    <a:pt x="41" y="89"/>
                  </a:lnTo>
                  <a:close/>
                  <a:moveTo>
                    <a:pt x="62" y="98"/>
                  </a:moveTo>
                  <a:cubicBezTo>
                    <a:pt x="62" y="106"/>
                    <a:pt x="62" y="106"/>
                    <a:pt x="62" y="106"/>
                  </a:cubicBezTo>
                  <a:cubicBezTo>
                    <a:pt x="33" y="106"/>
                    <a:pt x="33" y="106"/>
                    <a:pt x="33" y="106"/>
                  </a:cubicBezTo>
                  <a:cubicBezTo>
                    <a:pt x="33" y="98"/>
                    <a:pt x="33" y="98"/>
                    <a:pt x="33" y="98"/>
                  </a:cubicBezTo>
                  <a:lnTo>
                    <a:pt x="62" y="98"/>
                  </a:lnTo>
                  <a:close/>
                  <a:moveTo>
                    <a:pt x="33" y="119"/>
                  </a:moveTo>
                  <a:cubicBezTo>
                    <a:pt x="33" y="111"/>
                    <a:pt x="33" y="111"/>
                    <a:pt x="33" y="111"/>
                  </a:cubicBezTo>
                  <a:cubicBezTo>
                    <a:pt x="62" y="111"/>
                    <a:pt x="62" y="111"/>
                    <a:pt x="62" y="111"/>
                  </a:cubicBezTo>
                  <a:cubicBezTo>
                    <a:pt x="62" y="118"/>
                    <a:pt x="62" y="118"/>
                    <a:pt x="62" y="118"/>
                  </a:cubicBezTo>
                  <a:lnTo>
                    <a:pt x="33" y="119"/>
                  </a:lnTo>
                  <a:close/>
                  <a:moveTo>
                    <a:pt x="64" y="88"/>
                  </a:moveTo>
                  <a:cubicBezTo>
                    <a:pt x="62" y="88"/>
                    <a:pt x="62" y="88"/>
                    <a:pt x="62" y="88"/>
                  </a:cubicBezTo>
                  <a:cubicBezTo>
                    <a:pt x="70" y="49"/>
                    <a:pt x="70" y="49"/>
                    <a:pt x="70" y="49"/>
                  </a:cubicBezTo>
                  <a:cubicBezTo>
                    <a:pt x="71" y="48"/>
                    <a:pt x="69" y="46"/>
                    <a:pt x="67" y="45"/>
                  </a:cubicBezTo>
                  <a:cubicBezTo>
                    <a:pt x="66" y="45"/>
                    <a:pt x="64" y="46"/>
                    <a:pt x="63" y="48"/>
                  </a:cubicBezTo>
                  <a:cubicBezTo>
                    <a:pt x="63" y="49"/>
                    <a:pt x="63" y="49"/>
                    <a:pt x="63" y="49"/>
                  </a:cubicBezTo>
                  <a:cubicBezTo>
                    <a:pt x="58" y="51"/>
                    <a:pt x="58" y="51"/>
                    <a:pt x="58" y="51"/>
                  </a:cubicBezTo>
                  <a:cubicBezTo>
                    <a:pt x="54" y="44"/>
                    <a:pt x="54" y="44"/>
                    <a:pt x="54" y="44"/>
                  </a:cubicBezTo>
                  <a:cubicBezTo>
                    <a:pt x="54" y="43"/>
                    <a:pt x="53" y="43"/>
                    <a:pt x="52" y="42"/>
                  </a:cubicBezTo>
                  <a:cubicBezTo>
                    <a:pt x="52" y="42"/>
                    <a:pt x="51" y="43"/>
                    <a:pt x="50" y="43"/>
                  </a:cubicBezTo>
                  <a:cubicBezTo>
                    <a:pt x="44" y="51"/>
                    <a:pt x="44" y="51"/>
                    <a:pt x="44" y="51"/>
                  </a:cubicBezTo>
                  <a:cubicBezTo>
                    <a:pt x="39" y="45"/>
                    <a:pt x="39" y="45"/>
                    <a:pt x="39" y="45"/>
                  </a:cubicBezTo>
                  <a:cubicBezTo>
                    <a:pt x="38" y="45"/>
                    <a:pt x="37" y="45"/>
                    <a:pt x="36" y="45"/>
                  </a:cubicBezTo>
                  <a:cubicBezTo>
                    <a:pt x="31" y="48"/>
                    <a:pt x="31" y="48"/>
                    <a:pt x="31" y="48"/>
                  </a:cubicBezTo>
                  <a:cubicBezTo>
                    <a:pt x="31" y="48"/>
                    <a:pt x="31" y="48"/>
                    <a:pt x="31" y="48"/>
                  </a:cubicBezTo>
                  <a:cubicBezTo>
                    <a:pt x="31" y="46"/>
                    <a:pt x="29" y="45"/>
                    <a:pt x="27" y="46"/>
                  </a:cubicBezTo>
                  <a:cubicBezTo>
                    <a:pt x="25" y="46"/>
                    <a:pt x="24" y="48"/>
                    <a:pt x="24" y="50"/>
                  </a:cubicBezTo>
                  <a:cubicBezTo>
                    <a:pt x="33" y="89"/>
                    <a:pt x="33" y="89"/>
                    <a:pt x="33" y="89"/>
                  </a:cubicBezTo>
                  <a:cubicBezTo>
                    <a:pt x="31" y="89"/>
                    <a:pt x="31" y="89"/>
                    <a:pt x="31" y="89"/>
                  </a:cubicBezTo>
                  <a:cubicBezTo>
                    <a:pt x="27" y="82"/>
                    <a:pt x="22" y="76"/>
                    <a:pt x="18" y="70"/>
                  </a:cubicBezTo>
                  <a:cubicBezTo>
                    <a:pt x="12" y="64"/>
                    <a:pt x="10" y="56"/>
                    <a:pt x="9" y="47"/>
                  </a:cubicBezTo>
                  <a:cubicBezTo>
                    <a:pt x="9" y="26"/>
                    <a:pt x="26" y="9"/>
                    <a:pt x="47" y="9"/>
                  </a:cubicBezTo>
                  <a:cubicBezTo>
                    <a:pt x="68" y="9"/>
                    <a:pt x="85" y="26"/>
                    <a:pt x="85" y="47"/>
                  </a:cubicBezTo>
                  <a:cubicBezTo>
                    <a:pt x="85" y="55"/>
                    <a:pt x="82" y="63"/>
                    <a:pt x="77" y="70"/>
                  </a:cubicBezTo>
                  <a:cubicBezTo>
                    <a:pt x="72" y="76"/>
                    <a:pt x="68" y="82"/>
                    <a:pt x="64" y="88"/>
                  </a:cubicBezTo>
                  <a:close/>
                  <a:moveTo>
                    <a:pt x="64" y="88"/>
                  </a:moveTo>
                  <a:cubicBezTo>
                    <a:pt x="64" y="88"/>
                    <a:pt x="64" y="88"/>
                    <a:pt x="64" y="88"/>
                  </a:cubicBezTo>
                </a:path>
              </a:pathLst>
            </a:custGeom>
            <a:solidFill>
              <a:srgbClr val="FFFFFF"/>
            </a:solidFill>
            <a:ln w="9525">
              <a:noFill/>
              <a:round/>
            </a:ln>
          </p:spPr>
          <p:txBody>
            <a:bodyPr anchor="ctr"/>
            <a:lstStyle/>
            <a:p>
              <a:pPr algn="ctr"/>
              <a:endParaRPr sz="2400"/>
            </a:p>
          </p:txBody>
        </p:sp>
        <p:sp>
          <p:nvSpPr>
            <p:cNvPr id="25" name="TextBox 122"/>
            <p:cNvSpPr txBox="1"/>
            <p:nvPr/>
          </p:nvSpPr>
          <p:spPr>
            <a:xfrm>
              <a:off x="5262624" y="2496032"/>
              <a:ext cx="588623" cy="684803"/>
            </a:xfrm>
            <a:prstGeom prst="rect">
              <a:avLst/>
            </a:prstGeom>
            <a:noFill/>
          </p:spPr>
          <p:txBody>
            <a:bodyPr wrap="none">
              <a:normAutofit fontScale="62500" lnSpcReduction="20000"/>
            </a:bodyPr>
            <a:lstStyle/>
            <a:p>
              <a:pPr algn="ctr"/>
              <a:r>
                <a:rPr lang="en-US" altLang="zh-CN" sz="3733" b="1">
                  <a:solidFill>
                    <a:schemeClr val="bg1"/>
                  </a:solidFill>
                </a:rPr>
                <a:t>01</a:t>
              </a:r>
              <a:br>
                <a:rPr lang="en-US" altLang="zh-CN" sz="3733" b="1">
                  <a:solidFill>
                    <a:schemeClr val="bg1"/>
                  </a:solidFill>
                </a:rPr>
              </a:br>
              <a:r>
                <a:rPr lang="zh-CN" altLang="en-US" sz="3733" b="1">
                  <a:solidFill>
                    <a:schemeClr val="bg1"/>
                  </a:solidFill>
                </a:rPr>
                <a:t>关键词</a:t>
              </a:r>
            </a:p>
          </p:txBody>
        </p:sp>
        <p:sp>
          <p:nvSpPr>
            <p:cNvPr id="26" name="TextBox 123"/>
            <p:cNvSpPr txBox="1"/>
            <p:nvPr/>
          </p:nvSpPr>
          <p:spPr>
            <a:xfrm>
              <a:off x="6335888" y="2496032"/>
              <a:ext cx="588623" cy="684803"/>
            </a:xfrm>
            <a:prstGeom prst="rect">
              <a:avLst/>
            </a:prstGeom>
            <a:noFill/>
          </p:spPr>
          <p:txBody>
            <a:bodyPr wrap="none">
              <a:normAutofit fontScale="62500" lnSpcReduction="20000"/>
            </a:bodyPr>
            <a:lstStyle/>
            <a:p>
              <a:pPr algn="ctr"/>
              <a:r>
                <a:rPr lang="en-US" altLang="zh-CN" sz="3733" b="1">
                  <a:solidFill>
                    <a:schemeClr val="bg1"/>
                  </a:solidFill>
                </a:rPr>
                <a:t>02</a:t>
              </a:r>
              <a:br>
                <a:rPr lang="en-US" altLang="zh-CN" sz="3733" b="1">
                  <a:solidFill>
                    <a:schemeClr val="bg1"/>
                  </a:solidFill>
                </a:rPr>
              </a:br>
              <a:r>
                <a:rPr lang="zh-CN" altLang="en-US" sz="3733" b="1">
                  <a:solidFill>
                    <a:schemeClr val="bg1"/>
                  </a:solidFill>
                </a:rPr>
                <a:t>关键词</a:t>
              </a:r>
            </a:p>
          </p:txBody>
        </p:sp>
        <p:sp>
          <p:nvSpPr>
            <p:cNvPr id="27" name="TextBox 124"/>
            <p:cNvSpPr txBox="1"/>
            <p:nvPr/>
          </p:nvSpPr>
          <p:spPr>
            <a:xfrm>
              <a:off x="5262624" y="3713211"/>
              <a:ext cx="588623" cy="684803"/>
            </a:xfrm>
            <a:prstGeom prst="rect">
              <a:avLst/>
            </a:prstGeom>
            <a:noFill/>
          </p:spPr>
          <p:txBody>
            <a:bodyPr wrap="none">
              <a:normAutofit fontScale="62500" lnSpcReduction="20000"/>
            </a:bodyPr>
            <a:lstStyle/>
            <a:p>
              <a:pPr algn="ctr"/>
              <a:r>
                <a:rPr lang="en-US" altLang="zh-CN" sz="3733" b="1">
                  <a:solidFill>
                    <a:schemeClr val="bg1"/>
                  </a:solidFill>
                </a:rPr>
                <a:t>04</a:t>
              </a:r>
              <a:br>
                <a:rPr lang="en-US" altLang="zh-CN" sz="3733" b="1">
                  <a:solidFill>
                    <a:schemeClr val="bg1"/>
                  </a:solidFill>
                </a:rPr>
              </a:br>
              <a:r>
                <a:rPr lang="zh-CN" altLang="en-US" sz="3733" b="1">
                  <a:solidFill>
                    <a:schemeClr val="bg1"/>
                  </a:solidFill>
                </a:rPr>
                <a:t>关键词</a:t>
              </a:r>
            </a:p>
          </p:txBody>
        </p:sp>
        <p:sp>
          <p:nvSpPr>
            <p:cNvPr id="28" name="TextBox 125"/>
            <p:cNvSpPr txBox="1"/>
            <p:nvPr/>
          </p:nvSpPr>
          <p:spPr>
            <a:xfrm>
              <a:off x="6335888" y="3713211"/>
              <a:ext cx="588623" cy="684803"/>
            </a:xfrm>
            <a:prstGeom prst="rect">
              <a:avLst/>
            </a:prstGeom>
            <a:noFill/>
          </p:spPr>
          <p:txBody>
            <a:bodyPr wrap="none">
              <a:normAutofit fontScale="62500" lnSpcReduction="20000"/>
            </a:bodyPr>
            <a:lstStyle/>
            <a:p>
              <a:pPr algn="ctr"/>
              <a:r>
                <a:rPr lang="en-US" altLang="zh-CN" sz="3733" b="1">
                  <a:solidFill>
                    <a:schemeClr val="bg1"/>
                  </a:solidFill>
                </a:rPr>
                <a:t>03</a:t>
              </a:r>
              <a:br>
                <a:rPr lang="en-US" altLang="zh-CN" sz="3733" b="1">
                  <a:solidFill>
                    <a:schemeClr val="bg1"/>
                  </a:solidFill>
                </a:rPr>
              </a:br>
              <a:r>
                <a:rPr lang="zh-CN" altLang="en-US" sz="3733" b="1">
                  <a:solidFill>
                    <a:schemeClr val="bg1"/>
                  </a:solidFill>
                </a:rPr>
                <a:t>关键词</a:t>
              </a:r>
            </a:p>
          </p:txBody>
        </p:sp>
      </p:grpSp>
      <p:grpSp>
        <p:nvGrpSpPr>
          <p:cNvPr id="5" name="Group 36"/>
          <p:cNvGrpSpPr/>
          <p:nvPr/>
        </p:nvGrpSpPr>
        <p:grpSpPr>
          <a:xfrm>
            <a:off x="8324402" y="4485714"/>
            <a:ext cx="3028183" cy="856637"/>
            <a:chOff x="9055244" y="2552129"/>
            <a:chExt cx="2030438" cy="856637"/>
          </a:xfrm>
        </p:grpSpPr>
        <p:sp>
          <p:nvSpPr>
            <p:cNvPr id="15" name="TextBox 37"/>
            <p:cNvSpPr txBox="1"/>
            <p:nvPr/>
          </p:nvSpPr>
          <p:spPr bwMode="auto">
            <a:xfrm>
              <a:off x="9055244" y="2552129"/>
              <a:ext cx="2030438" cy="309958"/>
            </a:xfrm>
            <a:prstGeom prst="rect">
              <a:avLst/>
            </a:prstGeom>
            <a:noFill/>
          </p:spPr>
          <p:txBody>
            <a:bodyPr wrap="none" lIns="480000" tIns="0" rIns="0" bIns="0" anchor="ctr" anchorCtr="0">
              <a:normAutofit fontScale="92500" lnSpcReduction="10000"/>
            </a:bodyPr>
            <a:lstStyle/>
            <a:p>
              <a:pPr algn="l" latinLnBrk="0"/>
              <a:r>
                <a:rPr lang="zh-CN" altLang="en-US" sz="24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6" name="TextBox 38"/>
            <p:cNvSpPr txBox="1"/>
            <p:nvPr/>
          </p:nvSpPr>
          <p:spPr bwMode="auto">
            <a:xfrm>
              <a:off x="9055244" y="2852587"/>
              <a:ext cx="2030438" cy="556179"/>
            </a:xfrm>
            <a:prstGeom prst="rect">
              <a:avLst/>
            </a:prstGeom>
            <a:noFill/>
          </p:spPr>
          <p:txBody>
            <a:bodyPr wrap="square" lIns="480000" tIns="0" rIns="0" bIns="0" anchor="ctr" anchorCtr="0">
              <a:normAutofit fontScale="92500"/>
            </a:bodyPr>
            <a:lstStyle/>
            <a:p>
              <a:pPr algn="l" latinLnBrk="0">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6" name="Group 39"/>
          <p:cNvGrpSpPr/>
          <p:nvPr/>
        </p:nvGrpSpPr>
        <p:grpSpPr>
          <a:xfrm>
            <a:off x="8324402" y="1949854"/>
            <a:ext cx="3155269" cy="856637"/>
            <a:chOff x="1415480" y="1651350"/>
            <a:chExt cx="2913191" cy="856637"/>
          </a:xfrm>
        </p:grpSpPr>
        <p:sp>
          <p:nvSpPr>
            <p:cNvPr id="13" name="TextBox 40"/>
            <p:cNvSpPr txBox="1"/>
            <p:nvPr/>
          </p:nvSpPr>
          <p:spPr bwMode="auto">
            <a:xfrm>
              <a:off x="1415480" y="1651350"/>
              <a:ext cx="2913191" cy="309958"/>
            </a:xfrm>
            <a:prstGeom prst="rect">
              <a:avLst/>
            </a:prstGeom>
            <a:noFill/>
          </p:spPr>
          <p:txBody>
            <a:bodyPr wrap="none" lIns="480000" tIns="0" rIns="480000" bIns="0" anchor="ctr" anchorCtr="0">
              <a:normAutofit fontScale="92500" lnSpcReduction="10000"/>
            </a:bodyPr>
            <a:lstStyle/>
            <a:p>
              <a:pPr algn="l" latinLnBrk="0"/>
              <a:r>
                <a:rPr lang="zh-CN" altLang="en-US" sz="24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4" name="TextBox 41"/>
            <p:cNvSpPr txBox="1"/>
            <p:nvPr/>
          </p:nvSpPr>
          <p:spPr bwMode="auto">
            <a:xfrm>
              <a:off x="1415480" y="1951808"/>
              <a:ext cx="2913191" cy="556179"/>
            </a:xfrm>
            <a:prstGeom prst="rect">
              <a:avLst/>
            </a:prstGeom>
            <a:noFill/>
          </p:spPr>
          <p:txBody>
            <a:bodyPr wrap="square" lIns="480000" tIns="0" rIns="480000" bIns="0" anchor="ctr" anchorCtr="0">
              <a:normAutofit fontScale="85000" lnSpcReduction="20000"/>
            </a:bodyPr>
            <a:lstStyle/>
            <a:p>
              <a:pPr algn="l" latinLnBrk="0">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7" name="Group 42"/>
          <p:cNvGrpSpPr/>
          <p:nvPr/>
        </p:nvGrpSpPr>
        <p:grpSpPr>
          <a:xfrm>
            <a:off x="719140" y="4476214"/>
            <a:ext cx="3153241" cy="866137"/>
            <a:chOff x="793990" y="1227225"/>
            <a:chExt cx="2299240" cy="866137"/>
          </a:xfrm>
        </p:grpSpPr>
        <p:sp>
          <p:nvSpPr>
            <p:cNvPr id="11" name="TextBox 43"/>
            <p:cNvSpPr txBox="1"/>
            <p:nvPr/>
          </p:nvSpPr>
          <p:spPr bwMode="auto">
            <a:xfrm>
              <a:off x="793990" y="1227225"/>
              <a:ext cx="2299240" cy="309958"/>
            </a:xfrm>
            <a:prstGeom prst="rect">
              <a:avLst/>
            </a:prstGeom>
            <a:noFill/>
          </p:spPr>
          <p:txBody>
            <a:bodyPr wrap="none" lIns="0" tIns="0" rIns="480000" bIns="0" anchor="ctr" anchorCtr="0">
              <a:normAutofit fontScale="92500" lnSpcReduction="10000"/>
            </a:bodyPr>
            <a:lstStyle/>
            <a:p>
              <a:pPr algn="r" latinLnBrk="0"/>
              <a:r>
                <a:rPr lang="zh-CN" altLang="en-US" sz="24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TextBox 44"/>
            <p:cNvSpPr txBox="1"/>
            <p:nvPr/>
          </p:nvSpPr>
          <p:spPr bwMode="auto">
            <a:xfrm>
              <a:off x="793990" y="1537183"/>
              <a:ext cx="2299240" cy="556179"/>
            </a:xfrm>
            <a:prstGeom prst="rect">
              <a:avLst/>
            </a:prstGeom>
            <a:noFill/>
          </p:spPr>
          <p:txBody>
            <a:bodyPr wrap="square" lIns="0" tIns="0" rIns="480000" bIns="0" anchor="ctr" anchorCtr="0">
              <a:normAutofit/>
            </a:bodyPr>
            <a:lstStyle/>
            <a:p>
              <a:pPr algn="r" latinLnBrk="0">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8" name="Group 45"/>
          <p:cNvGrpSpPr/>
          <p:nvPr/>
        </p:nvGrpSpPr>
        <p:grpSpPr>
          <a:xfrm>
            <a:off x="723370" y="1940354"/>
            <a:ext cx="3149012" cy="866137"/>
            <a:chOff x="793990" y="1227225"/>
            <a:chExt cx="2299240" cy="866137"/>
          </a:xfrm>
        </p:grpSpPr>
        <p:sp>
          <p:nvSpPr>
            <p:cNvPr id="9" name="TextBox 46"/>
            <p:cNvSpPr txBox="1"/>
            <p:nvPr/>
          </p:nvSpPr>
          <p:spPr bwMode="auto">
            <a:xfrm>
              <a:off x="793990" y="1227225"/>
              <a:ext cx="2299240" cy="309958"/>
            </a:xfrm>
            <a:prstGeom prst="rect">
              <a:avLst/>
            </a:prstGeom>
            <a:noFill/>
          </p:spPr>
          <p:txBody>
            <a:bodyPr wrap="none" lIns="0" tIns="0" rIns="480000" bIns="0" anchor="ctr" anchorCtr="0">
              <a:normAutofit fontScale="92500" lnSpcReduction="10000"/>
            </a:bodyPr>
            <a:lstStyle/>
            <a:p>
              <a:pPr algn="r" latinLnBrk="0"/>
              <a:r>
                <a:rPr lang="zh-CN" altLang="en-US" sz="24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0" name="TextBox 47"/>
            <p:cNvSpPr txBox="1"/>
            <p:nvPr/>
          </p:nvSpPr>
          <p:spPr bwMode="auto">
            <a:xfrm>
              <a:off x="793990" y="1537183"/>
              <a:ext cx="2299240" cy="556179"/>
            </a:xfrm>
            <a:prstGeom prst="rect">
              <a:avLst/>
            </a:prstGeom>
            <a:noFill/>
          </p:spPr>
          <p:txBody>
            <a:bodyPr wrap="square" lIns="0" tIns="0" rIns="480000" bIns="0" anchor="ctr" anchorCtr="0">
              <a:normAutofit/>
            </a:bodyPr>
            <a:lstStyle/>
            <a:p>
              <a:pPr algn="r" latinLnBrk="0">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38" name="组合 37"/>
          <p:cNvGrpSpPr/>
          <p:nvPr/>
        </p:nvGrpSpPr>
        <p:grpSpPr>
          <a:xfrm>
            <a:off x="0" y="130519"/>
            <a:ext cx="2514600" cy="461666"/>
            <a:chOff x="0" y="130519"/>
            <a:chExt cx="2514600" cy="461666"/>
          </a:xfrm>
        </p:grpSpPr>
        <p:pic>
          <p:nvPicPr>
            <p:cNvPr id="40" name="图片 39"/>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0" y="167917"/>
              <a:ext cx="2514600" cy="424268"/>
            </a:xfrm>
            <a:prstGeom prst="rect">
              <a:avLst/>
            </a:prstGeom>
          </p:spPr>
        </p:pic>
        <p:sp>
          <p:nvSpPr>
            <p:cNvPr id="41" name="文本框 53">
              <a:extLst>
                <a:ext uri="{FF2B5EF4-FFF2-40B4-BE49-F238E27FC236}">
                  <a16:creationId xmlns="" xmlns:a16="http://schemas.microsoft.com/office/drawing/2014/main" id="{64B833DE-D212-42EF-8E46-E50466EE2F2B}"/>
                </a:ext>
              </a:extLst>
            </p:cNvPr>
            <p:cNvSpPr txBox="1"/>
            <p:nvPr/>
          </p:nvSpPr>
          <p:spPr>
            <a:xfrm>
              <a:off x="119746" y="130519"/>
              <a:ext cx="2031325" cy="461665"/>
            </a:xfrm>
            <a:prstGeom prst="rect">
              <a:avLst/>
            </a:prstGeom>
            <a:noFill/>
          </p:spPr>
          <p:txBody>
            <a:bodyPr wrap="none" rtlCol="0">
              <a:spAutoFit/>
            </a:bodyPr>
            <a:lstStyle/>
            <a:p>
              <a:r>
                <a:rPr lang="zh-CN" altLang="en-US" sz="2400">
                  <a:solidFill>
                    <a:schemeClr val="bg1"/>
                  </a:solidFill>
                </a:rPr>
                <a:t>点击输入标题</a:t>
              </a:r>
            </a:p>
          </p:txBody>
        </p:sp>
      </p:grpSp>
      <p:grpSp>
        <p:nvGrpSpPr>
          <p:cNvPr id="42" name="组合 41"/>
          <p:cNvGrpSpPr/>
          <p:nvPr/>
        </p:nvGrpSpPr>
        <p:grpSpPr>
          <a:xfrm>
            <a:off x="-17429" y="5540692"/>
            <a:ext cx="12209429" cy="1323975"/>
            <a:chOff x="-17429" y="5540692"/>
            <a:chExt cx="12209429" cy="1323975"/>
          </a:xfrm>
        </p:grpSpPr>
        <p:grpSp>
          <p:nvGrpSpPr>
            <p:cNvPr id="43" name="组合 42"/>
            <p:cNvGrpSpPr/>
            <p:nvPr/>
          </p:nvGrpSpPr>
          <p:grpSpPr>
            <a:xfrm>
              <a:off x="-17429" y="5540692"/>
              <a:ext cx="8347833" cy="1323975"/>
              <a:chOff x="-17429" y="5540692"/>
              <a:chExt cx="8347833" cy="1323975"/>
            </a:xfrm>
          </p:grpSpPr>
          <p:pic>
            <p:nvPicPr>
              <p:cNvPr id="45" name="图片 44"/>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47" name="图片 46"/>
              <p:cNvPicPr>
                <a:picLocks noChangeAspect="1"/>
              </p:cNvPicPr>
              <p:nvPr/>
            </p:nvPicPr>
            <p:blipFill>
              <a:blip r:embed="rId2">
                <a:clrChange>
                  <a:clrFrom>
                    <a:srgbClr val="0B1227"/>
                  </a:clrFrom>
                  <a:clrTo>
                    <a:srgbClr val="0B1227">
                      <a:alpha val="0"/>
                    </a:srgbClr>
                  </a:clrTo>
                </a:clrChange>
                <a:extLst>
                  <a:ext uri="{28A0092B-C50C-407E-A947-70E740481C1C}">
                    <a14:useLocalDpi xmlns:a14="http://schemas.microsoft.com/office/drawing/2010/main" val="0"/>
                  </a:ext>
                </a:extLst>
              </a:blip>
              <a:srcRect t="80632" r="65836" b="-2"/>
              <a:stretch>
                <a:fillRect/>
              </a:stretch>
            </p:blipFill>
            <p:spPr>
              <a:xfrm>
                <a:off x="-17429" y="5540692"/>
                <a:ext cx="1317688" cy="1323975"/>
              </a:xfrm>
              <a:prstGeom prst="rect">
                <a:avLst/>
              </a:prstGeom>
            </p:spPr>
          </p:pic>
        </p:grpSp>
        <p:pic>
          <p:nvPicPr>
            <p:cNvPr id="44" name="图片 43"/>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8335108" y="6440399"/>
              <a:ext cx="3856892" cy="424268"/>
            </a:xfrm>
            <a:prstGeom prst="rect">
              <a:avLst/>
            </a:prstGeom>
          </p:spPr>
        </p:pic>
      </p:grpSp>
    </p:spTree>
    <p:extLst>
      <p:ext uri="{BB962C8B-B14F-4D97-AF65-F5344CB8AC3E}">
        <p14:creationId val="2779599201"/>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nodeType="afterGroup">
                            <p:stCondLst>
                              <p:cond delay="1000"/>
                            </p:stCondLst>
                            <p:childTnLst>
                              <p:par>
                                <p:cTn id="12" presetID="42"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0B1227"/>
        </a:solidFill>
        <a:effectLst/>
      </p:bgPr>
    </p:bg>
    <p:spTree>
      <p:nvGrpSpPr>
        <p:cNvPr id="1" name=""/>
        <p:cNvGrpSpPr/>
        <p:nvPr/>
      </p:nvGrpSpPr>
      <p:grpSpPr>
        <a:xfrm>
          <a:off x="0" y="0"/>
          <a:ext cx="0" cy="0"/>
        </a:xfrm>
      </p:grpSpPr>
      <p:pic>
        <p:nvPicPr>
          <p:cNvPr id="49" name="图片 48"/>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5108449" y="101347"/>
            <a:ext cx="1485900" cy="2057401"/>
          </a:xfrm>
          <a:prstGeom prst="rect">
            <a:avLst/>
          </a:prstGeom>
        </p:spPr>
      </p:pic>
      <p:pic>
        <p:nvPicPr>
          <p:cNvPr id="50" name="图片 49"/>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338780" y="2248173"/>
            <a:ext cx="1485900" cy="2057401"/>
          </a:xfrm>
          <a:prstGeom prst="rect">
            <a:avLst/>
          </a:prstGeom>
        </p:spPr>
      </p:pic>
      <p:pic>
        <p:nvPicPr>
          <p:cNvPr id="51" name="图片 50"/>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753559" y="1990725"/>
            <a:ext cx="1485900" cy="2057401"/>
          </a:xfrm>
          <a:prstGeom prst="rect">
            <a:avLst/>
          </a:pr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4835462" y="4145278"/>
            <a:ext cx="1485900" cy="2057401"/>
          </a:xfrm>
          <a:prstGeom prst="rect">
            <a:avLst/>
          </a:prstGeom>
        </p:spPr>
      </p:pic>
      <p:pic>
        <p:nvPicPr>
          <p:cNvPr id="97" name="图片 96"/>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054287" y="438150"/>
            <a:ext cx="1485900" cy="2057401"/>
          </a:xfrm>
          <a:prstGeom prst="rect">
            <a:avLst/>
          </a:prstGeom>
        </p:spPr>
      </p:pic>
      <p:pic>
        <p:nvPicPr>
          <p:cNvPr id="98" name="图片 97"/>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3568637" y="3347630"/>
            <a:ext cx="1485900" cy="2057401"/>
          </a:xfrm>
          <a:prstGeom prst="rect">
            <a:avLst/>
          </a:prstGeom>
        </p:spPr>
      </p:pic>
      <p:pic>
        <p:nvPicPr>
          <p:cNvPr id="99" name="图片 98"/>
          <p:cNvPicPr>
            <a:picLocks noChangeAspect="1"/>
          </p:cNvPicPr>
          <p:nvPr/>
        </p:nvPicPr>
        <p:blipFill>
          <a:blip r:embed="rId2">
            <a:extLst>
              <a:ext uri="{28A0092B-C50C-407E-A947-70E740481C1C}">
                <a14:useLocalDpi xmlns:a14="http://schemas.microsoft.com/office/drawing/2010/main" val="0"/>
              </a:ext>
            </a:extLst>
          </a:blip>
          <a:srcRect l="58785" b="16822"/>
          <a:stretch>
            <a:fillRect/>
          </a:stretch>
        </p:blipFill>
        <p:spPr>
          <a:xfrm>
            <a:off x="0" y="-1"/>
            <a:ext cx="1589615" cy="5684928"/>
          </a:xfrm>
          <a:prstGeom prst="rect">
            <a:avLst/>
          </a:prstGeom>
        </p:spPr>
      </p:pic>
      <p:pic>
        <p:nvPicPr>
          <p:cNvPr id="100" name="图片 9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9566" y="-1"/>
            <a:ext cx="3856892" cy="6834595"/>
          </a:xfrm>
          <a:prstGeom prst="rect">
            <a:avLst/>
          </a:prstGeom>
        </p:spPr>
      </p:pic>
      <p:pic>
        <p:nvPicPr>
          <p:cNvPr id="101" name="图片 100"/>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4473512" y="6433732"/>
            <a:ext cx="3856892" cy="424268"/>
          </a:xfrm>
          <a:prstGeom prst="rect">
            <a:avLst/>
          </a:prstGeom>
        </p:spPr>
      </p:pic>
      <p:pic>
        <p:nvPicPr>
          <p:cNvPr id="102" name="图片 101"/>
          <p:cNvPicPr>
            <a:picLocks noChangeAspect="1"/>
          </p:cNvPicPr>
          <p:nvPr/>
        </p:nvPicPr>
        <p:blipFill>
          <a:blip r:embed="rId2">
            <a:extLst>
              <a:ext uri="{28A0092B-C50C-407E-A947-70E740481C1C}">
                <a14:useLocalDpi xmlns:a14="http://schemas.microsoft.com/office/drawing/2010/main" val="0"/>
              </a:ext>
            </a:extLst>
          </a:blip>
          <a:srcRect t="93793"/>
          <a:stretch>
            <a:fillRect/>
          </a:stretch>
        </p:blipFill>
        <p:spPr>
          <a:xfrm>
            <a:off x="616620" y="6433732"/>
            <a:ext cx="3856892" cy="424268"/>
          </a:xfrm>
          <a:prstGeom prst="rect">
            <a:avLst/>
          </a:prstGeom>
        </p:spPr>
      </p:pic>
      <p:pic>
        <p:nvPicPr>
          <p:cNvPr id="103" name="图片 102"/>
          <p:cNvPicPr>
            <a:picLocks noChangeAspect="1"/>
          </p:cNvPicPr>
          <p:nvPr/>
        </p:nvPicPr>
        <p:blipFill>
          <a:blip r:embed="rId2">
            <a:extLst>
              <a:ext uri="{28A0092B-C50C-407E-A947-70E740481C1C}">
                <a14:useLocalDpi xmlns:a14="http://schemas.microsoft.com/office/drawing/2010/main" val="0"/>
              </a:ext>
            </a:extLst>
          </a:blip>
          <a:srcRect t="80632" r="65836" b="-2"/>
          <a:stretch>
            <a:fillRect/>
          </a:stretch>
        </p:blipFill>
        <p:spPr>
          <a:xfrm>
            <a:off x="21092" y="5540692"/>
            <a:ext cx="1317688" cy="1323975"/>
          </a:xfrm>
          <a:prstGeom prst="rect">
            <a:avLst/>
          </a:prstGeom>
        </p:spPr>
      </p:pic>
      <p:pic>
        <p:nvPicPr>
          <p:cNvPr id="104" name="图片 103"/>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781176" y="0"/>
            <a:ext cx="1485900" cy="2057401"/>
          </a:xfrm>
          <a:prstGeom prst="rect">
            <a:avLst/>
          </a:prstGeom>
        </p:spPr>
      </p:pic>
      <p:pic>
        <p:nvPicPr>
          <p:cNvPr id="105" name="图片 104"/>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844504" y="101346"/>
            <a:ext cx="1485900" cy="2057401"/>
          </a:xfrm>
          <a:prstGeom prst="rect">
            <a:avLst/>
          </a:prstGeom>
        </p:spPr>
      </p:pic>
      <p:pic>
        <p:nvPicPr>
          <p:cNvPr id="106" name="图片 105"/>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1905002" y="4376331"/>
            <a:ext cx="1485900" cy="2057401"/>
          </a:xfrm>
          <a:prstGeom prst="rect">
            <a:avLst/>
          </a:prstGeom>
        </p:spPr>
      </p:pic>
      <p:pic>
        <p:nvPicPr>
          <p:cNvPr id="107" name="图片 106"/>
          <p:cNvPicPr>
            <a:picLocks noChangeAspect="1"/>
          </p:cNvPicPr>
          <p:nvPr/>
        </p:nvPicPr>
        <p:blipFill>
          <a:blip r:embed="rId2">
            <a:extLst>
              <a:ext uri="{28A0092B-C50C-407E-A947-70E740481C1C}">
                <a14:useLocalDpi xmlns:a14="http://schemas.microsoft.com/office/drawing/2010/main" val="0"/>
              </a:ext>
            </a:extLst>
          </a:blip>
          <a:srcRect l="21079" r="40395" b="69897"/>
          <a:stretch>
            <a:fillRect/>
          </a:stretch>
        </p:blipFill>
        <p:spPr>
          <a:xfrm>
            <a:off x="6534151" y="4167595"/>
            <a:ext cx="1485900" cy="2057401"/>
          </a:xfrm>
          <a:prstGeom prst="rect">
            <a:avLst/>
          </a:prstGeom>
        </p:spPr>
      </p:pic>
      <p:sp>
        <p:nvSpPr>
          <p:cNvPr id="108" name="TextBox 48"/>
          <p:cNvSpPr txBox="1"/>
          <p:nvPr/>
        </p:nvSpPr>
        <p:spPr>
          <a:xfrm>
            <a:off x="3667769" y="2835856"/>
            <a:ext cx="4665732" cy="902876"/>
          </a:xfrm>
          <a:prstGeom prst="rect">
            <a:avLst/>
          </a:prstGeom>
          <a:noFill/>
        </p:spPr>
        <p:txBody>
          <a:bodyPr wrap="square" lIns="0" tIns="0" rIns="0" bIns="0" rtlCol="0">
            <a:spAutoFit/>
          </a:bodyPr>
          <a:lstStyle/>
          <a:p>
            <a:r>
              <a:rPr lang="zh-CN" altLang="en-US" sz="5867">
                <a:solidFill>
                  <a:schemeClr val="bg1"/>
                </a:solidFill>
                <a:latin typeface="微软雅黑" panose="020b0503020204020204" pitchFamily="34" charset="-122"/>
                <a:ea typeface="微软雅黑" panose="020b0503020204020204" pitchFamily="34" charset="-122"/>
                <a:cs typeface="+mn-ea"/>
                <a:sym typeface="+mn-lt"/>
              </a:rPr>
              <a:t>点击输入标题</a:t>
            </a:r>
            <a:endParaRPr lang="en-GB" altLang="zh-CN" sz="5867">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9" name="TextBox 49"/>
          <p:cNvSpPr txBox="1"/>
          <p:nvPr/>
        </p:nvSpPr>
        <p:spPr>
          <a:xfrm>
            <a:off x="4147209" y="4059353"/>
            <a:ext cx="3706851" cy="246221"/>
          </a:xfrm>
          <a:prstGeom prst="rect">
            <a:avLst/>
          </a:prstGeom>
          <a:noFill/>
        </p:spPr>
        <p:txBody>
          <a:bodyPr wrap="square" lIns="0" tIns="0" rIns="0" bIns="0" rtlCol="0">
            <a:spAutoFit/>
          </a:bodyPr>
          <a:lstStyle/>
          <a:p>
            <a:pPr eaLnBrk="0" hangingPunct="0"/>
            <a:r>
              <a:rPr lang="zh-CN" altLang="en-US" sz="1600">
                <a:solidFill>
                  <a:schemeClr val="bg1"/>
                </a:solidFill>
                <a:latin typeface="微软雅黑" panose="020b0503020204020204" pitchFamily="34" charset="-122"/>
                <a:ea typeface="微软雅黑" panose="020b0503020204020204" pitchFamily="34" charset="-122"/>
                <a:cs typeface="+mn-ea"/>
                <a:sym typeface="+mn-lt"/>
              </a:rPr>
              <a:t>请替换文字内容，点击添加相关标题文字</a:t>
            </a:r>
          </a:p>
        </p:txBody>
      </p:sp>
      <p:sp>
        <p:nvSpPr>
          <p:cNvPr id="110" name="TextBox 48"/>
          <p:cNvSpPr txBox="1"/>
          <p:nvPr/>
        </p:nvSpPr>
        <p:spPr>
          <a:xfrm>
            <a:off x="1957465" y="1173863"/>
            <a:ext cx="2843149" cy="1969770"/>
          </a:xfrm>
          <a:prstGeom prst="rect">
            <a:avLst/>
          </a:prstGeom>
          <a:noFill/>
        </p:spPr>
        <p:txBody>
          <a:bodyPr wrap="square" lIns="0" tIns="0" rIns="0" bIns="0" rtlCol="0">
            <a:spAutoFit/>
          </a:bodyPr>
          <a:lstStyle/>
          <a:p>
            <a:r>
              <a:rPr lang="en-US" altLang="zh-CN" sz="12800" smtClean="0">
                <a:solidFill>
                  <a:schemeClr val="bg1"/>
                </a:solidFill>
                <a:latin typeface="OCR A Extended" panose="02010509020102010303" pitchFamily="50" charset="0"/>
                <a:ea typeface="华康雅宋体W9(P)" panose="02020900000000000000" pitchFamily="18" charset="-122"/>
                <a:cs typeface="+mn-ea"/>
                <a:sym typeface="+mn-lt"/>
              </a:rPr>
              <a:t>02</a:t>
            </a:r>
            <a:endParaRPr lang="en-GB" altLang="zh-CN" sz="12800">
              <a:solidFill>
                <a:schemeClr val="bg1"/>
              </a:solidFill>
              <a:latin typeface="OCR A Extended" panose="02010509020102010303" pitchFamily="50" charset="0"/>
              <a:ea typeface="华康雅宋体W9(P)" panose="02020900000000000000" pitchFamily="18" charset="-122"/>
              <a:cs typeface="+mn-ea"/>
              <a:sym typeface="+mn-lt"/>
            </a:endParaRPr>
          </a:p>
        </p:txBody>
      </p:sp>
    </p:spTree>
    <p:extLst>
      <p:ext uri="{BB962C8B-B14F-4D97-AF65-F5344CB8AC3E}">
        <p14:creationId val="2704663163"/>
      </p:ext>
    </p:extLst>
  </p:cSld>
  <p:clrMapOvr>
    <a:masterClrMapping/>
  </p:clrMapOvr>
  <mc:AlternateContent>
    <mc:Choice xmlns:p14="http://schemas.microsoft.com/office/powerpoint/2010/main" Requires="p14">
      <p:transition spd="slow" advTm="3000" p14:dur="1400">
        <p14:doors dir="ver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arn(inVertical)">
                                      <p:cBhvr>
                                        <p:cTn id="7" dur="500"/>
                                        <p:tgtEl>
                                          <p:spTgt spid="105"/>
                                        </p:tgtEl>
                                      </p:cBhvr>
                                    </p:animEffect>
                                  </p:childTnLst>
                                </p:cTn>
                              </p:par>
                              <p:par>
                                <p:cTn id="8" presetID="16" presetClass="entr" presetSubtype="21"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barn(inVertical)">
                                      <p:cBhvr>
                                        <p:cTn id="10" dur="500"/>
                                        <p:tgtEl>
                                          <p:spTgt spid="49"/>
                                        </p:tgtEl>
                                      </p:cBhvr>
                                    </p:animEffect>
                                  </p:childTnLst>
                                </p:cTn>
                              </p:par>
                              <p:par>
                                <p:cTn id="11" presetID="16" presetClass="entr" presetSubtype="21"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barn(inVertical)">
                                      <p:cBhvr>
                                        <p:cTn id="13" dur="500"/>
                                        <p:tgtEl>
                                          <p:spTgt spid="52"/>
                                        </p:tgtEl>
                                      </p:cBhvr>
                                    </p:animEffect>
                                  </p:childTnLst>
                                </p:cTn>
                              </p:par>
                              <p:par>
                                <p:cTn id="14" presetID="16" presetClass="entr" presetSubtype="21" fill="hold" nodeType="with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barn(inVertical)">
                                      <p:cBhvr>
                                        <p:cTn id="16" dur="500"/>
                                        <p:tgtEl>
                                          <p:spTgt spid="107"/>
                                        </p:tgtEl>
                                      </p:cBhvr>
                                    </p:animEffect>
                                  </p:childTnLst>
                                </p:cTn>
                              </p:par>
                              <p:par>
                                <p:cTn id="17" presetID="16" presetClass="entr" presetSubtype="21" fill="hold" nodeType="with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barn(inVertical)">
                                      <p:cBhvr>
                                        <p:cTn id="19" dur="500"/>
                                        <p:tgtEl>
                                          <p:spTgt spid="106"/>
                                        </p:tgtEl>
                                      </p:cBhvr>
                                    </p:animEffect>
                                  </p:childTnLst>
                                </p:cTn>
                              </p:par>
                              <p:par>
                                <p:cTn id="20" presetID="16" presetClass="entr" presetSubtype="21" fill="hold" nodeType="with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barn(inVertical)">
                                      <p:cBhvr>
                                        <p:cTn id="22" dur="500"/>
                                        <p:tgtEl>
                                          <p:spTgt spid="98"/>
                                        </p:tgtEl>
                                      </p:cBhvr>
                                    </p:animEffect>
                                  </p:childTnLst>
                                </p:cTn>
                              </p:par>
                              <p:par>
                                <p:cTn id="23" presetID="16" presetClass="entr" presetSubtype="21" fill="hold" nodeType="with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barn(inVertical)">
                                      <p:cBhvr>
                                        <p:cTn id="25" dur="500"/>
                                        <p:tgtEl>
                                          <p:spTgt spid="104"/>
                                        </p:tgtEl>
                                      </p:cBhvr>
                                    </p:animEffect>
                                  </p:childTnLst>
                                </p:cTn>
                              </p:par>
                              <p:par>
                                <p:cTn id="26" presetID="16" presetClass="entr" presetSubtype="21" fill="hold"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barn(inVertical)">
                                      <p:cBhvr>
                                        <p:cTn id="28" dur="500"/>
                                        <p:tgtEl>
                                          <p:spTgt spid="50"/>
                                        </p:tgtEl>
                                      </p:cBhvr>
                                    </p:animEffect>
                                  </p:childTnLst>
                                </p:cTn>
                              </p:par>
                              <p:par>
                                <p:cTn id="29" presetID="16" presetClass="entr" presetSubtype="21"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barn(inVertical)">
                                      <p:cBhvr>
                                        <p:cTn id="31" dur="500"/>
                                        <p:tgtEl>
                                          <p:spTgt spid="97"/>
                                        </p:tgtEl>
                                      </p:cBhvr>
                                    </p:animEffect>
                                  </p:childTnLst>
                                </p:cTn>
                              </p:par>
                            </p:childTnLst>
                          </p:cTn>
                        </p:par>
                        <p:par>
                          <p:cTn id="32" fill="hold" nodeType="afterGroup">
                            <p:stCondLst>
                              <p:cond delay="500"/>
                            </p:stCondLst>
                            <p:childTnLst>
                              <p:par>
                                <p:cTn id="33" presetID="22" presetClass="entr" presetSubtype="1" fill="hold" nodeType="after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wipe(up)">
                                      <p:cBhvr>
                                        <p:cTn id="35" dur="500"/>
                                        <p:tgtEl>
                                          <p:spTgt spid="99"/>
                                        </p:tgtEl>
                                      </p:cBhvr>
                                    </p:animEffect>
                                  </p:childTnLst>
                                </p:cTn>
                              </p:par>
                            </p:childTnLst>
                          </p:cTn>
                        </p:par>
                        <p:par>
                          <p:cTn id="36" fill="hold" nodeType="afterGroup">
                            <p:stCondLst>
                              <p:cond delay="100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110"/>
                                        </p:tgtEl>
                                        <p:attrNameLst>
                                          <p:attrName>style.visibility</p:attrName>
                                        </p:attrNameLst>
                                      </p:cBhvr>
                                      <p:to>
                                        <p:strVal val="visible"/>
                                      </p:to>
                                    </p:set>
                                    <p:animEffect transition="in" filter="wipe(left)">
                                      <p:cBhvr>
                                        <p:cTn id="39" dur="500"/>
                                        <p:tgtEl>
                                          <p:spTgt spid="110"/>
                                        </p:tgtEl>
                                      </p:cBhvr>
                                    </p:animEffect>
                                  </p:childTnLst>
                                </p:cTn>
                              </p:par>
                            </p:childTnLst>
                          </p:cTn>
                        </p:par>
                        <p:par>
                          <p:cTn id="40" fill="hold" nodeType="afterGroup">
                            <p:stCondLst>
                              <p:cond delay="15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108"/>
                                        </p:tgtEl>
                                        <p:attrNameLst>
                                          <p:attrName>style.visibility</p:attrName>
                                        </p:attrNameLst>
                                      </p:cBhvr>
                                      <p:to>
                                        <p:strVal val="visible"/>
                                      </p:to>
                                    </p:set>
                                    <p:animEffect transition="in" filter="wipe(left)">
                                      <p:cBhvr>
                                        <p:cTn id="43" dur="500"/>
                                        <p:tgtEl>
                                          <p:spTgt spid="108"/>
                                        </p:tgtEl>
                                      </p:cBhvr>
                                    </p:animEffect>
                                  </p:childTnLst>
                                </p:cTn>
                              </p:par>
                            </p:childTnLst>
                          </p:cTn>
                        </p:par>
                        <p:par>
                          <p:cTn id="44" fill="hold" nodeType="afterGroup">
                            <p:stCondLst>
                              <p:cond delay="200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109"/>
                                        </p:tgtEl>
                                        <p:attrNameLst>
                                          <p:attrName>style.visibility</p:attrName>
                                        </p:attrNameLst>
                                      </p:cBhvr>
                                      <p:to>
                                        <p:strVal val="visible"/>
                                      </p:to>
                                    </p:set>
                                    <p:animEffect transition="in" filter="wipe(left)">
                                      <p:cBhvr>
                                        <p:cTn id="4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Lst>
  </p:timing>
</p:sld>
</file>

<file path=ppt/tags/tag1.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自定义 19">
      <a:dk1>
        <a:sysClr val="windowText" lastClr="000000"/>
      </a:dk1>
      <a:lt1>
        <a:sysClr val="window" lastClr="FFFFFF"/>
      </a:lt1>
      <a:dk2>
        <a:srgbClr val="44546A"/>
      </a:dk2>
      <a:lt2>
        <a:srgbClr val="E7E6E6"/>
      </a:lt2>
      <a:accent1>
        <a:srgbClr val="FFC000"/>
      </a:accent1>
      <a:accent2>
        <a:srgbClr val="000000"/>
      </a:accent2>
      <a:accent3>
        <a:srgbClr val="000000"/>
      </a:accent3>
      <a:accent4>
        <a:srgbClr val="FFC000"/>
      </a:accent4>
      <a:accent5>
        <a:srgbClr val="000000"/>
      </a:accent5>
      <a:accent6>
        <a:srgbClr val="FFC000"/>
      </a:accent6>
      <a:hlink>
        <a:srgbClr val="FFC000"/>
      </a:hlink>
      <a:folHlink>
        <a:srgbClr val="FFC000"/>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272</Paragraphs>
  <Slides>25</Slides>
  <Notes>0</Notes>
  <TotalTime>358</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25</vt:i4>
      </vt:variant>
    </vt:vector>
  </HeadingPairs>
  <TitlesOfParts>
    <vt:vector baseType="lpstr" size="41">
      <vt:lpstr>Arial</vt:lpstr>
      <vt:lpstr>等线 Light</vt:lpstr>
      <vt:lpstr>等线</vt:lpstr>
      <vt:lpstr>微软雅黑</vt:lpstr>
      <vt:lpstr>Impact</vt:lpstr>
      <vt:lpstr>OCR A Extended</vt:lpstr>
      <vt:lpstr>华康雅宋体W9(P)</vt:lpstr>
      <vt:lpstr>Calibri</vt:lpstr>
      <vt:lpstr>宋体</vt:lpstr>
      <vt:lpstr>Open Sans</vt:lpstr>
      <vt:lpstr>Swiss911 UCm BT</vt:lpstr>
      <vt:lpstr>Helvetica Light</vt:lpstr>
      <vt:lpstr>华文细黑</vt:lpstr>
      <vt:lpstr>Lato Regular</vt:lpstr>
      <vt:lpstr>Open Sans </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carrie xie</dc:creator>
  <cp:lastModifiedBy>carrie_xie</cp:lastModifiedBy>
  <cp:revision>14</cp:revision>
  <dcterms:created xsi:type="dcterms:W3CDTF">2017-10-17T08:12:24Z</dcterms:created>
  <dcterms:modified xsi:type="dcterms:W3CDTF">2023-10-15T17:27:26Z</dcterms:modified>
</cp:coreProperties>
</file>