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00" r:id="rId2"/>
    <p:sldId id="302" r:id="rId3"/>
    <p:sldId id="301" r:id="rId4"/>
    <p:sldId id="303" r:id="rId5"/>
    <p:sldId id="304" r:id="rId6"/>
    <p:sldId id="293" r:id="rId7"/>
    <p:sldId id="313" r:id="rId8"/>
    <p:sldId id="310" r:id="rId9"/>
    <p:sldId id="311" r:id="rId10"/>
    <p:sldId id="308" r:id="rId11"/>
    <p:sldId id="307" r:id="rId12"/>
    <p:sldId id="306" r:id="rId13"/>
    <p:sldId id="305" r:id="rId14"/>
    <p:sldId id="312" r:id="rId15"/>
    <p:sldId id="309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4">
          <p15:clr>
            <a:srgbClr val="A4A3A4"/>
          </p15:clr>
        </p15:guide>
        <p15:guide id="2" pos="38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BC48"/>
    <a:srgbClr val="7F7F7F"/>
    <a:srgbClr val="F5E209"/>
    <a:srgbClr val="FFFFFF"/>
    <a:srgbClr val="F2F2F2"/>
    <a:srgbClr val="B0AE99"/>
    <a:srgbClr val="E4CA1A"/>
    <a:srgbClr val="FFC000"/>
    <a:srgbClr val="89A4A7"/>
    <a:srgbClr val="E1A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01" autoAdjust="0"/>
  </p:normalViewPr>
  <p:slideViewPr>
    <p:cSldViewPr showGuides="1">
      <p:cViewPr>
        <p:scale>
          <a:sx n="75" d="100"/>
          <a:sy n="75" d="100"/>
        </p:scale>
        <p:origin x="702" y="402"/>
      </p:cViewPr>
      <p:guideLst>
        <p:guide orient="horz" pos="2114"/>
        <p:guide pos="38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7BC48"/>
            </a:solidFill>
          </c:spPr>
          <c:dPt>
            <c:idx val="0"/>
            <c:bubble3D val="0"/>
            <c:spPr>
              <a:solidFill>
                <a:srgbClr val="E7BC4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57B-4F4D-9F77-3005134F0E93}"/>
              </c:ext>
            </c:extLst>
          </c:dPt>
          <c:dPt>
            <c:idx val="1"/>
            <c:bubble3D val="0"/>
            <c:spPr>
              <a:solidFill>
                <a:srgbClr val="B0AE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57B-4F4D-9F77-3005134F0E93}"/>
              </c:ext>
            </c:extLst>
          </c:dPt>
          <c:dPt>
            <c:idx val="2"/>
            <c:bubble3D val="0"/>
            <c:spPr>
              <a:solidFill>
                <a:srgbClr val="F5E20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57B-4F4D-9F77-3005134F0E93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57B-4F4D-9F77-3005134F0E9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57B-4F4D-9F77-3005134F0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2020/3/28 Saturday</a:t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42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</a:p>
          <a:p>
            <a:pPr lvl="1" indent="-28575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l="10150" t="1756" r="22726" b="2256"/>
          <a:stretch>
            <a:fillRect/>
          </a:stretch>
        </p:blipFill>
        <p:spPr>
          <a:xfrm>
            <a:off x="7363460" y="2226310"/>
            <a:ext cx="1674495" cy="1704975"/>
          </a:xfrm>
          <a:prstGeom prst="ellipse">
            <a:avLst/>
          </a:prstGeom>
          <a:ln w="139700">
            <a:solidFill>
              <a:srgbClr val="7F7F7F"/>
            </a:solidFill>
          </a:ln>
        </p:spPr>
      </p:pic>
      <p:sp>
        <p:nvSpPr>
          <p:cNvPr id="23" name="文本框 22"/>
          <p:cNvSpPr txBox="1"/>
          <p:nvPr/>
        </p:nvSpPr>
        <p:spPr>
          <a:xfrm>
            <a:off x="1431925" y="4392613"/>
            <a:ext cx="932815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spc="2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Entrepreneurial  activities differ substantially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1905" y="382270"/>
            <a:ext cx="12200890" cy="5981700"/>
          </a:xfrm>
          <a:custGeom>
            <a:avLst/>
            <a:gdLst>
              <a:gd name="connisteX0" fmla="*/ 0 w 12200890"/>
              <a:gd name="connsiteY0" fmla="*/ 2054916 h 5981703"/>
              <a:gd name="connisteX1" fmla="*/ 1335405 w 12200890"/>
              <a:gd name="connsiteY1" fmla="*/ 154361 h 5981703"/>
              <a:gd name="connisteX2" fmla="*/ 1721485 w 12200890"/>
              <a:gd name="connsiteY2" fmla="*/ 3459536 h 5981703"/>
              <a:gd name="connisteX3" fmla="*/ 6141720 w 12200890"/>
              <a:gd name="connsiteY3" fmla="*/ 44506 h 5981703"/>
              <a:gd name="connisteX4" fmla="*/ 5521960 w 12200890"/>
              <a:gd name="connsiteY4" fmla="*/ 5965881 h 5981703"/>
              <a:gd name="connisteX5" fmla="*/ 12200890 w 12200890"/>
              <a:gd name="connsiteY5" fmla="*/ 1490401 h 598170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2200890" h="5981704">
                <a:moveTo>
                  <a:pt x="0" y="2054916"/>
                </a:moveTo>
                <a:cubicBezTo>
                  <a:pt x="259080" y="1608511"/>
                  <a:pt x="991235" y="-126309"/>
                  <a:pt x="1335405" y="154361"/>
                </a:cubicBezTo>
                <a:cubicBezTo>
                  <a:pt x="1679575" y="435031"/>
                  <a:pt x="760095" y="3481761"/>
                  <a:pt x="1721485" y="3459536"/>
                </a:cubicBezTo>
                <a:cubicBezTo>
                  <a:pt x="2682875" y="3437311"/>
                  <a:pt x="5381625" y="-456509"/>
                  <a:pt x="6141720" y="44506"/>
                </a:cubicBezTo>
                <a:cubicBezTo>
                  <a:pt x="6901815" y="545521"/>
                  <a:pt x="4310380" y="5676956"/>
                  <a:pt x="5521960" y="5965881"/>
                </a:cubicBezTo>
                <a:cubicBezTo>
                  <a:pt x="6733540" y="6254806"/>
                  <a:pt x="10852785" y="2503861"/>
                  <a:pt x="12200890" y="1490401"/>
                </a:cubicBezTo>
              </a:path>
            </a:pathLst>
          </a:custGeom>
          <a:noFill/>
          <a:ln w="63500">
            <a:solidFill>
              <a:srgbClr val="E1AC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326130" y="839470"/>
            <a:ext cx="5382895" cy="355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5000" u="sng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202</a:t>
            </a:r>
          </a:p>
        </p:txBody>
      </p:sp>
      <p:sp>
        <p:nvSpPr>
          <p:cNvPr id="28" name="椭圆 27"/>
          <p:cNvSpPr/>
          <p:nvPr/>
        </p:nvSpPr>
        <p:spPr>
          <a:xfrm>
            <a:off x="2230755" y="4939030"/>
            <a:ext cx="378460" cy="37846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1459210" y="5998845"/>
            <a:ext cx="743585" cy="743585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0099675" y="839470"/>
            <a:ext cx="378460" cy="37846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 rot="16200000">
            <a:off x="9220200" y="2584450"/>
            <a:ext cx="52209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altLang="zh-CN" sz="1000" spc="1000" noProof="1">
                <a:solidFill>
                  <a:srgbClr val="E1AC1D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ANNUAL             REPORT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190513203644"/>
          <p:cNvPicPr>
            <a:picLocks noChangeAspect="1"/>
          </p:cNvPicPr>
          <p:nvPr/>
        </p:nvPicPr>
        <p:blipFill>
          <a:blip r:embed="rId3">
            <a:grayscl/>
            <a:lum bright="36000"/>
          </a:blip>
          <a:srcRect l="12282" t="9877" r="54312" b="33665"/>
          <a:stretch>
            <a:fillRect/>
          </a:stretch>
        </p:blipFill>
        <p:spPr>
          <a:xfrm flipH="1">
            <a:off x="-42545" y="10160"/>
            <a:ext cx="4107180" cy="6889115"/>
          </a:xfrm>
          <a:prstGeom prst="rect">
            <a:avLst/>
          </a:prstGeom>
        </p:spPr>
      </p:pic>
      <p:sp>
        <p:nvSpPr>
          <p:cNvPr id="219" name=" 219"/>
          <p:cNvSpPr/>
          <p:nvPr/>
        </p:nvSpPr>
        <p:spPr>
          <a:xfrm>
            <a:off x="6070600" y="4796790"/>
            <a:ext cx="4416425" cy="503238"/>
          </a:xfrm>
          <a:prstGeom prst="roundRect">
            <a:avLst>
              <a:gd name="adj" fmla="val 50000"/>
            </a:avLst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8" name=" 219"/>
          <p:cNvSpPr/>
          <p:nvPr/>
        </p:nvSpPr>
        <p:spPr>
          <a:xfrm>
            <a:off x="5757863" y="5591175"/>
            <a:ext cx="5040313" cy="504825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61188" y="4864100"/>
            <a:ext cx="4227513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spc="200" noProof="1">
                <a:solidFill>
                  <a:schemeClr val="bg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IMPORTANT TITLE</a:t>
            </a:r>
            <a:endParaRPr lang="en-US" altLang="zh-CN" b="1" spc="200" noProof="1">
              <a:solidFill>
                <a:schemeClr val="bg1"/>
              </a:solidFill>
              <a:latin typeface="+mj-lt"/>
              <a:cs typeface="+mj-lt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61188" y="5727700"/>
            <a:ext cx="4227513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spc="200" noProof="1">
                <a:solidFill>
                  <a:schemeClr val="bg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IMPORTANT TITLE</a:t>
            </a:r>
            <a:endParaRPr lang="en-US" altLang="zh-CN" b="1" spc="200" noProof="1">
              <a:solidFill>
                <a:schemeClr val="bg1"/>
              </a:solidFill>
              <a:latin typeface="+mj-lt"/>
              <a:cs typeface="+mj-lt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8180" y="1627505"/>
            <a:ext cx="26657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spc="200" noProof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TITLE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bg1">
                    <a:lumMod val="50000"/>
                  </a:schemeClr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23275" y="1627188"/>
            <a:ext cx="248443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spc="200" noProof="1">
                <a:solidFill>
                  <a:schemeClr val="accent3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 TITLE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bg1">
                    <a:lumMod val="50000"/>
                  </a:schemeClr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</p:txBody>
      </p:sp>
      <p:sp>
        <p:nvSpPr>
          <p:cNvPr id="3" name="直角三角形 2"/>
          <p:cNvSpPr/>
          <p:nvPr/>
        </p:nvSpPr>
        <p:spPr>
          <a:xfrm rot="16200000" flipH="1">
            <a:off x="-1432560" y="1401445"/>
            <a:ext cx="6888480" cy="4107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31875" y="508635"/>
            <a:ext cx="45923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content.</a:t>
            </a:r>
            <a:endParaRPr lang="en-US" altLang="zh-CN" sz="1200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</a:t>
            </a:r>
            <a:r>
              <a:rPr lang="zh-CN" altLang="en-US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45845" y="2339340"/>
            <a:ext cx="459232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pic>
        <p:nvPicPr>
          <p:cNvPr id="10" name="图片 9" descr="微信图片_20190513203644"/>
          <p:cNvPicPr>
            <a:picLocks noChangeAspect="1"/>
          </p:cNvPicPr>
          <p:nvPr/>
        </p:nvPicPr>
        <p:blipFill>
          <a:blip r:embed="rId2">
            <a:grayscl/>
            <a:lum bright="66000"/>
          </a:blip>
          <a:srcRect l="12282" t="9877" r="54312" b="33665"/>
          <a:stretch>
            <a:fillRect/>
          </a:stretch>
        </p:blipFill>
        <p:spPr>
          <a:xfrm flipH="1">
            <a:off x="8126730" y="-15875"/>
            <a:ext cx="4107180" cy="6889115"/>
          </a:xfrm>
          <a:prstGeom prst="rect">
            <a:avLst/>
          </a:prstGeom>
        </p:spPr>
      </p:pic>
      <p:sp>
        <p:nvSpPr>
          <p:cNvPr id="12" name="直角三角形 11"/>
          <p:cNvSpPr/>
          <p:nvPr/>
        </p:nvSpPr>
        <p:spPr>
          <a:xfrm rot="5400000" flipH="1">
            <a:off x="6736080" y="1374775"/>
            <a:ext cx="6888480" cy="4107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 219"/>
          <p:cNvSpPr/>
          <p:nvPr/>
        </p:nvSpPr>
        <p:spPr>
          <a:xfrm>
            <a:off x="1064260" y="4735830"/>
            <a:ext cx="5039995" cy="504190"/>
          </a:xfrm>
          <a:prstGeom prst="roundRect">
            <a:avLst>
              <a:gd name="adj" fmla="val 50000"/>
            </a:avLst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77415" y="4803775"/>
            <a:ext cx="42271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IMPORTANT TITLE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104255" y="2274570"/>
            <a:ext cx="55664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en-US" altLang="zh-CN" sz="4800" b="1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 ABOUT</a:t>
            </a:r>
            <a:endParaRPr lang="en-US" altLang="zh-CN" sz="4800" spc="1000" noProof="1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j-lt"/>
            </a:endParaRPr>
          </a:p>
          <a:p>
            <a:pPr algn="r" fontAlgn="auto">
              <a:lnSpc>
                <a:spcPct val="150000"/>
              </a:lnSpc>
            </a:pPr>
            <a:r>
              <a:rPr lang="en-US" altLang="zh-CN" sz="4800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-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5603240" y="5053965"/>
            <a:ext cx="6583680" cy="1780540"/>
          </a:xfrm>
          <a:custGeom>
            <a:avLst/>
            <a:gdLst>
              <a:gd name="connisteX0" fmla="*/ 6583680 w 6583680"/>
              <a:gd name="connsiteY0" fmla="*/ 408968 h 1780568"/>
              <a:gd name="connisteX1" fmla="*/ 5166360 w 6583680"/>
              <a:gd name="connsiteY1" fmla="*/ 1064288 h 1780568"/>
              <a:gd name="connisteX2" fmla="*/ 3688080 w 6583680"/>
              <a:gd name="connsiteY2" fmla="*/ 12728 h 1780568"/>
              <a:gd name="connisteX3" fmla="*/ 0 w 6583680"/>
              <a:gd name="connsiteY3" fmla="*/ 1780568 h 178056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6583680" h="1780569">
                <a:moveTo>
                  <a:pt x="6583680" y="408969"/>
                </a:moveTo>
                <a:cubicBezTo>
                  <a:pt x="6329680" y="561369"/>
                  <a:pt x="5745480" y="1143664"/>
                  <a:pt x="5166360" y="1064289"/>
                </a:cubicBezTo>
                <a:cubicBezTo>
                  <a:pt x="4587240" y="984914"/>
                  <a:pt x="4721225" y="-130781"/>
                  <a:pt x="3688080" y="12729"/>
                </a:cubicBezTo>
                <a:cubicBezTo>
                  <a:pt x="2654935" y="156239"/>
                  <a:pt x="708025" y="1405919"/>
                  <a:pt x="0" y="1780569"/>
                </a:cubicBezTo>
              </a:path>
            </a:pathLst>
          </a:custGeom>
          <a:noFill/>
          <a:ln w="63500">
            <a:solidFill>
              <a:srgbClr val="E7B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619500" y="3750310"/>
            <a:ext cx="1351280" cy="1747520"/>
          </a:xfrm>
          <a:prstGeom prst="rect">
            <a:avLst/>
          </a:prstGeom>
          <a:gradFill>
            <a:gsLst>
              <a:gs pos="13000">
                <a:srgbClr val="E7BC48"/>
              </a:gs>
              <a:gs pos="100000">
                <a:schemeClr val="accent1">
                  <a:lumMod val="5000"/>
                  <a:lumOff val="95000"/>
                </a:schemeClr>
              </a:gs>
              <a:gs pos="95000">
                <a:schemeClr val="accent1">
                  <a:lumMod val="45000"/>
                  <a:lumOff val="55000"/>
                </a:schemeClr>
              </a:gs>
              <a:gs pos="74000">
                <a:srgbClr val="E7BC48"/>
              </a:gs>
              <a:gs pos="100000">
                <a:srgbClr val="B51D1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100580" y="3750310"/>
            <a:ext cx="1351280" cy="1747520"/>
          </a:xfrm>
          <a:prstGeom prst="rect">
            <a:avLst/>
          </a:prstGeom>
          <a:gradFill>
            <a:gsLst>
              <a:gs pos="13000">
                <a:srgbClr val="E7BC48"/>
              </a:gs>
              <a:gs pos="100000">
                <a:schemeClr val="accent1">
                  <a:lumMod val="5000"/>
                  <a:lumOff val="95000"/>
                </a:schemeClr>
              </a:gs>
              <a:gs pos="95000">
                <a:schemeClr val="accent1">
                  <a:lumMod val="45000"/>
                  <a:lumOff val="55000"/>
                </a:schemeClr>
              </a:gs>
              <a:gs pos="74000">
                <a:srgbClr val="E7BC48"/>
              </a:gs>
              <a:gs pos="100000">
                <a:srgbClr val="B51D1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78485" y="3750310"/>
            <a:ext cx="1351280" cy="1747520"/>
          </a:xfrm>
          <a:prstGeom prst="rect">
            <a:avLst/>
          </a:prstGeom>
          <a:gradFill>
            <a:gsLst>
              <a:gs pos="13000">
                <a:srgbClr val="E7BC48"/>
              </a:gs>
              <a:gs pos="100000">
                <a:schemeClr val="accent1">
                  <a:lumMod val="5000"/>
                  <a:lumOff val="95000"/>
                </a:schemeClr>
              </a:gs>
              <a:gs pos="95000">
                <a:schemeClr val="accent1">
                  <a:lumMod val="45000"/>
                  <a:lumOff val="55000"/>
                </a:schemeClr>
              </a:gs>
              <a:gs pos="74000">
                <a:srgbClr val="E7BC48"/>
              </a:gs>
              <a:gs pos="100000">
                <a:srgbClr val="B51D1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33340" y="3750310"/>
            <a:ext cx="1351280" cy="1747520"/>
          </a:xfrm>
          <a:prstGeom prst="rect">
            <a:avLst/>
          </a:prstGeom>
          <a:gradFill>
            <a:gsLst>
              <a:gs pos="13000">
                <a:srgbClr val="E7BC48"/>
              </a:gs>
              <a:gs pos="100000">
                <a:schemeClr val="accent1">
                  <a:lumMod val="5000"/>
                  <a:lumOff val="95000"/>
                </a:schemeClr>
              </a:gs>
              <a:gs pos="95000">
                <a:schemeClr val="accent1">
                  <a:lumMod val="45000"/>
                  <a:lumOff val="55000"/>
                </a:schemeClr>
              </a:gs>
              <a:gs pos="74000">
                <a:srgbClr val="E7BC48"/>
              </a:gs>
              <a:gs pos="100000">
                <a:srgbClr val="B51D1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表 6"/>
          <p:cNvGraphicFramePr/>
          <p:nvPr/>
        </p:nvGraphicFramePr>
        <p:xfrm>
          <a:off x="7905115" y="2920365"/>
          <a:ext cx="4079875" cy="306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7807960" y="3819525"/>
            <a:ext cx="426720" cy="259080"/>
          </a:xfrm>
          <a:prstGeom prst="rect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807960" y="4233545"/>
            <a:ext cx="426720" cy="259080"/>
          </a:xfrm>
          <a:prstGeom prst="rect">
            <a:avLst/>
          </a:prstGeom>
          <a:solidFill>
            <a:srgbClr val="F5E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807960" y="4672965"/>
            <a:ext cx="426720" cy="259080"/>
          </a:xfrm>
          <a:prstGeom prst="rect">
            <a:avLst/>
          </a:prstGeom>
          <a:solidFill>
            <a:srgbClr val="E4C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807960" y="5089525"/>
            <a:ext cx="426720" cy="259080"/>
          </a:xfrm>
          <a:prstGeom prst="rect">
            <a:avLst/>
          </a:prstGeom>
          <a:solidFill>
            <a:srgbClr val="B0A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08355" y="3998595"/>
            <a:ext cx="908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2016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322195" y="3998595"/>
            <a:ext cx="908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841115" y="3998595"/>
            <a:ext cx="908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54955" y="3998595"/>
            <a:ext cx="908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08355" y="4494530"/>
            <a:ext cx="89217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SECTION</a:t>
            </a:r>
          </a:p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  TITLE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268855" y="4501515"/>
            <a:ext cx="89217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SECTION</a:t>
            </a:r>
          </a:p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  TITLE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22700" y="4495165"/>
            <a:ext cx="89217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SECTION</a:t>
            </a:r>
          </a:p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  TITLE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349875" y="4502150"/>
            <a:ext cx="89217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SECTION</a:t>
            </a:r>
          </a:p>
          <a:p>
            <a:r>
              <a:rPr lang="en-US" altLang="zh-CN" sz="1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  TITLE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3550" y="1859915"/>
            <a:ext cx="690118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spc="200" noProof="1">
                <a:solidFill>
                  <a:schemeClr val="accent3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lt"/>
              </a:rPr>
              <a:t>CONCLUSION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bg1">
                    <a:lumMod val="50000"/>
                  </a:schemeClr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content,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>
                <a:solidFill>
                  <a:schemeClr val="bg1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Please replace text,click add relevant headline modly the text content</a:t>
            </a:r>
            <a:endParaRPr lang="en-US" altLang="zh-CN" sz="1200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190514223656"/>
          <p:cNvPicPr>
            <a:picLocks noChangeAspect="1"/>
          </p:cNvPicPr>
          <p:nvPr/>
        </p:nvPicPr>
        <p:blipFill>
          <a:blip r:embed="rId3">
            <a:grayscl/>
          </a:blip>
          <a:srcRect l="-2532" t="26430" r="11515" b="25278"/>
          <a:stretch>
            <a:fillRect/>
          </a:stretch>
        </p:blipFill>
        <p:spPr>
          <a:xfrm>
            <a:off x="-377190" y="-11430"/>
            <a:ext cx="12946380" cy="6869430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>
            <a:off x="-47307" y="-11430"/>
            <a:ext cx="9860280" cy="6880860"/>
          </a:xfrm>
          <a:prstGeom prst="triangle">
            <a:avLst>
              <a:gd name="adj" fmla="val 495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10609739" y="548005"/>
            <a:ext cx="1217295" cy="405765"/>
          </a:xfrm>
          <a:prstGeom prst="rect">
            <a:avLst/>
          </a:prstGeom>
          <a:solidFill>
            <a:srgbClr val="B51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7493000" y="0"/>
            <a:ext cx="5060315" cy="688149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6" name="文本框 15"/>
          <p:cNvSpPr txBox="1"/>
          <p:nvPr/>
        </p:nvSpPr>
        <p:spPr>
          <a:xfrm>
            <a:off x="2966244" y="3594100"/>
            <a:ext cx="386207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dirty="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Please replace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text,click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 add relevant headline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modly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 the text content.</a:t>
            </a:r>
            <a:endParaRPr lang="en-US" altLang="zh-CN" sz="1800" spc="200" dirty="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Please replace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text,click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 add relevant headline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modly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 the text content.</a:t>
            </a:r>
            <a:endParaRPr lang="en-US" altLang="zh-CN" sz="1400" spc="200" dirty="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Please replace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text,click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 add relevant headline </a:t>
            </a:r>
            <a:r>
              <a:rPr lang="en-US" altLang="zh-CN" sz="1200" spc="200" dirty="0" err="1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modly</a:t>
            </a:r>
            <a:r>
              <a:rPr lang="en-US" altLang="zh-CN" sz="12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 the text content</a:t>
            </a:r>
            <a:r>
              <a:rPr lang="en-US" altLang="zh-CN" sz="1400" spc="200" dirty="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.</a:t>
            </a:r>
          </a:p>
        </p:txBody>
      </p:sp>
      <p:sp>
        <p:nvSpPr>
          <p:cNvPr id="23" name="椭圆 22"/>
          <p:cNvSpPr/>
          <p:nvPr/>
        </p:nvSpPr>
        <p:spPr>
          <a:xfrm>
            <a:off x="10308273" y="764704"/>
            <a:ext cx="1266190" cy="126619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973628" y="929804"/>
            <a:ext cx="1973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endParaRPr lang="zh-CN" altLang="en-US" b="1" spc="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j-lt"/>
              <a:sym typeface="+mn-ea"/>
            </a:endParaRPr>
          </a:p>
          <a:p>
            <a:r>
              <a:rPr lang="en-US" altLang="zh-CN" b="1" u="sng" spc="200">
                <a:solidFill>
                  <a:schemeClr val="bg1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CONCLUSION</a:t>
            </a:r>
            <a:endParaRPr lang="zh-CN" altLang="en-US" b="1" u="sng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190514223656"/>
          <p:cNvPicPr>
            <a:picLocks noChangeAspect="1"/>
          </p:cNvPicPr>
          <p:nvPr/>
        </p:nvPicPr>
        <p:blipFill>
          <a:blip r:embed="rId2">
            <a:grayscl/>
          </a:blip>
          <a:srcRect l="-2532" t="26430" r="11515" b="25278"/>
          <a:stretch>
            <a:fillRect/>
          </a:stretch>
        </p:blipFill>
        <p:spPr>
          <a:xfrm>
            <a:off x="-377190" y="-11430"/>
            <a:ext cx="12946380" cy="6869430"/>
          </a:xfrm>
          <a:prstGeom prst="rect">
            <a:avLst/>
          </a:prstGeom>
        </p:spPr>
      </p:pic>
      <p:sp>
        <p:nvSpPr>
          <p:cNvPr id="7" name="等腰三角形 6"/>
          <p:cNvSpPr/>
          <p:nvPr/>
        </p:nvSpPr>
        <p:spPr>
          <a:xfrm rot="10800000">
            <a:off x="2645410" y="-11430"/>
            <a:ext cx="9860280" cy="6880860"/>
          </a:xfrm>
          <a:prstGeom prst="triangle">
            <a:avLst>
              <a:gd name="adj" fmla="val 495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1138555" y="3934460"/>
            <a:ext cx="1217295" cy="405765"/>
          </a:xfrm>
          <a:prstGeom prst="rect">
            <a:avLst/>
          </a:prstGeom>
          <a:solidFill>
            <a:srgbClr val="B51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-11430" y="-11430"/>
            <a:ext cx="5060315" cy="688149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6" name="文本框 15"/>
          <p:cNvSpPr txBox="1"/>
          <p:nvPr/>
        </p:nvSpPr>
        <p:spPr>
          <a:xfrm>
            <a:off x="5628005" y="1171575"/>
            <a:ext cx="386207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</a:rPr>
              <a:t>Please replace text,click add relevant headline modly the text content.</a:t>
            </a:r>
            <a:endParaRPr lang="en-US" altLang="zh-CN" sz="1800" spc="20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Please replace text,click add relevant headline modly the text content.</a:t>
            </a:r>
            <a:endParaRPr lang="en-US" altLang="zh-CN" sz="1400" spc="200">
              <a:solidFill>
                <a:schemeClr val="accent3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Please replace text,click add relevant headline modly the text content</a:t>
            </a:r>
            <a:r>
              <a:rPr lang="en-US" altLang="zh-CN" sz="1400" spc="200">
                <a:solidFill>
                  <a:schemeClr val="accent3">
                    <a:lumMod val="50000"/>
                  </a:schemeClr>
                </a:solidFill>
                <a:uFillTx/>
                <a:latin typeface="+mj-lt"/>
                <a:cs typeface="+mj-lt"/>
                <a:sym typeface="+mn-ea"/>
              </a:rPr>
              <a:t>.</a:t>
            </a:r>
          </a:p>
        </p:txBody>
      </p:sp>
      <p:sp>
        <p:nvSpPr>
          <p:cNvPr id="23" name="椭圆 22"/>
          <p:cNvSpPr/>
          <p:nvPr/>
        </p:nvSpPr>
        <p:spPr>
          <a:xfrm>
            <a:off x="1006475" y="4558030"/>
            <a:ext cx="1266190" cy="126619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71830" y="4723130"/>
            <a:ext cx="1973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endParaRPr lang="zh-CN" altLang="en-US" b="1" spc="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j-lt"/>
              <a:sym typeface="+mn-ea"/>
            </a:endParaRPr>
          </a:p>
          <a:p>
            <a:r>
              <a:rPr lang="en-US" altLang="zh-CN" b="1" u="sng" spc="200">
                <a:solidFill>
                  <a:schemeClr val="bg1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CONCLUSION</a:t>
            </a:r>
            <a:endParaRPr lang="zh-CN" altLang="en-US" b="1" u="sng"/>
          </a:p>
        </p:txBody>
      </p:sp>
    </p:spTree>
    <p:extLst>
      <p:ext uri="{BB962C8B-B14F-4D97-AF65-F5344CB8AC3E}">
        <p14:creationId xmlns:p14="http://schemas.microsoft.com/office/powerpoint/2010/main" val="56252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1431925" y="4392613"/>
            <a:ext cx="932815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1200" spc="2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Entrepreneurial  activities differ substantially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1905" y="382270"/>
            <a:ext cx="12200890" cy="5981700"/>
          </a:xfrm>
          <a:custGeom>
            <a:avLst/>
            <a:gdLst>
              <a:gd name="connisteX0" fmla="*/ 0 w 12200890"/>
              <a:gd name="connsiteY0" fmla="*/ 2054916 h 5981703"/>
              <a:gd name="connisteX1" fmla="*/ 1335405 w 12200890"/>
              <a:gd name="connsiteY1" fmla="*/ 154361 h 5981703"/>
              <a:gd name="connisteX2" fmla="*/ 1721485 w 12200890"/>
              <a:gd name="connsiteY2" fmla="*/ 3459536 h 5981703"/>
              <a:gd name="connisteX3" fmla="*/ 6141720 w 12200890"/>
              <a:gd name="connsiteY3" fmla="*/ 44506 h 5981703"/>
              <a:gd name="connisteX4" fmla="*/ 5521960 w 12200890"/>
              <a:gd name="connsiteY4" fmla="*/ 5965881 h 5981703"/>
              <a:gd name="connisteX5" fmla="*/ 12200890 w 12200890"/>
              <a:gd name="connsiteY5" fmla="*/ 1490401 h 598170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2200890" h="5981704">
                <a:moveTo>
                  <a:pt x="0" y="2054916"/>
                </a:moveTo>
                <a:cubicBezTo>
                  <a:pt x="259080" y="1608511"/>
                  <a:pt x="991235" y="-126309"/>
                  <a:pt x="1335405" y="154361"/>
                </a:cubicBezTo>
                <a:cubicBezTo>
                  <a:pt x="1679575" y="435031"/>
                  <a:pt x="760095" y="3481761"/>
                  <a:pt x="1721485" y="3459536"/>
                </a:cubicBezTo>
                <a:cubicBezTo>
                  <a:pt x="2682875" y="3437311"/>
                  <a:pt x="5381625" y="-456509"/>
                  <a:pt x="6141720" y="44506"/>
                </a:cubicBezTo>
                <a:cubicBezTo>
                  <a:pt x="6901815" y="545521"/>
                  <a:pt x="4310380" y="5676956"/>
                  <a:pt x="5521960" y="5965881"/>
                </a:cubicBezTo>
                <a:cubicBezTo>
                  <a:pt x="6733540" y="6254806"/>
                  <a:pt x="10852785" y="2503861"/>
                  <a:pt x="12200890" y="1490401"/>
                </a:cubicBezTo>
              </a:path>
            </a:pathLst>
          </a:custGeom>
          <a:noFill/>
          <a:ln w="63500">
            <a:solidFill>
              <a:srgbClr val="E1AC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230755" y="4939030"/>
            <a:ext cx="378460" cy="37846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1459210" y="5998845"/>
            <a:ext cx="743585" cy="743585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0099675" y="839470"/>
            <a:ext cx="378460" cy="37846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 rot="16200000">
            <a:off x="9220200" y="2584450"/>
            <a:ext cx="52209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altLang="zh-CN" sz="1000" spc="1000" noProof="1">
                <a:solidFill>
                  <a:srgbClr val="E1AC1D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ANNUAL             REPORT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76575" y="1844675"/>
            <a:ext cx="887666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0000" u="sng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THANKS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046345" y="2557145"/>
            <a:ext cx="248539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8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APP YOUR TITLE</a:t>
            </a:r>
          </a:p>
          <a:p>
            <a:pPr algn="l">
              <a:lnSpc>
                <a:spcPct val="150000"/>
              </a:lnSpc>
            </a:pPr>
            <a:r>
              <a:rPr lang="en-US" altLang="zh-CN" sz="12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Please replace text,click add relevant headline modly the text content</a:t>
            </a: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700" y="-56515"/>
            <a:ext cx="12216765" cy="3500755"/>
          </a:xfrm>
          <a:prstGeom prst="rect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601710" y="2557145"/>
            <a:ext cx="248539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8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APP YOUR TITLE</a:t>
            </a:r>
          </a:p>
          <a:p>
            <a:pPr algn="l">
              <a:lnSpc>
                <a:spcPct val="150000"/>
              </a:lnSpc>
            </a:pPr>
            <a:r>
              <a:rPr lang="en-US" altLang="zh-CN" sz="12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Please replace text,click add relevant headline modly the text content</a:t>
            </a: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0950" y="2557145"/>
            <a:ext cx="248539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44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8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APP YOUR TITLE</a:t>
            </a:r>
          </a:p>
          <a:p>
            <a:pPr algn="l">
              <a:lnSpc>
                <a:spcPct val="150000"/>
              </a:lnSpc>
            </a:pPr>
            <a:r>
              <a:rPr lang="en-US" altLang="zh-CN" sz="1200" spc="200">
                <a:solidFill>
                  <a:schemeClr val="bg1">
                    <a:lumMod val="50000"/>
                  </a:schemeClr>
                </a:solidFill>
                <a:uFillTx/>
                <a:latin typeface="+mj-lt"/>
                <a:cs typeface="+mj-lt"/>
              </a:rPr>
              <a:t>Please replace text,click add relevant headline modly the text content</a:t>
            </a: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1800" spc="200">
              <a:solidFill>
                <a:schemeClr val="bg1">
                  <a:lumMod val="50000"/>
                </a:schemeClr>
              </a:solidFill>
              <a:uFillTx/>
              <a:latin typeface="+mj-lt"/>
              <a:cs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68215" y="1257935"/>
            <a:ext cx="368998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800" b="1" spc="50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  <a:sym typeface="+mn-ea"/>
              </a:rPr>
              <a:t>Contents</a:t>
            </a:r>
          </a:p>
        </p:txBody>
      </p:sp>
      <p:sp>
        <p:nvSpPr>
          <p:cNvPr id="184" name=" 184"/>
          <p:cNvSpPr/>
          <p:nvPr/>
        </p:nvSpPr>
        <p:spPr>
          <a:xfrm>
            <a:off x="1787525" y="2722880"/>
            <a:ext cx="1411605" cy="1411605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01</a:t>
            </a:r>
          </a:p>
        </p:txBody>
      </p:sp>
      <p:sp>
        <p:nvSpPr>
          <p:cNvPr id="8" name=" 184"/>
          <p:cNvSpPr/>
          <p:nvPr/>
        </p:nvSpPr>
        <p:spPr>
          <a:xfrm>
            <a:off x="5389880" y="2723515"/>
            <a:ext cx="1411605" cy="1411605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84"/>
          <p:cNvSpPr/>
          <p:nvPr/>
        </p:nvSpPr>
        <p:spPr>
          <a:xfrm>
            <a:off x="9016365" y="2723515"/>
            <a:ext cx="1411605" cy="1411605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53100" y="3101340"/>
            <a:ext cx="6858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02</a:t>
            </a:r>
            <a:endParaRPr lang="zh-CN" altLang="en-US" sz="3200"/>
          </a:p>
        </p:txBody>
      </p:sp>
      <p:sp>
        <p:nvSpPr>
          <p:cNvPr id="11" name="文本框 10"/>
          <p:cNvSpPr txBox="1"/>
          <p:nvPr/>
        </p:nvSpPr>
        <p:spPr>
          <a:xfrm>
            <a:off x="9378950" y="3145155"/>
            <a:ext cx="6858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03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" y="6985"/>
            <a:ext cx="5219700" cy="5219700"/>
          </a:xfrm>
          <a:prstGeom prst="diagStripe">
            <a:avLst/>
          </a:prstGeom>
        </p:spPr>
      </p:pic>
      <p:sp>
        <p:nvSpPr>
          <p:cNvPr id="24" name="文本框 23"/>
          <p:cNvSpPr txBox="1"/>
          <p:nvPr/>
        </p:nvSpPr>
        <p:spPr>
          <a:xfrm rot="16200000">
            <a:off x="9220200" y="2584450"/>
            <a:ext cx="52209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altLang="zh-CN" sz="1000" spc="1000" noProof="1">
                <a:solidFill>
                  <a:srgbClr val="E1AC1D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ANNUAL             REPORT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5101590" y="3304540"/>
            <a:ext cx="7078345" cy="3566795"/>
          </a:xfrm>
          <a:custGeom>
            <a:avLst/>
            <a:gdLst>
              <a:gd name="connisteX0" fmla="*/ 7078345 w 7078345"/>
              <a:gd name="connsiteY0" fmla="*/ 0 h 3566795"/>
              <a:gd name="connisteX1" fmla="*/ 5811520 w 7078345"/>
              <a:gd name="connsiteY1" fmla="*/ 757555 h 3566795"/>
              <a:gd name="connisteX2" fmla="*/ 5219065 w 7078345"/>
              <a:gd name="connsiteY2" fmla="*/ 2933700 h 3566795"/>
              <a:gd name="connisteX3" fmla="*/ 2465070 w 7078345"/>
              <a:gd name="connsiteY3" fmla="*/ 1859280 h 3566795"/>
              <a:gd name="connisteX4" fmla="*/ 0 w 7078345"/>
              <a:gd name="connsiteY4" fmla="*/ 3566795 h 356679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7078345" h="3566795">
                <a:moveTo>
                  <a:pt x="7078345" y="0"/>
                </a:moveTo>
                <a:cubicBezTo>
                  <a:pt x="6837045" y="107950"/>
                  <a:pt x="6183630" y="170815"/>
                  <a:pt x="5811520" y="757555"/>
                </a:cubicBezTo>
                <a:cubicBezTo>
                  <a:pt x="5439410" y="1344295"/>
                  <a:pt x="5888355" y="2713355"/>
                  <a:pt x="5219065" y="2933700"/>
                </a:cubicBezTo>
                <a:cubicBezTo>
                  <a:pt x="4549775" y="3154045"/>
                  <a:pt x="3509010" y="1732915"/>
                  <a:pt x="2465070" y="1859280"/>
                </a:cubicBezTo>
                <a:cubicBezTo>
                  <a:pt x="1421130" y="1985645"/>
                  <a:pt x="438150" y="3203575"/>
                  <a:pt x="0" y="3566795"/>
                </a:cubicBezTo>
              </a:path>
            </a:pathLst>
          </a:custGeom>
          <a:noFill/>
          <a:ln w="63500">
            <a:solidFill>
              <a:srgbClr val="E7B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43450" y="2275840"/>
            <a:ext cx="45923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content.</a:t>
            </a:r>
            <a:endParaRPr lang="en-US" altLang="zh-CN" sz="1200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</a:t>
            </a:r>
            <a:r>
              <a:rPr lang="zh-CN" altLang="en-US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。</a:t>
            </a:r>
          </a:p>
        </p:txBody>
      </p:sp>
      <p:sp>
        <p:nvSpPr>
          <p:cNvPr id="20" name="椭圆 19"/>
          <p:cNvSpPr/>
          <p:nvPr/>
        </p:nvSpPr>
        <p:spPr>
          <a:xfrm>
            <a:off x="11459210" y="5998845"/>
            <a:ext cx="743585" cy="74358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478020" y="1769110"/>
            <a:ext cx="55664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en-US" altLang="zh-CN" sz="4800" b="1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 ABOUT</a:t>
            </a:r>
            <a:endParaRPr lang="en-US" altLang="zh-CN" sz="4800" spc="1000" noProof="1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j-lt"/>
            </a:endParaRPr>
          </a:p>
          <a:p>
            <a:pPr algn="r" fontAlgn="auto">
              <a:lnSpc>
                <a:spcPct val="150000"/>
              </a:lnSpc>
            </a:pPr>
            <a:r>
              <a:rPr lang="en-US" altLang="zh-CN" sz="4800" spc="1000" noProof="1">
                <a:solidFill>
                  <a:srgbClr val="7F7F7F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-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6132830" y="508635"/>
            <a:ext cx="6066155" cy="6349365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229225" y="800735"/>
            <a:ext cx="570357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en-US" altLang="zh-CN" sz="4800" b="1" spc="1000" noProof="1">
                <a:solidFill>
                  <a:schemeClr val="accent3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OUR</a:t>
            </a:r>
          </a:p>
          <a:p>
            <a:pPr algn="r" fontAlgn="auto">
              <a:lnSpc>
                <a:spcPct val="150000"/>
              </a:lnSpc>
            </a:pPr>
            <a:r>
              <a:rPr lang="en-US" altLang="zh-CN" sz="4800" b="1" spc="1000" noProof="1">
                <a:solidFill>
                  <a:schemeClr val="accent3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FEATURE</a:t>
            </a:r>
            <a:endParaRPr lang="en-US" altLang="zh-CN" sz="4800" spc="1000" noProof="1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j-lt"/>
            </a:endParaRPr>
          </a:p>
          <a:p>
            <a:pPr algn="r" fontAlgn="auto">
              <a:lnSpc>
                <a:spcPct val="150000"/>
              </a:lnSpc>
            </a:pPr>
            <a:r>
              <a:rPr lang="en-US" altLang="zh-CN" sz="4800" spc="1000" noProof="1">
                <a:solidFill>
                  <a:schemeClr val="accent3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-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31875" y="508635"/>
            <a:ext cx="45923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content.</a:t>
            </a:r>
            <a:endParaRPr lang="en-US" altLang="zh-CN" sz="1200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</a:t>
            </a:r>
            <a:r>
              <a:rPr lang="zh-CN" altLang="en-US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5845" y="2339340"/>
            <a:ext cx="459232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219" name=" 219"/>
          <p:cNvSpPr/>
          <p:nvPr/>
        </p:nvSpPr>
        <p:spPr>
          <a:xfrm>
            <a:off x="1064260" y="4735830"/>
            <a:ext cx="5039995" cy="504190"/>
          </a:xfrm>
          <a:prstGeom prst="roundRect">
            <a:avLst>
              <a:gd name="adj" fmla="val 50000"/>
            </a:avLst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77415" y="4803775"/>
            <a:ext cx="422719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spc="200">
                <a:solidFill>
                  <a:schemeClr val="bg1"/>
                </a:solidFill>
                <a:uFillTx/>
                <a:latin typeface="+mj-lt"/>
                <a:cs typeface="+mj-lt"/>
                <a:sym typeface="+mn-ea"/>
              </a:rPr>
              <a:t>IMPORTANT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grayscl/>
          </a:blip>
          <a:srcRect l="15156" t="13062" r="31179" b="-13423"/>
          <a:stretch>
            <a:fillRect/>
          </a:stretch>
        </p:blipFill>
        <p:spPr>
          <a:xfrm>
            <a:off x="3404870" y="-18415"/>
            <a:ext cx="3258820" cy="7970520"/>
          </a:xfrm>
          <a:prstGeom prst="rect">
            <a:avLst/>
          </a:prstGeom>
        </p:spPr>
      </p:pic>
      <p:sp>
        <p:nvSpPr>
          <p:cNvPr id="6" name="斜纹 5"/>
          <p:cNvSpPr/>
          <p:nvPr/>
        </p:nvSpPr>
        <p:spPr>
          <a:xfrm>
            <a:off x="3404870" y="-18415"/>
            <a:ext cx="2016125" cy="2160270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5" name=" 165"/>
          <p:cNvSpPr/>
          <p:nvPr/>
        </p:nvSpPr>
        <p:spPr>
          <a:xfrm rot="2640000">
            <a:off x="4622165" y="1036955"/>
            <a:ext cx="864235" cy="5846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斜纹 9"/>
          <p:cNvSpPr/>
          <p:nvPr/>
        </p:nvSpPr>
        <p:spPr>
          <a:xfrm rot="10800000">
            <a:off x="4647565" y="4730750"/>
            <a:ext cx="2016125" cy="2160270"/>
          </a:xfrm>
          <a:prstGeom prst="diagStrip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82865" y="2411095"/>
            <a:ext cx="38487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TITLE</a:t>
            </a: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82865" y="1089660"/>
            <a:ext cx="38487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TITLE</a:t>
            </a:r>
            <a:endParaRPr lang="en-US" altLang="zh-CN" b="1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82865" y="3672205"/>
            <a:ext cx="38487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</a:t>
            </a: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TITLE</a:t>
            </a: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815" y="2275840"/>
            <a:ext cx="28530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4800" b="1" spc="1000" noProof="1">
                <a:solidFill>
                  <a:schemeClr val="accent3">
                    <a:lumMod val="5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CAN DO-</a:t>
            </a:r>
          </a:p>
        </p:txBody>
      </p:sp>
      <p:sp>
        <p:nvSpPr>
          <p:cNvPr id="23" name="椭圆 22"/>
          <p:cNvSpPr/>
          <p:nvPr/>
        </p:nvSpPr>
        <p:spPr>
          <a:xfrm>
            <a:off x="11459210" y="5998845"/>
            <a:ext cx="743585" cy="743585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7158355" y="2281238"/>
            <a:ext cx="4233863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</a:t>
            </a:r>
            <a:endParaRPr lang="en-US" altLang="zh-CN" sz="1200" spc="200" noProof="1">
              <a:solidFill>
                <a:schemeClr val="tx1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also can copy your concent to this.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pc="200" noProof="1">
                <a:solidFill>
                  <a:schemeClr val="bg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o this.</a:t>
            </a: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58355" y="1635125"/>
            <a:ext cx="539750" cy="64611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A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158355" y="3834765"/>
            <a:ext cx="539750" cy="6445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b="1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B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158355" y="4479290"/>
            <a:ext cx="4233863" cy="1198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</a:rPr>
              <a:t>Please replace text,click add relevant headline modly the text content</a:t>
            </a:r>
            <a:endParaRPr lang="en-US" altLang="zh-CN" sz="1200" spc="200" noProof="1">
              <a:solidFill>
                <a:schemeClr val="tx1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chemeClr val="tx1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also can copy your concent to this.</a:t>
            </a:r>
            <a:endParaRPr lang="en-US" altLang="zh-CN" sz="1200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endParaRPr lang="en-US" altLang="zh-CN" sz="1200" spc="200" noProof="1">
              <a:solidFill>
                <a:schemeClr val="bg1">
                  <a:lumMod val="50000"/>
                </a:schemeClr>
              </a:solidFill>
              <a:latin typeface="+mj-lt"/>
              <a:cs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 rot="16200000">
            <a:off x="8596630" y="3180080"/>
            <a:ext cx="597471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altLang="zh-CN" sz="1000" spc="1000" noProof="1">
                <a:solidFill>
                  <a:srgbClr val="E7BC48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lt"/>
              </a:rPr>
              <a:t>ANNUAL                 REPORT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-14605" y="2625090"/>
            <a:ext cx="7172960" cy="4246245"/>
          </a:xfrm>
          <a:custGeom>
            <a:avLst/>
            <a:gdLst>
              <a:gd name="connisteX0" fmla="*/ 0 w 7172960"/>
              <a:gd name="connsiteY0" fmla="*/ 445628 h 4246103"/>
              <a:gd name="connisteX1" fmla="*/ 1844040 w 7172960"/>
              <a:gd name="connsiteY1" fmla="*/ 197343 h 4246103"/>
              <a:gd name="connisteX2" fmla="*/ 2945765 w 7172960"/>
              <a:gd name="connsiteY2" fmla="*/ 3047858 h 4246103"/>
              <a:gd name="connisteX3" fmla="*/ 5796280 w 7172960"/>
              <a:gd name="connsiteY3" fmla="*/ 2621138 h 4246103"/>
              <a:gd name="connisteX4" fmla="*/ 7172960 w 7172960"/>
              <a:gd name="connsiteY4" fmla="*/ 4246103 h 424610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7172960" h="4246104">
                <a:moveTo>
                  <a:pt x="0" y="445629"/>
                </a:moveTo>
                <a:cubicBezTo>
                  <a:pt x="346710" y="338949"/>
                  <a:pt x="1254760" y="-323356"/>
                  <a:pt x="1844040" y="197344"/>
                </a:cubicBezTo>
                <a:cubicBezTo>
                  <a:pt x="2433320" y="718044"/>
                  <a:pt x="2155190" y="2563354"/>
                  <a:pt x="2945765" y="3047859"/>
                </a:cubicBezTo>
                <a:cubicBezTo>
                  <a:pt x="3736340" y="3532364"/>
                  <a:pt x="4951095" y="2381744"/>
                  <a:pt x="5796280" y="2621139"/>
                </a:cubicBezTo>
                <a:cubicBezTo>
                  <a:pt x="6641465" y="2860534"/>
                  <a:pt x="6954520" y="3912729"/>
                  <a:pt x="7172960" y="4246104"/>
                </a:cubicBezTo>
              </a:path>
            </a:pathLst>
          </a:custGeom>
          <a:noFill/>
          <a:ln w="63500">
            <a:solidFill>
              <a:srgbClr val="E7B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311525" y="1880870"/>
            <a:ext cx="1266190" cy="126619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976880" y="2045970"/>
            <a:ext cx="1973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endParaRPr lang="zh-CN" altLang="en-US" b="1" spc="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j-lt"/>
              <a:sym typeface="+mn-ea"/>
            </a:endParaRPr>
          </a:p>
          <a:p>
            <a:r>
              <a:rPr lang="en-US" altLang="zh-CN" b="1" u="sng" spc="200">
                <a:solidFill>
                  <a:schemeClr val="bg1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CONCLUSION</a:t>
            </a:r>
            <a:endParaRPr lang="zh-CN" altLang="en-US" b="1" u="sng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32">
            <a:extLst>
              <a:ext uri="{FF2B5EF4-FFF2-40B4-BE49-F238E27FC236}">
                <a16:creationId xmlns:a16="http://schemas.microsoft.com/office/drawing/2014/main" id="{7082A153-4B3B-4EC7-8F73-2A50A21A9EEA}"/>
              </a:ext>
            </a:extLst>
          </p:cNvPr>
          <p:cNvGrpSpPr/>
          <p:nvPr/>
        </p:nvGrpSpPr>
        <p:grpSpPr>
          <a:xfrm>
            <a:off x="7675799" y="2289646"/>
            <a:ext cx="3539044" cy="923330"/>
            <a:chOff x="3017859" y="4283314"/>
            <a:chExt cx="1249476" cy="923330"/>
          </a:xfrm>
        </p:grpSpPr>
        <p:sp>
          <p:nvSpPr>
            <p:cNvPr id="30" name="TextBox 81">
              <a:extLst>
                <a:ext uri="{FF2B5EF4-FFF2-40B4-BE49-F238E27FC236}">
                  <a16:creationId xmlns:a16="http://schemas.microsoft.com/office/drawing/2014/main" id="{08972E63-9C51-46FC-9EA7-3A054186CD06}"/>
                </a:ext>
              </a:extLst>
            </p:cNvPr>
            <p:cNvSpPr txBox="1"/>
            <p:nvPr/>
          </p:nvSpPr>
          <p:spPr>
            <a:xfrm>
              <a:off x="3017859" y="4560313"/>
              <a:ext cx="1245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82">
              <a:extLst>
                <a:ext uri="{FF2B5EF4-FFF2-40B4-BE49-F238E27FC236}">
                  <a16:creationId xmlns:a16="http://schemas.microsoft.com/office/drawing/2014/main" id="{CE21D2DC-7D0D-4D8D-A174-4DED9C178CA7}"/>
                </a:ext>
              </a:extLst>
            </p:cNvPr>
            <p:cNvSpPr txBox="1"/>
            <p:nvPr/>
          </p:nvSpPr>
          <p:spPr>
            <a:xfrm>
              <a:off x="3017859" y="4283314"/>
              <a:ext cx="124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7">
            <a:extLst>
              <a:ext uri="{FF2B5EF4-FFF2-40B4-BE49-F238E27FC236}">
                <a16:creationId xmlns:a16="http://schemas.microsoft.com/office/drawing/2014/main" id="{A3B88B4E-DBD8-4DA3-8ED8-2863FC76536F}"/>
              </a:ext>
            </a:extLst>
          </p:cNvPr>
          <p:cNvGrpSpPr/>
          <p:nvPr/>
        </p:nvGrpSpPr>
        <p:grpSpPr>
          <a:xfrm>
            <a:off x="1149402" y="5121037"/>
            <a:ext cx="3574061" cy="923330"/>
            <a:chOff x="3122317" y="4283314"/>
            <a:chExt cx="1145017" cy="923330"/>
          </a:xfrm>
        </p:grpSpPr>
        <p:sp>
          <p:nvSpPr>
            <p:cNvPr id="33" name="TextBox 84">
              <a:extLst>
                <a:ext uri="{FF2B5EF4-FFF2-40B4-BE49-F238E27FC236}">
                  <a16:creationId xmlns:a16="http://schemas.microsoft.com/office/drawing/2014/main" id="{A42ADB83-3835-4795-B90B-DC608134DCB2}"/>
                </a:ext>
              </a:extLst>
            </p:cNvPr>
            <p:cNvSpPr txBox="1"/>
            <p:nvPr/>
          </p:nvSpPr>
          <p:spPr>
            <a:xfrm>
              <a:off x="3122317" y="4560313"/>
              <a:ext cx="11450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85">
              <a:extLst>
                <a:ext uri="{FF2B5EF4-FFF2-40B4-BE49-F238E27FC236}">
                  <a16:creationId xmlns:a16="http://schemas.microsoft.com/office/drawing/2014/main" id="{8FF77A8B-12CA-4D2E-A2E1-156A2D877E10}"/>
                </a:ext>
              </a:extLst>
            </p:cNvPr>
            <p:cNvSpPr txBox="1"/>
            <p:nvPr/>
          </p:nvSpPr>
          <p:spPr>
            <a:xfrm>
              <a:off x="3122317" y="4283314"/>
              <a:ext cx="11450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16">
            <a:extLst>
              <a:ext uri="{FF2B5EF4-FFF2-40B4-BE49-F238E27FC236}">
                <a16:creationId xmlns:a16="http://schemas.microsoft.com/office/drawing/2014/main" id="{C46EDA66-4C10-4132-8B72-27D53F4A3586}"/>
              </a:ext>
            </a:extLst>
          </p:cNvPr>
          <p:cNvSpPr/>
          <p:nvPr/>
        </p:nvSpPr>
        <p:spPr>
          <a:xfrm rot="2700000">
            <a:off x="5405633" y="3062131"/>
            <a:ext cx="338011" cy="60599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id="{A2098A17-D92E-4892-B5F7-29AD34381DAC}"/>
              </a:ext>
            </a:extLst>
          </p:cNvPr>
          <p:cNvSpPr/>
          <p:nvPr/>
        </p:nvSpPr>
        <p:spPr>
          <a:xfrm>
            <a:off x="6458338" y="4284971"/>
            <a:ext cx="418780" cy="39201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7" name="Group 55">
            <a:extLst>
              <a:ext uri="{FF2B5EF4-FFF2-40B4-BE49-F238E27FC236}">
                <a16:creationId xmlns:a16="http://schemas.microsoft.com/office/drawing/2014/main" id="{90A00161-26D4-48C5-B408-6AA0315C4F0F}"/>
              </a:ext>
            </a:extLst>
          </p:cNvPr>
          <p:cNvGrpSpPr/>
          <p:nvPr/>
        </p:nvGrpSpPr>
        <p:grpSpPr>
          <a:xfrm>
            <a:off x="4770820" y="1145899"/>
            <a:ext cx="2403306" cy="3045201"/>
            <a:chOff x="3204849" y="1054371"/>
            <a:chExt cx="2511078" cy="3181758"/>
          </a:xfrm>
          <a:solidFill>
            <a:srgbClr val="E7BC48"/>
          </a:solidFill>
        </p:grpSpPr>
        <p:grpSp>
          <p:nvGrpSpPr>
            <p:cNvPr id="38" name="Group 33">
              <a:extLst>
                <a:ext uri="{FF2B5EF4-FFF2-40B4-BE49-F238E27FC236}">
                  <a16:creationId xmlns:a16="http://schemas.microsoft.com/office/drawing/2014/main" id="{17C5615A-9F39-4EA1-B75E-D8A0AC7A45BC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43" name="Block Arc 42">
                <a:extLst>
                  <a:ext uri="{FF2B5EF4-FFF2-40B4-BE49-F238E27FC236}">
                    <a16:creationId xmlns:a16="http://schemas.microsoft.com/office/drawing/2014/main" id="{4DB39570-ADBB-4F4D-B87C-2E98B181EFB9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Block Arc 43">
                <a:extLst>
                  <a:ext uri="{FF2B5EF4-FFF2-40B4-BE49-F238E27FC236}">
                    <a16:creationId xmlns:a16="http://schemas.microsoft.com/office/drawing/2014/main" id="{C1535EDD-8D0C-4102-BA3B-A55C06D5302F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Block Arc 44">
                <a:extLst>
                  <a:ext uri="{FF2B5EF4-FFF2-40B4-BE49-F238E27FC236}">
                    <a16:creationId xmlns:a16="http://schemas.microsoft.com/office/drawing/2014/main" id="{C2FC89C5-EA58-4658-A62B-96AD1B901970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Block Arc 45">
                <a:extLst>
                  <a:ext uri="{FF2B5EF4-FFF2-40B4-BE49-F238E27FC236}">
                    <a16:creationId xmlns:a16="http://schemas.microsoft.com/office/drawing/2014/main" id="{134799ED-4C55-4AD2-B6B7-28F5A9953000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Group 34">
              <a:extLst>
                <a:ext uri="{FF2B5EF4-FFF2-40B4-BE49-F238E27FC236}">
                  <a16:creationId xmlns:a16="http://schemas.microsoft.com/office/drawing/2014/main" id="{9BC06624-31CC-4C90-9D7B-2A22B2C47A27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40" name="Block Arc 39">
                <a:extLst>
                  <a:ext uri="{FF2B5EF4-FFF2-40B4-BE49-F238E27FC236}">
                    <a16:creationId xmlns:a16="http://schemas.microsoft.com/office/drawing/2014/main" id="{199907EA-7E2F-4747-9146-9012407E40A2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3983289-F9A9-4598-9AE9-EE43CCB16638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9F840A15-D30D-4B99-9218-98569142AC92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7" name="Group 56">
            <a:extLst>
              <a:ext uri="{FF2B5EF4-FFF2-40B4-BE49-F238E27FC236}">
                <a16:creationId xmlns:a16="http://schemas.microsoft.com/office/drawing/2014/main" id="{1EA9DC7E-5014-4ABA-919C-8CC6EDED5F85}"/>
              </a:ext>
            </a:extLst>
          </p:cNvPr>
          <p:cNvGrpSpPr/>
          <p:nvPr/>
        </p:nvGrpSpPr>
        <p:grpSpPr>
          <a:xfrm rot="10800000">
            <a:off x="5017874" y="3667951"/>
            <a:ext cx="2403306" cy="3045201"/>
            <a:chOff x="3204849" y="1054371"/>
            <a:chExt cx="2511078" cy="3181758"/>
          </a:xfrm>
          <a:solidFill>
            <a:srgbClr val="7F7F7F"/>
          </a:solidFill>
        </p:grpSpPr>
        <p:grpSp>
          <p:nvGrpSpPr>
            <p:cNvPr id="48" name="Group 57">
              <a:extLst>
                <a:ext uri="{FF2B5EF4-FFF2-40B4-BE49-F238E27FC236}">
                  <a16:creationId xmlns:a16="http://schemas.microsoft.com/office/drawing/2014/main" id="{0C4B8489-32AC-4999-B48F-9A0C76B974B9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53" name="Block Arc 62">
                <a:extLst>
                  <a:ext uri="{FF2B5EF4-FFF2-40B4-BE49-F238E27FC236}">
                    <a16:creationId xmlns:a16="http://schemas.microsoft.com/office/drawing/2014/main" id="{F64B762F-7BD7-4A44-BF07-128E70D4A031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Block Arc 63">
                <a:extLst>
                  <a:ext uri="{FF2B5EF4-FFF2-40B4-BE49-F238E27FC236}">
                    <a16:creationId xmlns:a16="http://schemas.microsoft.com/office/drawing/2014/main" id="{0DF7E776-1CF0-4F27-A143-4DB24ADECF7B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Block Arc 64">
                <a:extLst>
                  <a:ext uri="{FF2B5EF4-FFF2-40B4-BE49-F238E27FC236}">
                    <a16:creationId xmlns:a16="http://schemas.microsoft.com/office/drawing/2014/main" id="{CE35FC60-07C4-4E19-85B1-F0559D9CADB8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Block Arc 65">
                <a:extLst>
                  <a:ext uri="{FF2B5EF4-FFF2-40B4-BE49-F238E27FC236}">
                    <a16:creationId xmlns:a16="http://schemas.microsoft.com/office/drawing/2014/main" id="{18DB6D0C-F875-4A18-9D7B-4CF0D58C945E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Group 58">
              <a:extLst>
                <a:ext uri="{FF2B5EF4-FFF2-40B4-BE49-F238E27FC236}">
                  <a16:creationId xmlns:a16="http://schemas.microsoft.com/office/drawing/2014/main" id="{9DC60F0A-D31F-46B9-8E62-54B3B82E27EB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50" name="Block Arc 59">
                <a:extLst>
                  <a:ext uri="{FF2B5EF4-FFF2-40B4-BE49-F238E27FC236}">
                    <a16:creationId xmlns:a16="http://schemas.microsoft.com/office/drawing/2014/main" id="{BA4A14F8-456B-4DA7-B1D8-B5287C674E53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60">
                <a:extLst>
                  <a:ext uri="{FF2B5EF4-FFF2-40B4-BE49-F238E27FC236}">
                    <a16:creationId xmlns:a16="http://schemas.microsoft.com/office/drawing/2014/main" id="{8B64AC0C-212B-425B-8427-6AC18E581B16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52" name="Isosceles Triangle 61">
                <a:extLst>
                  <a:ext uri="{FF2B5EF4-FFF2-40B4-BE49-F238E27FC236}">
                    <a16:creationId xmlns:a16="http://schemas.microsoft.com/office/drawing/2014/main" id="{46945350-5CFF-4752-9166-95D71BDE9FAB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7" name="TextBox 109">
            <a:extLst>
              <a:ext uri="{FF2B5EF4-FFF2-40B4-BE49-F238E27FC236}">
                <a16:creationId xmlns:a16="http://schemas.microsoft.com/office/drawing/2014/main" id="{5575C44F-7BBA-4EFB-9556-F41C0CBF1784}"/>
              </a:ext>
            </a:extLst>
          </p:cNvPr>
          <p:cNvSpPr txBox="1"/>
          <p:nvPr/>
        </p:nvSpPr>
        <p:spPr>
          <a:xfrm>
            <a:off x="745449" y="2187330"/>
            <a:ext cx="3574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58" name="TextBox 110">
            <a:extLst>
              <a:ext uri="{FF2B5EF4-FFF2-40B4-BE49-F238E27FC236}">
                <a16:creationId xmlns:a16="http://schemas.microsoft.com/office/drawing/2014/main" id="{CAC0FDB7-F7E0-4A86-B773-483D9FE851DD}"/>
              </a:ext>
            </a:extLst>
          </p:cNvPr>
          <p:cNvSpPr txBox="1"/>
          <p:nvPr/>
        </p:nvSpPr>
        <p:spPr>
          <a:xfrm>
            <a:off x="745449" y="1540345"/>
            <a:ext cx="3574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E7BC48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rgbClr val="E7BC48"/>
              </a:solidFill>
              <a:cs typeface="Arial" pitchFamily="34" charset="0"/>
            </a:endParaRPr>
          </a:p>
        </p:txBody>
      </p:sp>
      <p:sp>
        <p:nvSpPr>
          <p:cNvPr id="60" name="任意多边形 5">
            <a:extLst>
              <a:ext uri="{FF2B5EF4-FFF2-40B4-BE49-F238E27FC236}">
                <a16:creationId xmlns:a16="http://schemas.microsoft.com/office/drawing/2014/main" id="{4E3B563E-71BC-4075-9EFF-A693C08CC61E}"/>
              </a:ext>
            </a:extLst>
          </p:cNvPr>
          <p:cNvSpPr/>
          <p:nvPr/>
        </p:nvSpPr>
        <p:spPr>
          <a:xfrm>
            <a:off x="6384032" y="4099094"/>
            <a:ext cx="5795903" cy="2772241"/>
          </a:xfrm>
          <a:custGeom>
            <a:avLst/>
            <a:gdLst>
              <a:gd name="connisteX0" fmla="*/ 7078345 w 7078345"/>
              <a:gd name="connsiteY0" fmla="*/ 0 h 3566795"/>
              <a:gd name="connisteX1" fmla="*/ 5811520 w 7078345"/>
              <a:gd name="connsiteY1" fmla="*/ 757555 h 3566795"/>
              <a:gd name="connisteX2" fmla="*/ 5219065 w 7078345"/>
              <a:gd name="connsiteY2" fmla="*/ 2933700 h 3566795"/>
              <a:gd name="connisteX3" fmla="*/ 2465070 w 7078345"/>
              <a:gd name="connsiteY3" fmla="*/ 1859280 h 3566795"/>
              <a:gd name="connisteX4" fmla="*/ 0 w 7078345"/>
              <a:gd name="connsiteY4" fmla="*/ 3566795 h 356679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7078345" h="3566795">
                <a:moveTo>
                  <a:pt x="7078345" y="0"/>
                </a:moveTo>
                <a:cubicBezTo>
                  <a:pt x="6837045" y="107950"/>
                  <a:pt x="6183630" y="170815"/>
                  <a:pt x="5811520" y="757555"/>
                </a:cubicBezTo>
                <a:cubicBezTo>
                  <a:pt x="5439410" y="1344295"/>
                  <a:pt x="5888355" y="2713355"/>
                  <a:pt x="5219065" y="2933700"/>
                </a:cubicBezTo>
                <a:cubicBezTo>
                  <a:pt x="4549775" y="3154045"/>
                  <a:pt x="3509010" y="1732915"/>
                  <a:pt x="2465070" y="1859280"/>
                </a:cubicBezTo>
                <a:cubicBezTo>
                  <a:pt x="1421130" y="1985645"/>
                  <a:pt x="438150" y="3203575"/>
                  <a:pt x="0" y="3566795"/>
                </a:cubicBezTo>
              </a:path>
            </a:pathLst>
          </a:custGeom>
          <a:noFill/>
          <a:ln w="63500">
            <a:solidFill>
              <a:srgbClr val="E7B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id="{5CA81EBA-0951-492C-A1C6-F8D9AFEE2C1C}"/>
              </a:ext>
            </a:extLst>
          </p:cNvPr>
          <p:cNvSpPr/>
          <p:nvPr/>
        </p:nvSpPr>
        <p:spPr>
          <a:xfrm>
            <a:off x="10175061" y="620688"/>
            <a:ext cx="1266190" cy="1266190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B2EDC3B2-4439-44CC-8419-1F563F080861}"/>
              </a:ext>
            </a:extLst>
          </p:cNvPr>
          <p:cNvSpPr txBox="1"/>
          <p:nvPr/>
        </p:nvSpPr>
        <p:spPr>
          <a:xfrm>
            <a:off x="9840416" y="785788"/>
            <a:ext cx="19735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endParaRPr lang="zh-CN" altLang="en-US" b="1" spc="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j-lt"/>
              <a:sym typeface="+mn-ea"/>
            </a:endParaRPr>
          </a:p>
          <a:p>
            <a:r>
              <a:rPr lang="en-US" altLang="zh-CN" b="1" u="sng" spc="200">
                <a:solidFill>
                  <a:schemeClr val="bg1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CONCLUSION</a:t>
            </a:r>
            <a:endParaRPr lang="zh-CN" altLang="en-US" b="1" u="sng"/>
          </a:p>
        </p:txBody>
      </p:sp>
    </p:spTree>
    <p:extLst>
      <p:ext uri="{BB962C8B-B14F-4D97-AF65-F5344CB8AC3E}">
        <p14:creationId xmlns:p14="http://schemas.microsoft.com/office/powerpoint/2010/main" val="285890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22225" y="-16510"/>
            <a:ext cx="12155170" cy="69088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3" name=" 184"/>
          <p:cNvSpPr/>
          <p:nvPr/>
        </p:nvSpPr>
        <p:spPr>
          <a:xfrm>
            <a:off x="1266825" y="2648585"/>
            <a:ext cx="1008380" cy="1008380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 184"/>
          <p:cNvSpPr/>
          <p:nvPr/>
        </p:nvSpPr>
        <p:spPr>
          <a:xfrm>
            <a:off x="1282065" y="4427855"/>
            <a:ext cx="1008380" cy="1008380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121" name="图片 3" descr="微信图片_20190415200553"/>
          <p:cNvPicPr>
            <a:picLocks noChangeAspect="1"/>
          </p:cNvPicPr>
          <p:nvPr/>
        </p:nvPicPr>
        <p:blipFill>
          <a:blip r:embed="rId2">
            <a:grayscl/>
            <a:lum bright="-11999" contrast="-36001"/>
          </a:blip>
          <a:stretch>
            <a:fillRect/>
          </a:stretch>
        </p:blipFill>
        <p:spPr>
          <a:xfrm>
            <a:off x="5323205" y="-27940"/>
            <a:ext cx="6921500" cy="69202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" name=" 184"/>
          <p:cNvSpPr/>
          <p:nvPr/>
        </p:nvSpPr>
        <p:spPr>
          <a:xfrm>
            <a:off x="1266825" y="692785"/>
            <a:ext cx="1008380" cy="1008380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10310" y="519430"/>
            <a:ext cx="3848735" cy="189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TITLE</a:t>
            </a:r>
          </a:p>
          <a:p>
            <a:pPr>
              <a:lnSpc>
                <a:spcPct val="150000"/>
              </a:lnSpc>
            </a:pPr>
            <a:endParaRPr lang="en-US" altLang="zh-CN" b="1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10310" y="2411095"/>
            <a:ext cx="3848735" cy="189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TITLE</a:t>
            </a:r>
          </a:p>
          <a:p>
            <a:pPr>
              <a:lnSpc>
                <a:spcPct val="150000"/>
              </a:lnSpc>
            </a:pPr>
            <a:endParaRPr lang="en-US" altLang="zh-CN" b="1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82065" y="4427855"/>
            <a:ext cx="3848735" cy="189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b="1" spc="200">
                <a:solidFill>
                  <a:schemeClr val="accent3">
                    <a:lumMod val="50000"/>
                  </a:schemeClr>
                </a:solidFill>
                <a:latin typeface="+mj-lt"/>
                <a:cs typeface="+mj-lt"/>
                <a:sym typeface="+mn-ea"/>
              </a:rPr>
              <a:t> TITLE</a:t>
            </a:r>
          </a:p>
          <a:p>
            <a:pPr>
              <a:lnSpc>
                <a:spcPct val="150000"/>
              </a:lnSpc>
            </a:pPr>
            <a:endParaRPr lang="en-US" altLang="zh-CN" b="1" spc="200" noProof="1">
              <a:solidFill>
                <a:srgbClr val="7F7F7F"/>
              </a:solidFill>
              <a:latin typeface="+mj-lt"/>
              <a:cs typeface="+mj-lt"/>
            </a:endParaRPr>
          </a:p>
          <a:p>
            <a:pPr>
              <a:lnSpc>
                <a:spcPct val="150000"/>
              </a:lnSpc>
            </a:pPr>
            <a:r>
              <a:rPr lang="en-US" altLang="zh-CN" sz="1200" spc="200" noProof="1">
                <a:solidFill>
                  <a:srgbClr val="7F7F7F"/>
                </a:solidFill>
                <a:latin typeface="+mj-lt"/>
                <a:ea typeface="宋体" panose="02010600030101010101" pitchFamily="2" charset="-122"/>
                <a:cs typeface="+mj-lt"/>
                <a:sym typeface="+mn-ea"/>
              </a:rPr>
              <a:t>Please replace text,click add relevant headline modly the text content.</a:t>
            </a:r>
            <a:endParaRPr lang="zh-CN" altLang="en-US" sz="1200" spc="200" noProof="1">
              <a:solidFill>
                <a:schemeClr val="tx1"/>
              </a:solidFill>
              <a:latin typeface="+mj-lt"/>
              <a:ea typeface="宋体" panose="02010600030101010101" pitchFamily="2" charset="-122"/>
              <a:cs typeface="+mj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任意多边形 18">
            <a:extLst>
              <a:ext uri="{FF2B5EF4-FFF2-40B4-BE49-F238E27FC236}">
                <a16:creationId xmlns:a16="http://schemas.microsoft.com/office/drawing/2014/main" id="{A73001EE-36FA-441C-B148-2A34F2DDEB3D}"/>
              </a:ext>
            </a:extLst>
          </p:cNvPr>
          <p:cNvSpPr/>
          <p:nvPr/>
        </p:nvSpPr>
        <p:spPr>
          <a:xfrm>
            <a:off x="5603240" y="5053965"/>
            <a:ext cx="6583680" cy="1780540"/>
          </a:xfrm>
          <a:custGeom>
            <a:avLst/>
            <a:gdLst>
              <a:gd name="connisteX0" fmla="*/ 6583680 w 6583680"/>
              <a:gd name="connsiteY0" fmla="*/ 408968 h 1780568"/>
              <a:gd name="connisteX1" fmla="*/ 5166360 w 6583680"/>
              <a:gd name="connsiteY1" fmla="*/ 1064288 h 1780568"/>
              <a:gd name="connisteX2" fmla="*/ 3688080 w 6583680"/>
              <a:gd name="connsiteY2" fmla="*/ 12728 h 1780568"/>
              <a:gd name="connisteX3" fmla="*/ 0 w 6583680"/>
              <a:gd name="connsiteY3" fmla="*/ 1780568 h 178056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6583680" h="1780569">
                <a:moveTo>
                  <a:pt x="6583680" y="408969"/>
                </a:moveTo>
                <a:cubicBezTo>
                  <a:pt x="6329680" y="561369"/>
                  <a:pt x="5745480" y="1143664"/>
                  <a:pt x="5166360" y="1064289"/>
                </a:cubicBezTo>
                <a:cubicBezTo>
                  <a:pt x="4587240" y="984914"/>
                  <a:pt x="4721225" y="-130781"/>
                  <a:pt x="3688080" y="12729"/>
                </a:cubicBezTo>
                <a:cubicBezTo>
                  <a:pt x="2654935" y="156239"/>
                  <a:pt x="708025" y="1405919"/>
                  <a:pt x="0" y="1780569"/>
                </a:cubicBezTo>
              </a:path>
            </a:pathLst>
          </a:custGeom>
          <a:noFill/>
          <a:ln w="63500">
            <a:solidFill>
              <a:srgbClr val="E7BC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Oval 13">
            <a:extLst>
              <a:ext uri="{FF2B5EF4-FFF2-40B4-BE49-F238E27FC236}">
                <a16:creationId xmlns:a16="http://schemas.microsoft.com/office/drawing/2014/main" id="{4DE38568-2B58-4132-BE29-08E452CA2124}"/>
              </a:ext>
            </a:extLst>
          </p:cNvPr>
          <p:cNvSpPr/>
          <p:nvPr/>
        </p:nvSpPr>
        <p:spPr>
          <a:xfrm>
            <a:off x="5433879" y="2454366"/>
            <a:ext cx="1465533" cy="1465533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5" name="Donut 48">
            <a:extLst>
              <a:ext uri="{FF2B5EF4-FFF2-40B4-BE49-F238E27FC236}">
                <a16:creationId xmlns:a16="http://schemas.microsoft.com/office/drawing/2014/main" id="{46E831AE-6125-4A69-BD89-6931FC0C54F2}"/>
              </a:ext>
            </a:extLst>
          </p:cNvPr>
          <p:cNvSpPr/>
          <p:nvPr/>
        </p:nvSpPr>
        <p:spPr>
          <a:xfrm>
            <a:off x="4251611" y="1272099"/>
            <a:ext cx="3830070" cy="3830067"/>
          </a:xfrm>
          <a:prstGeom prst="donut">
            <a:avLst>
              <a:gd name="adj" fmla="val 3579"/>
            </a:avLst>
          </a:prstGeom>
          <a:solidFill>
            <a:srgbClr val="F5E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 dirty="0">
              <a:solidFill>
                <a:schemeClr val="tx1"/>
              </a:solidFill>
            </a:endParaRPr>
          </a:p>
        </p:txBody>
      </p:sp>
      <p:sp>
        <p:nvSpPr>
          <p:cNvPr id="8" name="TextBox 39">
            <a:extLst>
              <a:ext uri="{FF2B5EF4-FFF2-40B4-BE49-F238E27FC236}">
                <a16:creationId xmlns:a16="http://schemas.microsoft.com/office/drawing/2014/main" id="{F8320F4E-BAE8-4C64-94B2-B4B0423956ED}"/>
              </a:ext>
            </a:extLst>
          </p:cNvPr>
          <p:cNvSpPr txBox="1"/>
          <p:nvPr/>
        </p:nvSpPr>
        <p:spPr>
          <a:xfrm>
            <a:off x="935028" y="1566640"/>
            <a:ext cx="2348635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9" name="TextBox 40">
            <a:extLst>
              <a:ext uri="{FF2B5EF4-FFF2-40B4-BE49-F238E27FC236}">
                <a16:creationId xmlns:a16="http://schemas.microsoft.com/office/drawing/2014/main" id="{D7F9BEF7-BC7F-4316-9F9B-59E26A242C64}"/>
              </a:ext>
            </a:extLst>
          </p:cNvPr>
          <p:cNvSpPr txBox="1"/>
          <p:nvPr/>
        </p:nvSpPr>
        <p:spPr>
          <a:xfrm>
            <a:off x="935028" y="3155900"/>
            <a:ext cx="2348635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10" name="TextBox 41">
            <a:extLst>
              <a:ext uri="{FF2B5EF4-FFF2-40B4-BE49-F238E27FC236}">
                <a16:creationId xmlns:a16="http://schemas.microsoft.com/office/drawing/2014/main" id="{4D3408D1-7B79-499A-B191-2530B4A0E309}"/>
              </a:ext>
            </a:extLst>
          </p:cNvPr>
          <p:cNvSpPr txBox="1"/>
          <p:nvPr/>
        </p:nvSpPr>
        <p:spPr>
          <a:xfrm>
            <a:off x="935028" y="4751057"/>
            <a:ext cx="2348636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11" name="TextBox 42">
            <a:extLst>
              <a:ext uri="{FF2B5EF4-FFF2-40B4-BE49-F238E27FC236}">
                <a16:creationId xmlns:a16="http://schemas.microsoft.com/office/drawing/2014/main" id="{3DF8B186-D578-4A3D-ABEC-1EEBB16D3E62}"/>
              </a:ext>
            </a:extLst>
          </p:cNvPr>
          <p:cNvSpPr txBox="1"/>
          <p:nvPr/>
        </p:nvSpPr>
        <p:spPr>
          <a:xfrm>
            <a:off x="9049631" y="1566640"/>
            <a:ext cx="2361319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728DA148-E390-439F-9F7D-B1A2AFE51A46}"/>
              </a:ext>
            </a:extLst>
          </p:cNvPr>
          <p:cNvSpPr txBox="1"/>
          <p:nvPr/>
        </p:nvSpPr>
        <p:spPr>
          <a:xfrm>
            <a:off x="9049631" y="3155900"/>
            <a:ext cx="2361319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371D2F61-DE0F-4B8B-AD59-198C79181E11}"/>
              </a:ext>
            </a:extLst>
          </p:cNvPr>
          <p:cNvSpPr txBox="1"/>
          <p:nvPr/>
        </p:nvSpPr>
        <p:spPr>
          <a:xfrm>
            <a:off x="9049631" y="4751057"/>
            <a:ext cx="2189869" cy="7571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+mj-lt"/>
                <a:cs typeface="Calibri"/>
              </a:rPr>
              <a:t>Lorem ipsum </a:t>
            </a:r>
            <a:r>
              <a:rPr lang="id-ID" sz="1200" dirty="0">
                <a:latin typeface="+mj-lt"/>
                <a:cs typeface="Calibri Light"/>
              </a:rPr>
              <a:t>dolor sit amet consectetuer adipiscing elit, sed diam nonummy</a:t>
            </a:r>
            <a:endParaRPr lang="en-US" sz="1200" dirty="0">
              <a:latin typeface="+mj-lt"/>
              <a:ea typeface="Roboto Thin" charset="0"/>
              <a:cs typeface="Roboto Thin" charset="0"/>
            </a:endParaRPr>
          </a:p>
        </p:txBody>
      </p:sp>
      <p:sp>
        <p:nvSpPr>
          <p:cNvPr id="14" name="Freeform 43">
            <a:extLst>
              <a:ext uri="{FF2B5EF4-FFF2-40B4-BE49-F238E27FC236}">
                <a16:creationId xmlns:a16="http://schemas.microsoft.com/office/drawing/2014/main" id="{14279CE5-CDF0-4E07-B401-4CEF7B9404B8}"/>
              </a:ext>
            </a:extLst>
          </p:cNvPr>
          <p:cNvSpPr>
            <a:spLocks noEditPoints="1"/>
          </p:cNvSpPr>
          <p:nvPr/>
        </p:nvSpPr>
        <p:spPr bwMode="auto">
          <a:xfrm>
            <a:off x="5786628" y="2936496"/>
            <a:ext cx="704660" cy="599486"/>
          </a:xfrm>
          <a:custGeom>
            <a:avLst/>
            <a:gdLst>
              <a:gd name="T0" fmla="*/ 193 w 221"/>
              <a:gd name="T1" fmla="*/ 102 h 187"/>
              <a:gd name="T2" fmla="*/ 221 w 221"/>
              <a:gd name="T3" fmla="*/ 74 h 187"/>
              <a:gd name="T4" fmla="*/ 147 w 221"/>
              <a:gd name="T5" fmla="*/ 0 h 187"/>
              <a:gd name="T6" fmla="*/ 119 w 221"/>
              <a:gd name="T7" fmla="*/ 29 h 187"/>
              <a:gd name="T8" fmla="*/ 125 w 221"/>
              <a:gd name="T9" fmla="*/ 34 h 187"/>
              <a:gd name="T10" fmla="*/ 114 w 221"/>
              <a:gd name="T11" fmla="*/ 46 h 187"/>
              <a:gd name="T12" fmla="*/ 102 w 221"/>
              <a:gd name="T13" fmla="*/ 34 h 187"/>
              <a:gd name="T14" fmla="*/ 108 w 221"/>
              <a:gd name="T15" fmla="*/ 29 h 187"/>
              <a:gd name="T16" fmla="*/ 80 w 221"/>
              <a:gd name="T17" fmla="*/ 0 h 187"/>
              <a:gd name="T18" fmla="*/ 0 w 221"/>
              <a:gd name="T19" fmla="*/ 80 h 187"/>
              <a:gd name="T20" fmla="*/ 29 w 221"/>
              <a:gd name="T21" fmla="*/ 108 h 187"/>
              <a:gd name="T22" fmla="*/ 34 w 221"/>
              <a:gd name="T23" fmla="*/ 102 h 187"/>
              <a:gd name="T24" fmla="*/ 119 w 221"/>
              <a:gd name="T25" fmla="*/ 187 h 187"/>
              <a:gd name="T26" fmla="*/ 187 w 221"/>
              <a:gd name="T27" fmla="*/ 119 h 187"/>
              <a:gd name="T28" fmla="*/ 176 w 221"/>
              <a:gd name="T29" fmla="*/ 108 h 187"/>
              <a:gd name="T30" fmla="*/ 187 w 221"/>
              <a:gd name="T31" fmla="*/ 96 h 187"/>
              <a:gd name="T32" fmla="*/ 193 w 221"/>
              <a:gd name="T33" fmla="*/ 102 h 187"/>
              <a:gd name="T34" fmla="*/ 12 w 221"/>
              <a:gd name="T35" fmla="*/ 80 h 187"/>
              <a:gd name="T36" fmla="*/ 80 w 221"/>
              <a:gd name="T37" fmla="*/ 12 h 187"/>
              <a:gd name="T38" fmla="*/ 97 w 221"/>
              <a:gd name="T39" fmla="*/ 29 h 187"/>
              <a:gd name="T40" fmla="*/ 29 w 221"/>
              <a:gd name="T41" fmla="*/ 96 h 187"/>
              <a:gd name="T42" fmla="*/ 12 w 221"/>
              <a:gd name="T43" fmla="*/ 80 h 187"/>
              <a:gd name="T44" fmla="*/ 167 w 221"/>
              <a:gd name="T45" fmla="*/ 128 h 187"/>
              <a:gd name="T46" fmla="*/ 142 w 221"/>
              <a:gd name="T47" fmla="*/ 102 h 187"/>
              <a:gd name="T48" fmla="*/ 136 w 221"/>
              <a:gd name="T49" fmla="*/ 102 h 187"/>
              <a:gd name="T50" fmla="*/ 136 w 221"/>
              <a:gd name="T51" fmla="*/ 108 h 187"/>
              <a:gd name="T52" fmla="*/ 162 w 221"/>
              <a:gd name="T53" fmla="*/ 133 h 187"/>
              <a:gd name="T54" fmla="*/ 150 w 221"/>
              <a:gd name="T55" fmla="*/ 145 h 187"/>
              <a:gd name="T56" fmla="*/ 125 w 221"/>
              <a:gd name="T57" fmla="*/ 119 h 187"/>
              <a:gd name="T58" fmla="*/ 119 w 221"/>
              <a:gd name="T59" fmla="*/ 119 h 187"/>
              <a:gd name="T60" fmla="*/ 119 w 221"/>
              <a:gd name="T61" fmla="*/ 125 h 187"/>
              <a:gd name="T62" fmla="*/ 145 w 221"/>
              <a:gd name="T63" fmla="*/ 150 h 187"/>
              <a:gd name="T64" fmla="*/ 145 w 221"/>
              <a:gd name="T65" fmla="*/ 150 h 187"/>
              <a:gd name="T66" fmla="*/ 133 w 221"/>
              <a:gd name="T67" fmla="*/ 162 h 187"/>
              <a:gd name="T68" fmla="*/ 108 w 221"/>
              <a:gd name="T69" fmla="*/ 136 h 187"/>
              <a:gd name="T70" fmla="*/ 102 w 221"/>
              <a:gd name="T71" fmla="*/ 136 h 187"/>
              <a:gd name="T72" fmla="*/ 102 w 221"/>
              <a:gd name="T73" fmla="*/ 142 h 187"/>
              <a:gd name="T74" fmla="*/ 128 w 221"/>
              <a:gd name="T75" fmla="*/ 167 h 187"/>
              <a:gd name="T76" fmla="*/ 128 w 221"/>
              <a:gd name="T77" fmla="*/ 167 h 187"/>
              <a:gd name="T78" fmla="*/ 119 w 221"/>
              <a:gd name="T79" fmla="*/ 176 h 187"/>
              <a:gd name="T80" fmla="*/ 40 w 221"/>
              <a:gd name="T81" fmla="*/ 96 h 187"/>
              <a:gd name="T82" fmla="*/ 97 w 221"/>
              <a:gd name="T83" fmla="*/ 40 h 187"/>
              <a:gd name="T84" fmla="*/ 108 w 221"/>
              <a:gd name="T85" fmla="*/ 51 h 187"/>
              <a:gd name="T86" fmla="*/ 77 w 221"/>
              <a:gd name="T87" fmla="*/ 82 h 187"/>
              <a:gd name="T88" fmla="*/ 99 w 221"/>
              <a:gd name="T89" fmla="*/ 105 h 187"/>
              <a:gd name="T90" fmla="*/ 130 w 221"/>
              <a:gd name="T91" fmla="*/ 74 h 187"/>
              <a:gd name="T92" fmla="*/ 176 w 221"/>
              <a:gd name="T93" fmla="*/ 119 h 187"/>
              <a:gd name="T94" fmla="*/ 167 w 221"/>
              <a:gd name="T95" fmla="*/ 128 h 187"/>
              <a:gd name="T96" fmla="*/ 170 w 221"/>
              <a:gd name="T97" fmla="*/ 102 h 187"/>
              <a:gd name="T98" fmla="*/ 133 w 221"/>
              <a:gd name="T99" fmla="*/ 65 h 187"/>
              <a:gd name="T100" fmla="*/ 128 w 221"/>
              <a:gd name="T101" fmla="*/ 65 h 187"/>
              <a:gd name="T102" fmla="*/ 99 w 221"/>
              <a:gd name="T103" fmla="*/ 94 h 187"/>
              <a:gd name="T104" fmla="*/ 88 w 221"/>
              <a:gd name="T105" fmla="*/ 82 h 187"/>
              <a:gd name="T106" fmla="*/ 116 w 221"/>
              <a:gd name="T107" fmla="*/ 54 h 187"/>
              <a:gd name="T108" fmla="*/ 130 w 221"/>
              <a:gd name="T109" fmla="*/ 40 h 187"/>
              <a:gd name="T110" fmla="*/ 181 w 221"/>
              <a:gd name="T111" fmla="*/ 91 h 187"/>
              <a:gd name="T112" fmla="*/ 170 w 221"/>
              <a:gd name="T113" fmla="*/ 102 h 187"/>
              <a:gd name="T114" fmla="*/ 147 w 221"/>
              <a:gd name="T115" fmla="*/ 12 h 187"/>
              <a:gd name="T116" fmla="*/ 210 w 221"/>
              <a:gd name="T117" fmla="*/ 74 h 187"/>
              <a:gd name="T118" fmla="*/ 193 w 221"/>
              <a:gd name="T119" fmla="*/ 91 h 187"/>
              <a:gd name="T120" fmla="*/ 130 w 221"/>
              <a:gd name="T121" fmla="*/ 29 h 187"/>
              <a:gd name="T122" fmla="*/ 147 w 221"/>
              <a:gd name="T123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" h="187">
                <a:moveTo>
                  <a:pt x="193" y="102"/>
                </a:moveTo>
                <a:cubicBezTo>
                  <a:pt x="221" y="74"/>
                  <a:pt x="221" y="74"/>
                  <a:pt x="221" y="74"/>
                </a:cubicBezTo>
                <a:cubicBezTo>
                  <a:pt x="147" y="0"/>
                  <a:pt x="147" y="0"/>
                  <a:pt x="147" y="0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25" y="34"/>
                  <a:pt x="125" y="34"/>
                  <a:pt x="125" y="34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80" y="0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87" y="96"/>
                  <a:pt x="187" y="96"/>
                  <a:pt x="187" y="96"/>
                </a:cubicBezTo>
                <a:lnTo>
                  <a:pt x="193" y="102"/>
                </a:lnTo>
                <a:close/>
                <a:moveTo>
                  <a:pt x="12" y="80"/>
                </a:moveTo>
                <a:cubicBezTo>
                  <a:pt x="80" y="12"/>
                  <a:pt x="80" y="12"/>
                  <a:pt x="80" y="12"/>
                </a:cubicBezTo>
                <a:cubicBezTo>
                  <a:pt x="97" y="29"/>
                  <a:pt x="97" y="29"/>
                  <a:pt x="97" y="29"/>
                </a:cubicBezTo>
                <a:cubicBezTo>
                  <a:pt x="29" y="96"/>
                  <a:pt x="29" y="96"/>
                  <a:pt x="29" y="96"/>
                </a:cubicBezTo>
                <a:lnTo>
                  <a:pt x="12" y="80"/>
                </a:lnTo>
                <a:close/>
                <a:moveTo>
                  <a:pt x="167" y="128"/>
                </a:moveTo>
                <a:cubicBezTo>
                  <a:pt x="142" y="102"/>
                  <a:pt x="142" y="102"/>
                  <a:pt x="142" y="102"/>
                </a:cubicBezTo>
                <a:cubicBezTo>
                  <a:pt x="140" y="101"/>
                  <a:pt x="138" y="101"/>
                  <a:pt x="136" y="102"/>
                </a:cubicBezTo>
                <a:cubicBezTo>
                  <a:pt x="135" y="104"/>
                  <a:pt x="135" y="106"/>
                  <a:pt x="136" y="108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23" y="118"/>
                  <a:pt x="121" y="118"/>
                  <a:pt x="119" y="119"/>
                </a:cubicBezTo>
                <a:cubicBezTo>
                  <a:pt x="118" y="121"/>
                  <a:pt x="118" y="123"/>
                  <a:pt x="119" y="125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33" y="162"/>
                  <a:pt x="133" y="162"/>
                  <a:pt x="133" y="162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6" y="135"/>
                  <a:pt x="104" y="135"/>
                  <a:pt x="102" y="136"/>
                </a:cubicBezTo>
                <a:cubicBezTo>
                  <a:pt x="101" y="138"/>
                  <a:pt x="101" y="140"/>
                  <a:pt x="102" y="142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19" y="176"/>
                  <a:pt x="119" y="176"/>
                  <a:pt x="119" y="176"/>
                </a:cubicBezTo>
                <a:cubicBezTo>
                  <a:pt x="40" y="96"/>
                  <a:pt x="40" y="96"/>
                  <a:pt x="40" y="96"/>
                </a:cubicBezTo>
                <a:cubicBezTo>
                  <a:pt x="97" y="40"/>
                  <a:pt x="97" y="40"/>
                  <a:pt x="97" y="40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77" y="82"/>
                  <a:pt x="77" y="82"/>
                  <a:pt x="77" y="82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76" y="119"/>
                  <a:pt x="176" y="119"/>
                  <a:pt x="176" y="119"/>
                </a:cubicBezTo>
                <a:lnTo>
                  <a:pt x="167" y="128"/>
                </a:lnTo>
                <a:close/>
                <a:moveTo>
                  <a:pt x="170" y="102"/>
                </a:moveTo>
                <a:cubicBezTo>
                  <a:pt x="133" y="65"/>
                  <a:pt x="133" y="65"/>
                  <a:pt x="133" y="65"/>
                </a:cubicBezTo>
                <a:cubicBezTo>
                  <a:pt x="132" y="64"/>
                  <a:pt x="129" y="64"/>
                  <a:pt x="128" y="65"/>
                </a:cubicBezTo>
                <a:cubicBezTo>
                  <a:pt x="99" y="94"/>
                  <a:pt x="99" y="94"/>
                  <a:pt x="99" y="94"/>
                </a:cubicBezTo>
                <a:cubicBezTo>
                  <a:pt x="88" y="82"/>
                  <a:pt x="88" y="82"/>
                  <a:pt x="88" y="82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81" y="91"/>
                  <a:pt x="181" y="91"/>
                  <a:pt x="181" y="91"/>
                </a:cubicBezTo>
                <a:lnTo>
                  <a:pt x="170" y="102"/>
                </a:lnTo>
                <a:close/>
                <a:moveTo>
                  <a:pt x="147" y="12"/>
                </a:moveTo>
                <a:cubicBezTo>
                  <a:pt x="210" y="74"/>
                  <a:pt x="210" y="74"/>
                  <a:pt x="210" y="74"/>
                </a:cubicBezTo>
                <a:cubicBezTo>
                  <a:pt x="193" y="91"/>
                  <a:pt x="193" y="91"/>
                  <a:pt x="193" y="91"/>
                </a:cubicBezTo>
                <a:cubicBezTo>
                  <a:pt x="130" y="29"/>
                  <a:pt x="130" y="29"/>
                  <a:pt x="130" y="29"/>
                </a:cubicBezTo>
                <a:lnTo>
                  <a:pt x="14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8">
            <a:extLst>
              <a:ext uri="{FF2B5EF4-FFF2-40B4-BE49-F238E27FC236}">
                <a16:creationId xmlns:a16="http://schemas.microsoft.com/office/drawing/2014/main" id="{A6202FFA-F0FA-415B-A4C4-3A9AB24E4E2E}"/>
              </a:ext>
            </a:extLst>
          </p:cNvPr>
          <p:cNvSpPr/>
          <p:nvPr/>
        </p:nvSpPr>
        <p:spPr>
          <a:xfrm rot="3509343">
            <a:off x="4860262" y="1277999"/>
            <a:ext cx="702763" cy="702763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8C64876C-7671-4484-B12B-1D413FE4EEA6}"/>
              </a:ext>
            </a:extLst>
          </p:cNvPr>
          <p:cNvSpPr>
            <a:spLocks noEditPoints="1"/>
          </p:cNvSpPr>
          <p:nvPr/>
        </p:nvSpPr>
        <p:spPr bwMode="auto">
          <a:xfrm>
            <a:off x="5069561" y="1482493"/>
            <a:ext cx="284163" cy="261938"/>
          </a:xfrm>
          <a:custGeom>
            <a:avLst/>
            <a:gdLst>
              <a:gd name="T0" fmla="*/ 58 w 179"/>
              <a:gd name="T1" fmla="*/ 73 h 165"/>
              <a:gd name="T2" fmla="*/ 18 w 179"/>
              <a:gd name="T3" fmla="*/ 73 h 165"/>
              <a:gd name="T4" fmla="*/ 18 w 179"/>
              <a:gd name="T5" fmla="*/ 154 h 165"/>
              <a:gd name="T6" fmla="*/ 58 w 179"/>
              <a:gd name="T7" fmla="*/ 154 h 165"/>
              <a:gd name="T8" fmla="*/ 58 w 179"/>
              <a:gd name="T9" fmla="*/ 73 h 165"/>
              <a:gd name="T10" fmla="*/ 51 w 179"/>
              <a:gd name="T11" fmla="*/ 146 h 165"/>
              <a:gd name="T12" fmla="*/ 25 w 179"/>
              <a:gd name="T13" fmla="*/ 146 h 165"/>
              <a:gd name="T14" fmla="*/ 25 w 179"/>
              <a:gd name="T15" fmla="*/ 81 h 165"/>
              <a:gd name="T16" fmla="*/ 51 w 179"/>
              <a:gd name="T17" fmla="*/ 81 h 165"/>
              <a:gd name="T18" fmla="*/ 51 w 179"/>
              <a:gd name="T19" fmla="*/ 146 h 165"/>
              <a:gd name="T20" fmla="*/ 113 w 179"/>
              <a:gd name="T21" fmla="*/ 41 h 165"/>
              <a:gd name="T22" fmla="*/ 73 w 179"/>
              <a:gd name="T23" fmla="*/ 41 h 165"/>
              <a:gd name="T24" fmla="*/ 73 w 179"/>
              <a:gd name="T25" fmla="*/ 154 h 165"/>
              <a:gd name="T26" fmla="*/ 113 w 179"/>
              <a:gd name="T27" fmla="*/ 154 h 165"/>
              <a:gd name="T28" fmla="*/ 113 w 179"/>
              <a:gd name="T29" fmla="*/ 41 h 165"/>
              <a:gd name="T30" fmla="*/ 106 w 179"/>
              <a:gd name="T31" fmla="*/ 146 h 165"/>
              <a:gd name="T32" fmla="*/ 80 w 179"/>
              <a:gd name="T33" fmla="*/ 146 h 165"/>
              <a:gd name="T34" fmla="*/ 80 w 179"/>
              <a:gd name="T35" fmla="*/ 48 h 165"/>
              <a:gd name="T36" fmla="*/ 106 w 179"/>
              <a:gd name="T37" fmla="*/ 48 h 165"/>
              <a:gd name="T38" fmla="*/ 106 w 179"/>
              <a:gd name="T39" fmla="*/ 146 h 165"/>
              <a:gd name="T40" fmla="*/ 168 w 179"/>
              <a:gd name="T41" fmla="*/ 0 h 165"/>
              <a:gd name="T42" fmla="*/ 128 w 179"/>
              <a:gd name="T43" fmla="*/ 0 h 165"/>
              <a:gd name="T44" fmla="*/ 128 w 179"/>
              <a:gd name="T45" fmla="*/ 154 h 165"/>
              <a:gd name="T46" fmla="*/ 168 w 179"/>
              <a:gd name="T47" fmla="*/ 154 h 165"/>
              <a:gd name="T48" fmla="*/ 168 w 179"/>
              <a:gd name="T49" fmla="*/ 0 h 165"/>
              <a:gd name="T50" fmla="*/ 160 w 179"/>
              <a:gd name="T51" fmla="*/ 146 h 165"/>
              <a:gd name="T52" fmla="*/ 135 w 179"/>
              <a:gd name="T53" fmla="*/ 146 h 165"/>
              <a:gd name="T54" fmla="*/ 135 w 179"/>
              <a:gd name="T55" fmla="*/ 8 h 165"/>
              <a:gd name="T56" fmla="*/ 160 w 179"/>
              <a:gd name="T57" fmla="*/ 8 h 165"/>
              <a:gd name="T58" fmla="*/ 160 w 179"/>
              <a:gd name="T59" fmla="*/ 146 h 165"/>
              <a:gd name="T60" fmla="*/ 0 w 179"/>
              <a:gd name="T61" fmla="*/ 157 h 165"/>
              <a:gd name="T62" fmla="*/ 0 w 179"/>
              <a:gd name="T63" fmla="*/ 165 h 165"/>
              <a:gd name="T64" fmla="*/ 179 w 179"/>
              <a:gd name="T65" fmla="*/ 165 h 165"/>
              <a:gd name="T66" fmla="*/ 179 w 179"/>
              <a:gd name="T67" fmla="*/ 157 h 165"/>
              <a:gd name="T68" fmla="*/ 0 w 179"/>
              <a:gd name="T69" fmla="*/ 157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9" h="165">
                <a:moveTo>
                  <a:pt x="58" y="73"/>
                </a:moveTo>
                <a:lnTo>
                  <a:pt x="18" y="73"/>
                </a:lnTo>
                <a:lnTo>
                  <a:pt x="18" y="154"/>
                </a:lnTo>
                <a:lnTo>
                  <a:pt x="58" y="154"/>
                </a:lnTo>
                <a:lnTo>
                  <a:pt x="58" y="73"/>
                </a:lnTo>
                <a:close/>
                <a:moveTo>
                  <a:pt x="51" y="146"/>
                </a:moveTo>
                <a:lnTo>
                  <a:pt x="25" y="146"/>
                </a:lnTo>
                <a:lnTo>
                  <a:pt x="25" y="81"/>
                </a:lnTo>
                <a:lnTo>
                  <a:pt x="51" y="81"/>
                </a:lnTo>
                <a:lnTo>
                  <a:pt x="51" y="146"/>
                </a:lnTo>
                <a:close/>
                <a:moveTo>
                  <a:pt x="113" y="41"/>
                </a:moveTo>
                <a:lnTo>
                  <a:pt x="73" y="41"/>
                </a:lnTo>
                <a:lnTo>
                  <a:pt x="73" y="154"/>
                </a:lnTo>
                <a:lnTo>
                  <a:pt x="113" y="154"/>
                </a:lnTo>
                <a:lnTo>
                  <a:pt x="113" y="41"/>
                </a:lnTo>
                <a:close/>
                <a:moveTo>
                  <a:pt x="106" y="146"/>
                </a:moveTo>
                <a:lnTo>
                  <a:pt x="80" y="146"/>
                </a:lnTo>
                <a:lnTo>
                  <a:pt x="80" y="48"/>
                </a:lnTo>
                <a:lnTo>
                  <a:pt x="106" y="48"/>
                </a:lnTo>
                <a:lnTo>
                  <a:pt x="106" y="146"/>
                </a:lnTo>
                <a:close/>
                <a:moveTo>
                  <a:pt x="168" y="0"/>
                </a:moveTo>
                <a:lnTo>
                  <a:pt x="128" y="0"/>
                </a:lnTo>
                <a:lnTo>
                  <a:pt x="128" y="154"/>
                </a:lnTo>
                <a:lnTo>
                  <a:pt x="168" y="154"/>
                </a:lnTo>
                <a:lnTo>
                  <a:pt x="168" y="0"/>
                </a:lnTo>
                <a:close/>
                <a:moveTo>
                  <a:pt x="160" y="146"/>
                </a:moveTo>
                <a:lnTo>
                  <a:pt x="135" y="146"/>
                </a:lnTo>
                <a:lnTo>
                  <a:pt x="135" y="8"/>
                </a:lnTo>
                <a:lnTo>
                  <a:pt x="160" y="8"/>
                </a:lnTo>
                <a:lnTo>
                  <a:pt x="160" y="146"/>
                </a:lnTo>
                <a:close/>
                <a:moveTo>
                  <a:pt x="0" y="157"/>
                </a:moveTo>
                <a:lnTo>
                  <a:pt x="0" y="165"/>
                </a:lnTo>
                <a:lnTo>
                  <a:pt x="179" y="165"/>
                </a:lnTo>
                <a:lnTo>
                  <a:pt x="179" y="157"/>
                </a:lnTo>
                <a:lnTo>
                  <a:pt x="0" y="1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7">
            <a:extLst>
              <a:ext uri="{FF2B5EF4-FFF2-40B4-BE49-F238E27FC236}">
                <a16:creationId xmlns:a16="http://schemas.microsoft.com/office/drawing/2014/main" id="{A32AEBDB-AF5C-44F2-9B77-5F7D04AF4205}"/>
              </a:ext>
            </a:extLst>
          </p:cNvPr>
          <p:cNvSpPr/>
          <p:nvPr/>
        </p:nvSpPr>
        <p:spPr>
          <a:xfrm rot="7200000">
            <a:off x="6728858" y="1253359"/>
            <a:ext cx="702763" cy="702763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20" name="Freeform 36">
            <a:extLst>
              <a:ext uri="{FF2B5EF4-FFF2-40B4-BE49-F238E27FC236}">
                <a16:creationId xmlns:a16="http://schemas.microsoft.com/office/drawing/2014/main" id="{7EF19C8E-168B-47CA-A33D-24D4A25DE00A}"/>
              </a:ext>
            </a:extLst>
          </p:cNvPr>
          <p:cNvSpPr>
            <a:spLocks noEditPoints="1"/>
          </p:cNvSpPr>
          <p:nvPr/>
        </p:nvSpPr>
        <p:spPr bwMode="auto">
          <a:xfrm>
            <a:off x="6954032" y="1482493"/>
            <a:ext cx="254011" cy="278914"/>
          </a:xfrm>
          <a:custGeom>
            <a:avLst/>
            <a:gdLst>
              <a:gd name="T0" fmla="*/ 40 w 168"/>
              <a:gd name="T1" fmla="*/ 21 h 184"/>
              <a:gd name="T2" fmla="*/ 54 w 168"/>
              <a:gd name="T3" fmla="*/ 8 h 184"/>
              <a:gd name="T4" fmla="*/ 114 w 168"/>
              <a:gd name="T5" fmla="*/ 8 h 184"/>
              <a:gd name="T6" fmla="*/ 128 w 168"/>
              <a:gd name="T7" fmla="*/ 21 h 184"/>
              <a:gd name="T8" fmla="*/ 128 w 168"/>
              <a:gd name="T9" fmla="*/ 92 h 184"/>
              <a:gd name="T10" fmla="*/ 136 w 168"/>
              <a:gd name="T11" fmla="*/ 92 h 184"/>
              <a:gd name="T12" fmla="*/ 136 w 168"/>
              <a:gd name="T13" fmla="*/ 21 h 184"/>
              <a:gd name="T14" fmla="*/ 114 w 168"/>
              <a:gd name="T15" fmla="*/ 0 h 184"/>
              <a:gd name="T16" fmla="*/ 54 w 168"/>
              <a:gd name="T17" fmla="*/ 0 h 184"/>
              <a:gd name="T18" fmla="*/ 32 w 168"/>
              <a:gd name="T19" fmla="*/ 21 h 184"/>
              <a:gd name="T20" fmla="*/ 32 w 168"/>
              <a:gd name="T21" fmla="*/ 92 h 184"/>
              <a:gd name="T22" fmla="*/ 40 w 168"/>
              <a:gd name="T23" fmla="*/ 92 h 184"/>
              <a:gd name="T24" fmla="*/ 40 w 168"/>
              <a:gd name="T25" fmla="*/ 21 h 184"/>
              <a:gd name="T26" fmla="*/ 144 w 168"/>
              <a:gd name="T27" fmla="*/ 68 h 184"/>
              <a:gd name="T28" fmla="*/ 144 w 168"/>
              <a:gd name="T29" fmla="*/ 76 h 184"/>
              <a:gd name="T30" fmla="*/ 160 w 168"/>
              <a:gd name="T31" fmla="*/ 76 h 184"/>
              <a:gd name="T32" fmla="*/ 84 w 168"/>
              <a:gd name="T33" fmla="*/ 149 h 184"/>
              <a:gd name="T34" fmla="*/ 8 w 168"/>
              <a:gd name="T35" fmla="*/ 76 h 184"/>
              <a:gd name="T36" fmla="*/ 24 w 168"/>
              <a:gd name="T37" fmla="*/ 76 h 184"/>
              <a:gd name="T38" fmla="*/ 24 w 168"/>
              <a:gd name="T39" fmla="*/ 68 h 184"/>
              <a:gd name="T40" fmla="*/ 0 w 168"/>
              <a:gd name="T41" fmla="*/ 68 h 184"/>
              <a:gd name="T42" fmla="*/ 0 w 168"/>
              <a:gd name="T43" fmla="*/ 72 h 184"/>
              <a:gd name="T44" fmla="*/ 80 w 168"/>
              <a:gd name="T45" fmla="*/ 156 h 184"/>
              <a:gd name="T46" fmla="*/ 80 w 168"/>
              <a:gd name="T47" fmla="*/ 176 h 184"/>
              <a:gd name="T48" fmla="*/ 64 w 168"/>
              <a:gd name="T49" fmla="*/ 176 h 184"/>
              <a:gd name="T50" fmla="*/ 64 w 168"/>
              <a:gd name="T51" fmla="*/ 184 h 184"/>
              <a:gd name="T52" fmla="*/ 104 w 168"/>
              <a:gd name="T53" fmla="*/ 184 h 184"/>
              <a:gd name="T54" fmla="*/ 104 w 168"/>
              <a:gd name="T55" fmla="*/ 176 h 184"/>
              <a:gd name="T56" fmla="*/ 88 w 168"/>
              <a:gd name="T57" fmla="*/ 176 h 184"/>
              <a:gd name="T58" fmla="*/ 88 w 168"/>
              <a:gd name="T59" fmla="*/ 156 h 184"/>
              <a:gd name="T60" fmla="*/ 168 w 168"/>
              <a:gd name="T61" fmla="*/ 72 h 184"/>
              <a:gd name="T62" fmla="*/ 168 w 168"/>
              <a:gd name="T63" fmla="*/ 68 h 184"/>
              <a:gd name="T64" fmla="*/ 144 w 168"/>
              <a:gd name="T65" fmla="*/ 6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8" h="184">
                <a:moveTo>
                  <a:pt x="40" y="21"/>
                </a:moveTo>
                <a:cubicBezTo>
                  <a:pt x="40" y="14"/>
                  <a:pt x="47" y="8"/>
                  <a:pt x="54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121" y="8"/>
                  <a:pt x="128" y="14"/>
                  <a:pt x="128" y="21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10"/>
                  <a:pt x="125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3" y="0"/>
                  <a:pt x="32" y="10"/>
                  <a:pt x="32" y="21"/>
                </a:cubicBezTo>
                <a:cubicBezTo>
                  <a:pt x="32" y="92"/>
                  <a:pt x="32" y="92"/>
                  <a:pt x="32" y="92"/>
                </a:cubicBezTo>
                <a:cubicBezTo>
                  <a:pt x="40" y="92"/>
                  <a:pt x="40" y="92"/>
                  <a:pt x="40" y="92"/>
                </a:cubicBezTo>
                <a:lnTo>
                  <a:pt x="40" y="21"/>
                </a:lnTo>
                <a:close/>
                <a:moveTo>
                  <a:pt x="144" y="68"/>
                </a:moveTo>
                <a:cubicBezTo>
                  <a:pt x="144" y="76"/>
                  <a:pt x="144" y="76"/>
                  <a:pt x="144" y="7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8" y="116"/>
                  <a:pt x="125" y="149"/>
                  <a:pt x="84" y="149"/>
                </a:cubicBezTo>
                <a:cubicBezTo>
                  <a:pt x="43" y="149"/>
                  <a:pt x="10" y="116"/>
                  <a:pt x="8" y="76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68"/>
                  <a:pt x="24" y="68"/>
                  <a:pt x="24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17"/>
                  <a:pt x="35" y="154"/>
                  <a:pt x="80" y="15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33" y="154"/>
                  <a:pt x="168" y="117"/>
                  <a:pt x="168" y="72"/>
                </a:cubicBezTo>
                <a:cubicBezTo>
                  <a:pt x="168" y="68"/>
                  <a:pt x="168" y="68"/>
                  <a:pt x="168" y="68"/>
                </a:cubicBezTo>
                <a:lnTo>
                  <a:pt x="14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9">
            <a:extLst>
              <a:ext uri="{FF2B5EF4-FFF2-40B4-BE49-F238E27FC236}">
                <a16:creationId xmlns:a16="http://schemas.microsoft.com/office/drawing/2014/main" id="{F9A3EC46-4DBF-4066-81E1-8515670A1C1F}"/>
              </a:ext>
            </a:extLst>
          </p:cNvPr>
          <p:cNvSpPr/>
          <p:nvPr/>
        </p:nvSpPr>
        <p:spPr>
          <a:xfrm>
            <a:off x="3988074" y="2835751"/>
            <a:ext cx="702763" cy="702763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23" name="Freeform 42">
            <a:extLst>
              <a:ext uri="{FF2B5EF4-FFF2-40B4-BE49-F238E27FC236}">
                <a16:creationId xmlns:a16="http://schemas.microsoft.com/office/drawing/2014/main" id="{6F07D1C9-E8BE-4983-AEF0-88DDD3EE2258}"/>
              </a:ext>
            </a:extLst>
          </p:cNvPr>
          <p:cNvSpPr>
            <a:spLocks noEditPoints="1"/>
          </p:cNvSpPr>
          <p:nvPr/>
        </p:nvSpPr>
        <p:spPr bwMode="auto">
          <a:xfrm>
            <a:off x="4196596" y="3063080"/>
            <a:ext cx="265113" cy="265113"/>
          </a:xfrm>
          <a:custGeom>
            <a:avLst/>
            <a:gdLst>
              <a:gd name="T0" fmla="*/ 36 w 183"/>
              <a:gd name="T1" fmla="*/ 41 h 183"/>
              <a:gd name="T2" fmla="*/ 30 w 183"/>
              <a:gd name="T3" fmla="*/ 36 h 183"/>
              <a:gd name="T4" fmla="*/ 33 w 183"/>
              <a:gd name="T5" fmla="*/ 90 h 183"/>
              <a:gd name="T6" fmla="*/ 38 w 183"/>
              <a:gd name="T7" fmla="*/ 84 h 183"/>
              <a:gd name="T8" fmla="*/ 36 w 183"/>
              <a:gd name="T9" fmla="*/ 41 h 183"/>
              <a:gd name="T10" fmla="*/ 129 w 183"/>
              <a:gd name="T11" fmla="*/ 107 h 183"/>
              <a:gd name="T12" fmla="*/ 120 w 183"/>
              <a:gd name="T13" fmla="*/ 115 h 183"/>
              <a:gd name="T14" fmla="*/ 103 w 183"/>
              <a:gd name="T15" fmla="*/ 98 h 183"/>
              <a:gd name="T16" fmla="*/ 101 w 183"/>
              <a:gd name="T17" fmla="*/ 22 h 183"/>
              <a:gd name="T18" fmla="*/ 21 w 183"/>
              <a:gd name="T19" fmla="*/ 22 h 183"/>
              <a:gd name="T20" fmla="*/ 21 w 183"/>
              <a:gd name="T21" fmla="*/ 101 h 183"/>
              <a:gd name="T22" fmla="*/ 98 w 183"/>
              <a:gd name="T23" fmla="*/ 104 h 183"/>
              <a:gd name="T24" fmla="*/ 115 w 183"/>
              <a:gd name="T25" fmla="*/ 121 h 183"/>
              <a:gd name="T26" fmla="*/ 106 w 183"/>
              <a:gd name="T27" fmla="*/ 129 h 183"/>
              <a:gd name="T28" fmla="*/ 160 w 183"/>
              <a:gd name="T29" fmla="*/ 183 h 183"/>
              <a:gd name="T30" fmla="*/ 183 w 183"/>
              <a:gd name="T31" fmla="*/ 160 h 183"/>
              <a:gd name="T32" fmla="*/ 129 w 183"/>
              <a:gd name="T33" fmla="*/ 107 h 183"/>
              <a:gd name="T34" fmla="*/ 95 w 183"/>
              <a:gd name="T35" fmla="*/ 95 h 183"/>
              <a:gd name="T36" fmla="*/ 95 w 183"/>
              <a:gd name="T37" fmla="*/ 95 h 183"/>
              <a:gd name="T38" fmla="*/ 27 w 183"/>
              <a:gd name="T39" fmla="*/ 95 h 183"/>
              <a:gd name="T40" fmla="*/ 27 w 183"/>
              <a:gd name="T41" fmla="*/ 27 h 183"/>
              <a:gd name="T42" fmla="*/ 95 w 183"/>
              <a:gd name="T43" fmla="*/ 27 h 183"/>
              <a:gd name="T44" fmla="*/ 95 w 183"/>
              <a:gd name="T45" fmla="*/ 95 h 183"/>
              <a:gd name="T46" fmla="*/ 118 w 183"/>
              <a:gd name="T47" fmla="*/ 129 h 183"/>
              <a:gd name="T48" fmla="*/ 129 w 183"/>
              <a:gd name="T49" fmla="*/ 118 h 183"/>
              <a:gd name="T50" fmla="*/ 171 w 183"/>
              <a:gd name="T51" fmla="*/ 160 h 183"/>
              <a:gd name="T52" fmla="*/ 160 w 183"/>
              <a:gd name="T53" fmla="*/ 172 h 183"/>
              <a:gd name="T54" fmla="*/ 118 w 183"/>
              <a:gd name="T55" fmla="*/ 12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3" h="183">
                <a:moveTo>
                  <a:pt x="36" y="41"/>
                </a:moveTo>
                <a:cubicBezTo>
                  <a:pt x="30" y="36"/>
                  <a:pt x="30" y="36"/>
                  <a:pt x="30" y="36"/>
                </a:cubicBezTo>
                <a:cubicBezTo>
                  <a:pt x="17" y="52"/>
                  <a:pt x="18" y="75"/>
                  <a:pt x="33" y="90"/>
                </a:cubicBezTo>
                <a:cubicBezTo>
                  <a:pt x="38" y="84"/>
                  <a:pt x="38" y="84"/>
                  <a:pt x="38" y="84"/>
                </a:cubicBezTo>
                <a:cubicBezTo>
                  <a:pt x="27" y="72"/>
                  <a:pt x="26" y="54"/>
                  <a:pt x="36" y="41"/>
                </a:cubicBezTo>
                <a:close/>
                <a:moveTo>
                  <a:pt x="129" y="107"/>
                </a:moveTo>
                <a:cubicBezTo>
                  <a:pt x="120" y="115"/>
                  <a:pt x="120" y="115"/>
                  <a:pt x="120" y="115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22" y="76"/>
                  <a:pt x="121" y="43"/>
                  <a:pt x="101" y="22"/>
                </a:cubicBezTo>
                <a:cubicBezTo>
                  <a:pt x="79" y="0"/>
                  <a:pt x="43" y="0"/>
                  <a:pt x="21" y="22"/>
                </a:cubicBezTo>
                <a:cubicBezTo>
                  <a:pt x="0" y="44"/>
                  <a:pt x="0" y="79"/>
                  <a:pt x="21" y="101"/>
                </a:cubicBezTo>
                <a:cubicBezTo>
                  <a:pt x="42" y="122"/>
                  <a:pt x="76" y="123"/>
                  <a:pt x="98" y="104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06" y="129"/>
                  <a:pt x="106" y="129"/>
                  <a:pt x="106" y="129"/>
                </a:cubicBezTo>
                <a:cubicBezTo>
                  <a:pt x="160" y="183"/>
                  <a:pt x="160" y="183"/>
                  <a:pt x="160" y="183"/>
                </a:cubicBezTo>
                <a:cubicBezTo>
                  <a:pt x="183" y="160"/>
                  <a:pt x="183" y="160"/>
                  <a:pt x="183" y="160"/>
                </a:cubicBezTo>
                <a:lnTo>
                  <a:pt x="129" y="107"/>
                </a:lnTo>
                <a:close/>
                <a:moveTo>
                  <a:pt x="95" y="95"/>
                </a:moveTo>
                <a:cubicBezTo>
                  <a:pt x="95" y="95"/>
                  <a:pt x="95" y="95"/>
                  <a:pt x="95" y="95"/>
                </a:cubicBezTo>
                <a:cubicBezTo>
                  <a:pt x="76" y="114"/>
                  <a:pt x="46" y="114"/>
                  <a:pt x="27" y="95"/>
                </a:cubicBezTo>
                <a:cubicBezTo>
                  <a:pt x="8" y="77"/>
                  <a:pt x="8" y="46"/>
                  <a:pt x="27" y="27"/>
                </a:cubicBezTo>
                <a:cubicBezTo>
                  <a:pt x="46" y="9"/>
                  <a:pt x="76" y="9"/>
                  <a:pt x="95" y="27"/>
                </a:cubicBezTo>
                <a:cubicBezTo>
                  <a:pt x="114" y="46"/>
                  <a:pt x="114" y="77"/>
                  <a:pt x="95" y="95"/>
                </a:cubicBezTo>
                <a:close/>
                <a:moveTo>
                  <a:pt x="118" y="129"/>
                </a:moveTo>
                <a:cubicBezTo>
                  <a:pt x="129" y="118"/>
                  <a:pt x="129" y="118"/>
                  <a:pt x="129" y="118"/>
                </a:cubicBezTo>
                <a:cubicBezTo>
                  <a:pt x="171" y="160"/>
                  <a:pt x="171" y="160"/>
                  <a:pt x="171" y="160"/>
                </a:cubicBezTo>
                <a:cubicBezTo>
                  <a:pt x="160" y="172"/>
                  <a:pt x="160" y="172"/>
                  <a:pt x="160" y="172"/>
                </a:cubicBezTo>
                <a:lnTo>
                  <a:pt x="118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15">
            <a:extLst>
              <a:ext uri="{FF2B5EF4-FFF2-40B4-BE49-F238E27FC236}">
                <a16:creationId xmlns:a16="http://schemas.microsoft.com/office/drawing/2014/main" id="{CC8EC2BC-5C57-454B-A860-03438CFDBD03}"/>
              </a:ext>
            </a:extLst>
          </p:cNvPr>
          <p:cNvSpPr/>
          <p:nvPr/>
        </p:nvSpPr>
        <p:spPr>
          <a:xfrm>
            <a:off x="7642453" y="2835751"/>
            <a:ext cx="702763" cy="702763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92E0F4DB-3AE2-4D84-AB1C-294A4560F62B}"/>
              </a:ext>
            </a:extLst>
          </p:cNvPr>
          <p:cNvSpPr>
            <a:spLocks noEditPoints="1"/>
          </p:cNvSpPr>
          <p:nvPr/>
        </p:nvSpPr>
        <p:spPr bwMode="auto">
          <a:xfrm>
            <a:off x="7858883" y="3063080"/>
            <a:ext cx="277813" cy="261938"/>
          </a:xfrm>
          <a:custGeom>
            <a:avLst/>
            <a:gdLst>
              <a:gd name="T0" fmla="*/ 172 w 192"/>
              <a:gd name="T1" fmla="*/ 0 h 180"/>
              <a:gd name="T2" fmla="*/ 20 w 192"/>
              <a:gd name="T3" fmla="*/ 0 h 180"/>
              <a:gd name="T4" fmla="*/ 0 w 192"/>
              <a:gd name="T5" fmla="*/ 20 h 180"/>
              <a:gd name="T6" fmla="*/ 20 w 192"/>
              <a:gd name="T7" fmla="*/ 40 h 180"/>
              <a:gd name="T8" fmla="*/ 24 w 192"/>
              <a:gd name="T9" fmla="*/ 40 h 180"/>
              <a:gd name="T10" fmla="*/ 24 w 192"/>
              <a:gd name="T11" fmla="*/ 116 h 180"/>
              <a:gd name="T12" fmla="*/ 44 w 192"/>
              <a:gd name="T13" fmla="*/ 136 h 180"/>
              <a:gd name="T14" fmla="*/ 92 w 192"/>
              <a:gd name="T15" fmla="*/ 136 h 180"/>
              <a:gd name="T16" fmla="*/ 92 w 192"/>
              <a:gd name="T17" fmla="*/ 152 h 180"/>
              <a:gd name="T18" fmla="*/ 71 w 192"/>
              <a:gd name="T19" fmla="*/ 173 h 180"/>
              <a:gd name="T20" fmla="*/ 76 w 192"/>
              <a:gd name="T21" fmla="*/ 179 h 180"/>
              <a:gd name="T22" fmla="*/ 92 w 192"/>
              <a:gd name="T23" fmla="*/ 163 h 180"/>
              <a:gd name="T24" fmla="*/ 92 w 192"/>
              <a:gd name="T25" fmla="*/ 180 h 180"/>
              <a:gd name="T26" fmla="*/ 100 w 192"/>
              <a:gd name="T27" fmla="*/ 180 h 180"/>
              <a:gd name="T28" fmla="*/ 100 w 192"/>
              <a:gd name="T29" fmla="*/ 163 h 180"/>
              <a:gd name="T30" fmla="*/ 116 w 192"/>
              <a:gd name="T31" fmla="*/ 179 h 180"/>
              <a:gd name="T32" fmla="*/ 121 w 192"/>
              <a:gd name="T33" fmla="*/ 173 h 180"/>
              <a:gd name="T34" fmla="*/ 100 w 192"/>
              <a:gd name="T35" fmla="*/ 152 h 180"/>
              <a:gd name="T36" fmla="*/ 100 w 192"/>
              <a:gd name="T37" fmla="*/ 136 h 180"/>
              <a:gd name="T38" fmla="*/ 148 w 192"/>
              <a:gd name="T39" fmla="*/ 136 h 180"/>
              <a:gd name="T40" fmla="*/ 168 w 192"/>
              <a:gd name="T41" fmla="*/ 116 h 180"/>
              <a:gd name="T42" fmla="*/ 168 w 192"/>
              <a:gd name="T43" fmla="*/ 40 h 180"/>
              <a:gd name="T44" fmla="*/ 172 w 192"/>
              <a:gd name="T45" fmla="*/ 40 h 180"/>
              <a:gd name="T46" fmla="*/ 192 w 192"/>
              <a:gd name="T47" fmla="*/ 20 h 180"/>
              <a:gd name="T48" fmla="*/ 172 w 192"/>
              <a:gd name="T49" fmla="*/ 0 h 180"/>
              <a:gd name="T50" fmla="*/ 160 w 192"/>
              <a:gd name="T51" fmla="*/ 116 h 180"/>
              <a:gd name="T52" fmla="*/ 148 w 192"/>
              <a:gd name="T53" fmla="*/ 128 h 180"/>
              <a:gd name="T54" fmla="*/ 140 w 192"/>
              <a:gd name="T55" fmla="*/ 128 h 180"/>
              <a:gd name="T56" fmla="*/ 140 w 192"/>
              <a:gd name="T57" fmla="*/ 56 h 180"/>
              <a:gd name="T58" fmla="*/ 132 w 192"/>
              <a:gd name="T59" fmla="*/ 56 h 180"/>
              <a:gd name="T60" fmla="*/ 132 w 192"/>
              <a:gd name="T61" fmla="*/ 128 h 180"/>
              <a:gd name="T62" fmla="*/ 120 w 192"/>
              <a:gd name="T63" fmla="*/ 128 h 180"/>
              <a:gd name="T64" fmla="*/ 120 w 192"/>
              <a:gd name="T65" fmla="*/ 68 h 180"/>
              <a:gd name="T66" fmla="*/ 112 w 192"/>
              <a:gd name="T67" fmla="*/ 68 h 180"/>
              <a:gd name="T68" fmla="*/ 112 w 192"/>
              <a:gd name="T69" fmla="*/ 128 h 180"/>
              <a:gd name="T70" fmla="*/ 100 w 192"/>
              <a:gd name="T71" fmla="*/ 128 h 180"/>
              <a:gd name="T72" fmla="*/ 100 w 192"/>
              <a:gd name="T73" fmla="*/ 76 h 180"/>
              <a:gd name="T74" fmla="*/ 92 w 192"/>
              <a:gd name="T75" fmla="*/ 76 h 180"/>
              <a:gd name="T76" fmla="*/ 92 w 192"/>
              <a:gd name="T77" fmla="*/ 128 h 180"/>
              <a:gd name="T78" fmla="*/ 80 w 192"/>
              <a:gd name="T79" fmla="*/ 128 h 180"/>
              <a:gd name="T80" fmla="*/ 80 w 192"/>
              <a:gd name="T81" fmla="*/ 84 h 180"/>
              <a:gd name="T82" fmla="*/ 72 w 192"/>
              <a:gd name="T83" fmla="*/ 84 h 180"/>
              <a:gd name="T84" fmla="*/ 72 w 192"/>
              <a:gd name="T85" fmla="*/ 128 h 180"/>
              <a:gd name="T86" fmla="*/ 60 w 192"/>
              <a:gd name="T87" fmla="*/ 128 h 180"/>
              <a:gd name="T88" fmla="*/ 60 w 192"/>
              <a:gd name="T89" fmla="*/ 92 h 180"/>
              <a:gd name="T90" fmla="*/ 52 w 192"/>
              <a:gd name="T91" fmla="*/ 92 h 180"/>
              <a:gd name="T92" fmla="*/ 52 w 192"/>
              <a:gd name="T93" fmla="*/ 128 h 180"/>
              <a:gd name="T94" fmla="*/ 44 w 192"/>
              <a:gd name="T95" fmla="*/ 128 h 180"/>
              <a:gd name="T96" fmla="*/ 32 w 192"/>
              <a:gd name="T97" fmla="*/ 116 h 180"/>
              <a:gd name="T98" fmla="*/ 32 w 192"/>
              <a:gd name="T99" fmla="*/ 40 h 180"/>
              <a:gd name="T100" fmla="*/ 160 w 192"/>
              <a:gd name="T101" fmla="*/ 40 h 180"/>
              <a:gd name="T102" fmla="*/ 160 w 192"/>
              <a:gd name="T103" fmla="*/ 116 h 180"/>
              <a:gd name="T104" fmla="*/ 172 w 192"/>
              <a:gd name="T105" fmla="*/ 32 h 180"/>
              <a:gd name="T106" fmla="*/ 20 w 192"/>
              <a:gd name="T107" fmla="*/ 32 h 180"/>
              <a:gd name="T108" fmla="*/ 8 w 192"/>
              <a:gd name="T109" fmla="*/ 20 h 180"/>
              <a:gd name="T110" fmla="*/ 20 w 192"/>
              <a:gd name="T111" fmla="*/ 8 h 180"/>
              <a:gd name="T112" fmla="*/ 172 w 192"/>
              <a:gd name="T113" fmla="*/ 8 h 180"/>
              <a:gd name="T114" fmla="*/ 184 w 192"/>
              <a:gd name="T115" fmla="*/ 20 h 180"/>
              <a:gd name="T116" fmla="*/ 172 w 192"/>
              <a:gd name="T117" fmla="*/ 3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2" h="180">
                <a:moveTo>
                  <a:pt x="172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27"/>
                  <a:pt x="33" y="136"/>
                  <a:pt x="44" y="136"/>
                </a:cubicBezTo>
                <a:cubicBezTo>
                  <a:pt x="92" y="136"/>
                  <a:pt x="92" y="136"/>
                  <a:pt x="92" y="136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71" y="173"/>
                  <a:pt x="71" y="173"/>
                  <a:pt x="71" y="173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2" y="180"/>
                  <a:pt x="92" y="180"/>
                  <a:pt x="92" y="180"/>
                </a:cubicBezTo>
                <a:cubicBezTo>
                  <a:pt x="100" y="180"/>
                  <a:pt x="100" y="180"/>
                  <a:pt x="100" y="180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16" y="179"/>
                  <a:pt x="116" y="179"/>
                  <a:pt x="116" y="179"/>
                </a:cubicBezTo>
                <a:cubicBezTo>
                  <a:pt x="121" y="173"/>
                  <a:pt x="121" y="173"/>
                  <a:pt x="121" y="173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9" y="136"/>
                  <a:pt x="168" y="127"/>
                  <a:pt x="168" y="116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72" y="40"/>
                  <a:pt x="172" y="40"/>
                  <a:pt x="172" y="40"/>
                </a:cubicBezTo>
                <a:cubicBezTo>
                  <a:pt x="183" y="40"/>
                  <a:pt x="192" y="31"/>
                  <a:pt x="192" y="20"/>
                </a:cubicBezTo>
                <a:cubicBezTo>
                  <a:pt x="192" y="9"/>
                  <a:pt x="183" y="0"/>
                  <a:pt x="172" y="0"/>
                </a:cubicBezTo>
                <a:close/>
                <a:moveTo>
                  <a:pt x="160" y="116"/>
                </a:moveTo>
                <a:cubicBezTo>
                  <a:pt x="160" y="123"/>
                  <a:pt x="155" y="128"/>
                  <a:pt x="148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84"/>
                  <a:pt x="80" y="84"/>
                  <a:pt x="80" y="84"/>
                </a:cubicBezTo>
                <a:cubicBezTo>
                  <a:pt x="72" y="84"/>
                  <a:pt x="72" y="84"/>
                  <a:pt x="72" y="84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92"/>
                  <a:pt x="60" y="92"/>
                  <a:pt x="60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37" y="128"/>
                  <a:pt x="32" y="123"/>
                  <a:pt x="32" y="116"/>
                </a:cubicBezTo>
                <a:cubicBezTo>
                  <a:pt x="32" y="40"/>
                  <a:pt x="32" y="40"/>
                  <a:pt x="32" y="40"/>
                </a:cubicBezTo>
                <a:cubicBezTo>
                  <a:pt x="160" y="40"/>
                  <a:pt x="160" y="40"/>
                  <a:pt x="160" y="40"/>
                </a:cubicBezTo>
                <a:lnTo>
                  <a:pt x="160" y="116"/>
                </a:lnTo>
                <a:close/>
                <a:moveTo>
                  <a:pt x="172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13" y="32"/>
                  <a:pt x="8" y="27"/>
                  <a:pt x="8" y="20"/>
                </a:cubicBezTo>
                <a:cubicBezTo>
                  <a:pt x="8" y="13"/>
                  <a:pt x="13" y="8"/>
                  <a:pt x="20" y="8"/>
                </a:cubicBezTo>
                <a:cubicBezTo>
                  <a:pt x="172" y="8"/>
                  <a:pt x="172" y="8"/>
                  <a:pt x="172" y="8"/>
                </a:cubicBezTo>
                <a:cubicBezTo>
                  <a:pt x="179" y="8"/>
                  <a:pt x="184" y="13"/>
                  <a:pt x="184" y="20"/>
                </a:cubicBezTo>
                <a:cubicBezTo>
                  <a:pt x="184" y="27"/>
                  <a:pt x="179" y="32"/>
                  <a:pt x="172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16">
            <a:extLst>
              <a:ext uri="{FF2B5EF4-FFF2-40B4-BE49-F238E27FC236}">
                <a16:creationId xmlns:a16="http://schemas.microsoft.com/office/drawing/2014/main" id="{8FA54D9A-F05D-4200-91C8-7E25FEA1BABF}"/>
              </a:ext>
            </a:extLst>
          </p:cNvPr>
          <p:cNvSpPr/>
          <p:nvPr/>
        </p:nvSpPr>
        <p:spPr>
          <a:xfrm rot="3509343">
            <a:off x="6770265" y="4393504"/>
            <a:ext cx="702763" cy="702763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371160A1-617D-4701-B1C7-D0945DB1E900}"/>
              </a:ext>
            </a:extLst>
          </p:cNvPr>
          <p:cNvSpPr>
            <a:spLocks noEditPoints="1"/>
          </p:cNvSpPr>
          <p:nvPr/>
        </p:nvSpPr>
        <p:spPr bwMode="auto">
          <a:xfrm>
            <a:off x="7006882" y="4564329"/>
            <a:ext cx="231775" cy="330200"/>
          </a:xfrm>
          <a:custGeom>
            <a:avLst/>
            <a:gdLst>
              <a:gd name="T0" fmla="*/ 80 w 160"/>
              <a:gd name="T1" fmla="*/ 64 h 228"/>
              <a:gd name="T2" fmla="*/ 112 w 160"/>
              <a:gd name="T3" fmla="*/ 32 h 228"/>
              <a:gd name="T4" fmla="*/ 80 w 160"/>
              <a:gd name="T5" fmla="*/ 0 h 228"/>
              <a:gd name="T6" fmla="*/ 48 w 160"/>
              <a:gd name="T7" fmla="*/ 32 h 228"/>
              <a:gd name="T8" fmla="*/ 80 w 160"/>
              <a:gd name="T9" fmla="*/ 64 h 228"/>
              <a:gd name="T10" fmla="*/ 80 w 160"/>
              <a:gd name="T11" fmla="*/ 8 h 228"/>
              <a:gd name="T12" fmla="*/ 104 w 160"/>
              <a:gd name="T13" fmla="*/ 32 h 228"/>
              <a:gd name="T14" fmla="*/ 80 w 160"/>
              <a:gd name="T15" fmla="*/ 56 h 228"/>
              <a:gd name="T16" fmla="*/ 56 w 160"/>
              <a:gd name="T17" fmla="*/ 32 h 228"/>
              <a:gd name="T18" fmla="*/ 80 w 160"/>
              <a:gd name="T19" fmla="*/ 8 h 228"/>
              <a:gd name="T20" fmla="*/ 49 w 160"/>
              <a:gd name="T21" fmla="*/ 136 h 228"/>
              <a:gd name="T22" fmla="*/ 60 w 160"/>
              <a:gd name="T23" fmla="*/ 160 h 228"/>
              <a:gd name="T24" fmla="*/ 60 w 160"/>
              <a:gd name="T25" fmla="*/ 168 h 228"/>
              <a:gd name="T26" fmla="*/ 80 w 160"/>
              <a:gd name="T27" fmla="*/ 188 h 228"/>
              <a:gd name="T28" fmla="*/ 100 w 160"/>
              <a:gd name="T29" fmla="*/ 168 h 228"/>
              <a:gd name="T30" fmla="*/ 100 w 160"/>
              <a:gd name="T31" fmla="*/ 160 h 228"/>
              <a:gd name="T32" fmla="*/ 111 w 160"/>
              <a:gd name="T33" fmla="*/ 136 h 228"/>
              <a:gd name="T34" fmla="*/ 120 w 160"/>
              <a:gd name="T35" fmla="*/ 112 h 228"/>
              <a:gd name="T36" fmla="*/ 80 w 160"/>
              <a:gd name="T37" fmla="*/ 72 h 228"/>
              <a:gd name="T38" fmla="*/ 40 w 160"/>
              <a:gd name="T39" fmla="*/ 112 h 228"/>
              <a:gd name="T40" fmla="*/ 49 w 160"/>
              <a:gd name="T41" fmla="*/ 136 h 228"/>
              <a:gd name="T42" fmla="*/ 80 w 160"/>
              <a:gd name="T43" fmla="*/ 80 h 228"/>
              <a:gd name="T44" fmla="*/ 112 w 160"/>
              <a:gd name="T45" fmla="*/ 112 h 228"/>
              <a:gd name="T46" fmla="*/ 105 w 160"/>
              <a:gd name="T47" fmla="*/ 130 h 228"/>
              <a:gd name="T48" fmla="*/ 92 w 160"/>
              <a:gd name="T49" fmla="*/ 160 h 228"/>
              <a:gd name="T50" fmla="*/ 92 w 160"/>
              <a:gd name="T51" fmla="*/ 168 h 228"/>
              <a:gd name="T52" fmla="*/ 80 w 160"/>
              <a:gd name="T53" fmla="*/ 180 h 228"/>
              <a:gd name="T54" fmla="*/ 68 w 160"/>
              <a:gd name="T55" fmla="*/ 168 h 228"/>
              <a:gd name="T56" fmla="*/ 68 w 160"/>
              <a:gd name="T57" fmla="*/ 160 h 228"/>
              <a:gd name="T58" fmla="*/ 55 w 160"/>
              <a:gd name="T59" fmla="*/ 130 h 228"/>
              <a:gd name="T60" fmla="*/ 48 w 160"/>
              <a:gd name="T61" fmla="*/ 112 h 228"/>
              <a:gd name="T62" fmla="*/ 80 w 160"/>
              <a:gd name="T63" fmla="*/ 80 h 228"/>
              <a:gd name="T64" fmla="*/ 80 w 160"/>
              <a:gd name="T65" fmla="*/ 204 h 228"/>
              <a:gd name="T66" fmla="*/ 132 w 160"/>
              <a:gd name="T67" fmla="*/ 180 h 228"/>
              <a:gd name="T68" fmla="*/ 113 w 160"/>
              <a:gd name="T69" fmla="*/ 161 h 228"/>
              <a:gd name="T70" fmla="*/ 111 w 160"/>
              <a:gd name="T71" fmla="*/ 169 h 228"/>
              <a:gd name="T72" fmla="*/ 124 w 160"/>
              <a:gd name="T73" fmla="*/ 180 h 228"/>
              <a:gd name="T74" fmla="*/ 80 w 160"/>
              <a:gd name="T75" fmla="*/ 196 h 228"/>
              <a:gd name="T76" fmla="*/ 36 w 160"/>
              <a:gd name="T77" fmla="*/ 180 h 228"/>
              <a:gd name="T78" fmla="*/ 49 w 160"/>
              <a:gd name="T79" fmla="*/ 169 h 228"/>
              <a:gd name="T80" fmla="*/ 47 w 160"/>
              <a:gd name="T81" fmla="*/ 161 h 228"/>
              <a:gd name="T82" fmla="*/ 28 w 160"/>
              <a:gd name="T83" fmla="*/ 180 h 228"/>
              <a:gd name="T84" fmla="*/ 80 w 160"/>
              <a:gd name="T85" fmla="*/ 204 h 228"/>
              <a:gd name="T86" fmla="*/ 142 w 160"/>
              <a:gd name="T87" fmla="*/ 156 h 228"/>
              <a:gd name="T88" fmla="*/ 138 w 160"/>
              <a:gd name="T89" fmla="*/ 163 h 228"/>
              <a:gd name="T90" fmla="*/ 152 w 160"/>
              <a:gd name="T91" fmla="*/ 184 h 228"/>
              <a:gd name="T92" fmla="*/ 80 w 160"/>
              <a:gd name="T93" fmla="*/ 220 h 228"/>
              <a:gd name="T94" fmla="*/ 8 w 160"/>
              <a:gd name="T95" fmla="*/ 184 h 228"/>
              <a:gd name="T96" fmla="*/ 22 w 160"/>
              <a:gd name="T97" fmla="*/ 163 h 228"/>
              <a:gd name="T98" fmla="*/ 18 w 160"/>
              <a:gd name="T99" fmla="*/ 156 h 228"/>
              <a:gd name="T100" fmla="*/ 0 w 160"/>
              <a:gd name="T101" fmla="*/ 184 h 228"/>
              <a:gd name="T102" fmla="*/ 80 w 160"/>
              <a:gd name="T103" fmla="*/ 228 h 228"/>
              <a:gd name="T104" fmla="*/ 160 w 160"/>
              <a:gd name="T105" fmla="*/ 184 h 228"/>
              <a:gd name="T106" fmla="*/ 142 w 160"/>
              <a:gd name="T107" fmla="*/ 156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" h="228">
                <a:moveTo>
                  <a:pt x="80" y="64"/>
                </a:moveTo>
                <a:cubicBezTo>
                  <a:pt x="98" y="64"/>
                  <a:pt x="112" y="50"/>
                  <a:pt x="112" y="32"/>
                </a:cubicBezTo>
                <a:cubicBezTo>
                  <a:pt x="112" y="14"/>
                  <a:pt x="98" y="0"/>
                  <a:pt x="80" y="0"/>
                </a:cubicBezTo>
                <a:cubicBezTo>
                  <a:pt x="62" y="0"/>
                  <a:pt x="48" y="14"/>
                  <a:pt x="48" y="32"/>
                </a:cubicBezTo>
                <a:cubicBezTo>
                  <a:pt x="48" y="50"/>
                  <a:pt x="62" y="64"/>
                  <a:pt x="80" y="64"/>
                </a:cubicBezTo>
                <a:close/>
                <a:moveTo>
                  <a:pt x="80" y="8"/>
                </a:moveTo>
                <a:cubicBezTo>
                  <a:pt x="93" y="8"/>
                  <a:pt x="104" y="19"/>
                  <a:pt x="104" y="32"/>
                </a:cubicBezTo>
                <a:cubicBezTo>
                  <a:pt x="104" y="45"/>
                  <a:pt x="93" y="56"/>
                  <a:pt x="80" y="56"/>
                </a:cubicBezTo>
                <a:cubicBezTo>
                  <a:pt x="67" y="56"/>
                  <a:pt x="56" y="45"/>
                  <a:pt x="56" y="32"/>
                </a:cubicBezTo>
                <a:cubicBezTo>
                  <a:pt x="56" y="19"/>
                  <a:pt x="67" y="8"/>
                  <a:pt x="80" y="8"/>
                </a:cubicBezTo>
                <a:close/>
                <a:moveTo>
                  <a:pt x="49" y="136"/>
                </a:moveTo>
                <a:cubicBezTo>
                  <a:pt x="55" y="141"/>
                  <a:pt x="60" y="152"/>
                  <a:pt x="60" y="160"/>
                </a:cubicBezTo>
                <a:cubicBezTo>
                  <a:pt x="60" y="168"/>
                  <a:pt x="60" y="168"/>
                  <a:pt x="60" y="168"/>
                </a:cubicBezTo>
                <a:cubicBezTo>
                  <a:pt x="60" y="179"/>
                  <a:pt x="69" y="188"/>
                  <a:pt x="80" y="188"/>
                </a:cubicBezTo>
                <a:cubicBezTo>
                  <a:pt x="91" y="188"/>
                  <a:pt x="100" y="179"/>
                  <a:pt x="100" y="168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52"/>
                  <a:pt x="105" y="141"/>
                  <a:pt x="111" y="136"/>
                </a:cubicBezTo>
                <a:cubicBezTo>
                  <a:pt x="111" y="136"/>
                  <a:pt x="120" y="127"/>
                  <a:pt x="120" y="112"/>
                </a:cubicBezTo>
                <a:cubicBezTo>
                  <a:pt x="120" y="90"/>
                  <a:pt x="102" y="72"/>
                  <a:pt x="80" y="72"/>
                </a:cubicBezTo>
                <a:cubicBezTo>
                  <a:pt x="58" y="72"/>
                  <a:pt x="40" y="90"/>
                  <a:pt x="40" y="112"/>
                </a:cubicBezTo>
                <a:cubicBezTo>
                  <a:pt x="40" y="127"/>
                  <a:pt x="49" y="136"/>
                  <a:pt x="49" y="136"/>
                </a:cubicBezTo>
                <a:close/>
                <a:moveTo>
                  <a:pt x="80" y="80"/>
                </a:moveTo>
                <a:cubicBezTo>
                  <a:pt x="97" y="80"/>
                  <a:pt x="112" y="94"/>
                  <a:pt x="112" y="112"/>
                </a:cubicBezTo>
                <a:cubicBezTo>
                  <a:pt x="112" y="124"/>
                  <a:pt x="105" y="130"/>
                  <a:pt x="105" y="130"/>
                </a:cubicBezTo>
                <a:cubicBezTo>
                  <a:pt x="98" y="137"/>
                  <a:pt x="92" y="150"/>
                  <a:pt x="92" y="160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  <a:cubicBezTo>
                  <a:pt x="73" y="180"/>
                  <a:pt x="68" y="175"/>
                  <a:pt x="68" y="168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68" y="150"/>
                  <a:pt x="62" y="137"/>
                  <a:pt x="55" y="130"/>
                </a:cubicBezTo>
                <a:cubicBezTo>
                  <a:pt x="55" y="130"/>
                  <a:pt x="48" y="124"/>
                  <a:pt x="48" y="112"/>
                </a:cubicBezTo>
                <a:cubicBezTo>
                  <a:pt x="48" y="94"/>
                  <a:pt x="62" y="80"/>
                  <a:pt x="80" y="80"/>
                </a:cubicBezTo>
                <a:close/>
                <a:moveTo>
                  <a:pt x="80" y="204"/>
                </a:moveTo>
                <a:cubicBezTo>
                  <a:pt x="110" y="204"/>
                  <a:pt x="132" y="194"/>
                  <a:pt x="132" y="180"/>
                </a:cubicBezTo>
                <a:cubicBezTo>
                  <a:pt x="132" y="172"/>
                  <a:pt x="125" y="166"/>
                  <a:pt x="113" y="161"/>
                </a:cubicBezTo>
                <a:cubicBezTo>
                  <a:pt x="111" y="169"/>
                  <a:pt x="111" y="169"/>
                  <a:pt x="111" y="169"/>
                </a:cubicBezTo>
                <a:cubicBezTo>
                  <a:pt x="119" y="172"/>
                  <a:pt x="124" y="176"/>
                  <a:pt x="124" y="180"/>
                </a:cubicBezTo>
                <a:cubicBezTo>
                  <a:pt x="124" y="188"/>
                  <a:pt x="105" y="196"/>
                  <a:pt x="80" y="196"/>
                </a:cubicBezTo>
                <a:cubicBezTo>
                  <a:pt x="55" y="196"/>
                  <a:pt x="36" y="188"/>
                  <a:pt x="36" y="180"/>
                </a:cubicBezTo>
                <a:cubicBezTo>
                  <a:pt x="36" y="176"/>
                  <a:pt x="41" y="172"/>
                  <a:pt x="49" y="169"/>
                </a:cubicBezTo>
                <a:cubicBezTo>
                  <a:pt x="47" y="161"/>
                  <a:pt x="47" y="161"/>
                  <a:pt x="47" y="161"/>
                </a:cubicBezTo>
                <a:cubicBezTo>
                  <a:pt x="35" y="166"/>
                  <a:pt x="28" y="172"/>
                  <a:pt x="28" y="180"/>
                </a:cubicBezTo>
                <a:cubicBezTo>
                  <a:pt x="28" y="194"/>
                  <a:pt x="50" y="204"/>
                  <a:pt x="80" y="204"/>
                </a:cubicBezTo>
                <a:close/>
                <a:moveTo>
                  <a:pt x="142" y="156"/>
                </a:moveTo>
                <a:cubicBezTo>
                  <a:pt x="138" y="163"/>
                  <a:pt x="138" y="163"/>
                  <a:pt x="138" y="163"/>
                </a:cubicBezTo>
                <a:cubicBezTo>
                  <a:pt x="144" y="167"/>
                  <a:pt x="152" y="174"/>
                  <a:pt x="152" y="184"/>
                </a:cubicBezTo>
                <a:cubicBezTo>
                  <a:pt x="152" y="204"/>
                  <a:pt x="119" y="220"/>
                  <a:pt x="80" y="220"/>
                </a:cubicBezTo>
                <a:cubicBezTo>
                  <a:pt x="41" y="220"/>
                  <a:pt x="8" y="204"/>
                  <a:pt x="8" y="184"/>
                </a:cubicBezTo>
                <a:cubicBezTo>
                  <a:pt x="8" y="174"/>
                  <a:pt x="16" y="167"/>
                  <a:pt x="22" y="163"/>
                </a:cubicBezTo>
                <a:cubicBezTo>
                  <a:pt x="18" y="156"/>
                  <a:pt x="18" y="156"/>
                  <a:pt x="18" y="156"/>
                </a:cubicBezTo>
                <a:cubicBezTo>
                  <a:pt x="6" y="164"/>
                  <a:pt x="0" y="174"/>
                  <a:pt x="0" y="184"/>
                </a:cubicBezTo>
                <a:cubicBezTo>
                  <a:pt x="0" y="209"/>
                  <a:pt x="35" y="228"/>
                  <a:pt x="80" y="228"/>
                </a:cubicBezTo>
                <a:cubicBezTo>
                  <a:pt x="125" y="228"/>
                  <a:pt x="160" y="209"/>
                  <a:pt x="160" y="184"/>
                </a:cubicBezTo>
                <a:cubicBezTo>
                  <a:pt x="160" y="174"/>
                  <a:pt x="154" y="164"/>
                  <a:pt x="142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0">
            <a:extLst>
              <a:ext uri="{FF2B5EF4-FFF2-40B4-BE49-F238E27FC236}">
                <a16:creationId xmlns:a16="http://schemas.microsoft.com/office/drawing/2014/main" id="{A5097D06-E9BF-4FCC-971B-65DC697D5B66}"/>
              </a:ext>
            </a:extLst>
          </p:cNvPr>
          <p:cNvSpPr/>
          <p:nvPr/>
        </p:nvSpPr>
        <p:spPr>
          <a:xfrm rot="7200000">
            <a:off x="4901669" y="4418144"/>
            <a:ext cx="702763" cy="702763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200">
              <a:solidFill>
                <a:schemeClr val="tx1"/>
              </a:solidFill>
            </a:endParaRPr>
          </a:p>
        </p:txBody>
      </p:sp>
      <p:grpSp>
        <p:nvGrpSpPr>
          <p:cNvPr id="32" name="Gruppieren 1073">
            <a:extLst>
              <a:ext uri="{FF2B5EF4-FFF2-40B4-BE49-F238E27FC236}">
                <a16:creationId xmlns:a16="http://schemas.microsoft.com/office/drawing/2014/main" id="{A7B7583D-942B-4AAA-91C3-88B9E27987D5}"/>
              </a:ext>
            </a:extLst>
          </p:cNvPr>
          <p:cNvGrpSpPr/>
          <p:nvPr/>
        </p:nvGrpSpPr>
        <p:grpSpPr>
          <a:xfrm>
            <a:off x="5137162" y="4613542"/>
            <a:ext cx="231775" cy="317500"/>
            <a:chOff x="3098800" y="3917951"/>
            <a:chExt cx="231775" cy="317500"/>
          </a:xfrm>
          <a:solidFill>
            <a:schemeClr val="bg1"/>
          </a:solidFill>
        </p:grpSpPr>
        <p:sp>
          <p:nvSpPr>
            <p:cNvPr id="33" name="Freeform 224">
              <a:extLst>
                <a:ext uri="{FF2B5EF4-FFF2-40B4-BE49-F238E27FC236}">
                  <a16:creationId xmlns:a16="http://schemas.microsoft.com/office/drawing/2014/main" id="{8CED36F4-8A28-4C47-8EE9-3CFC84512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2613" y="3963988"/>
              <a:ext cx="185738" cy="249238"/>
            </a:xfrm>
            <a:custGeom>
              <a:avLst/>
              <a:gdLst>
                <a:gd name="T0" fmla="*/ 118 w 128"/>
                <a:gd name="T1" fmla="*/ 172 h 172"/>
                <a:gd name="T2" fmla="*/ 10 w 128"/>
                <a:gd name="T3" fmla="*/ 172 h 172"/>
                <a:gd name="T4" fmla="*/ 0 w 128"/>
                <a:gd name="T5" fmla="*/ 162 h 172"/>
                <a:gd name="T6" fmla="*/ 0 w 128"/>
                <a:gd name="T7" fmla="*/ 10 h 172"/>
                <a:gd name="T8" fmla="*/ 10 w 128"/>
                <a:gd name="T9" fmla="*/ 0 h 172"/>
                <a:gd name="T10" fmla="*/ 20 w 128"/>
                <a:gd name="T11" fmla="*/ 0 h 172"/>
                <a:gd name="T12" fmla="*/ 20 w 128"/>
                <a:gd name="T13" fmla="*/ 8 h 172"/>
                <a:gd name="T14" fmla="*/ 10 w 128"/>
                <a:gd name="T15" fmla="*/ 8 h 172"/>
                <a:gd name="T16" fmla="*/ 8 w 128"/>
                <a:gd name="T17" fmla="*/ 10 h 172"/>
                <a:gd name="T18" fmla="*/ 8 w 128"/>
                <a:gd name="T19" fmla="*/ 162 h 172"/>
                <a:gd name="T20" fmla="*/ 10 w 128"/>
                <a:gd name="T21" fmla="*/ 164 h 172"/>
                <a:gd name="T22" fmla="*/ 118 w 128"/>
                <a:gd name="T23" fmla="*/ 164 h 172"/>
                <a:gd name="T24" fmla="*/ 120 w 128"/>
                <a:gd name="T25" fmla="*/ 162 h 172"/>
                <a:gd name="T26" fmla="*/ 120 w 128"/>
                <a:gd name="T27" fmla="*/ 10 h 172"/>
                <a:gd name="T28" fmla="*/ 118 w 128"/>
                <a:gd name="T29" fmla="*/ 8 h 172"/>
                <a:gd name="T30" fmla="*/ 112 w 128"/>
                <a:gd name="T31" fmla="*/ 8 h 172"/>
                <a:gd name="T32" fmla="*/ 112 w 128"/>
                <a:gd name="T33" fmla="*/ 0 h 172"/>
                <a:gd name="T34" fmla="*/ 118 w 128"/>
                <a:gd name="T35" fmla="*/ 0 h 172"/>
                <a:gd name="T36" fmla="*/ 128 w 128"/>
                <a:gd name="T37" fmla="*/ 10 h 172"/>
                <a:gd name="T38" fmla="*/ 128 w 128"/>
                <a:gd name="T39" fmla="*/ 162 h 172"/>
                <a:gd name="T40" fmla="*/ 118 w 128"/>
                <a:gd name="T4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172">
                  <a:moveTo>
                    <a:pt x="118" y="172"/>
                  </a:moveTo>
                  <a:cubicBezTo>
                    <a:pt x="10" y="172"/>
                    <a:pt x="10" y="172"/>
                    <a:pt x="10" y="172"/>
                  </a:cubicBezTo>
                  <a:cubicBezTo>
                    <a:pt x="5" y="172"/>
                    <a:pt x="0" y="167"/>
                    <a:pt x="0" y="16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8" y="9"/>
                    <a:pt x="8" y="10"/>
                  </a:cubicBezTo>
                  <a:cubicBezTo>
                    <a:pt x="8" y="162"/>
                    <a:pt x="8" y="162"/>
                    <a:pt x="8" y="162"/>
                  </a:cubicBezTo>
                  <a:cubicBezTo>
                    <a:pt x="8" y="163"/>
                    <a:pt x="9" y="164"/>
                    <a:pt x="10" y="164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9" y="164"/>
                    <a:pt x="120" y="163"/>
                    <a:pt x="120" y="162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9"/>
                    <a:pt x="119" y="8"/>
                    <a:pt x="118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3" y="0"/>
                    <a:pt x="128" y="5"/>
                    <a:pt x="128" y="10"/>
                  </a:cubicBezTo>
                  <a:cubicBezTo>
                    <a:pt x="128" y="162"/>
                    <a:pt x="128" y="162"/>
                    <a:pt x="128" y="162"/>
                  </a:cubicBezTo>
                  <a:cubicBezTo>
                    <a:pt x="128" y="167"/>
                    <a:pt x="123" y="172"/>
                    <a:pt x="118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5">
              <a:extLst>
                <a:ext uri="{FF2B5EF4-FFF2-40B4-BE49-F238E27FC236}">
                  <a16:creationId xmlns:a16="http://schemas.microsoft.com/office/drawing/2014/main" id="{4129C61F-0C94-490E-BE60-32BA964EE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005263"/>
              <a:ext cx="46038" cy="11113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6">
              <a:extLst>
                <a:ext uri="{FF2B5EF4-FFF2-40B4-BE49-F238E27FC236}">
                  <a16:creationId xmlns:a16="http://schemas.microsoft.com/office/drawing/2014/main" id="{D7DD4F20-5FFB-4DE4-A7D6-CD1E7FF0D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033838"/>
              <a:ext cx="46038" cy="11113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7">
              <a:extLst>
                <a:ext uri="{FF2B5EF4-FFF2-40B4-BE49-F238E27FC236}">
                  <a16:creationId xmlns:a16="http://schemas.microsoft.com/office/drawing/2014/main" id="{87376B40-918C-4948-A066-A06DAC53B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062413"/>
              <a:ext cx="46038" cy="11113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8">
              <a:extLst>
                <a:ext uri="{FF2B5EF4-FFF2-40B4-BE49-F238E27FC236}">
                  <a16:creationId xmlns:a16="http://schemas.microsoft.com/office/drawing/2014/main" id="{FC61323A-AA22-4DA3-A862-966C6E92A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090988"/>
              <a:ext cx="46038" cy="12700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9">
              <a:extLst>
                <a:ext uri="{FF2B5EF4-FFF2-40B4-BE49-F238E27FC236}">
                  <a16:creationId xmlns:a16="http://schemas.microsoft.com/office/drawing/2014/main" id="{D142D884-107C-40E5-8D56-F0F882F0E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121151"/>
              <a:ext cx="46038" cy="11113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0">
              <a:extLst>
                <a:ext uri="{FF2B5EF4-FFF2-40B4-BE49-F238E27FC236}">
                  <a16:creationId xmlns:a16="http://schemas.microsoft.com/office/drawing/2014/main" id="{22CD6097-7C1B-40DC-9C40-CB22E502F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005263"/>
              <a:ext cx="74613" cy="11113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1">
              <a:extLst>
                <a:ext uri="{FF2B5EF4-FFF2-40B4-BE49-F238E27FC236}">
                  <a16:creationId xmlns:a16="http://schemas.microsoft.com/office/drawing/2014/main" id="{309097F1-E693-48D2-B641-12BF058A9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033838"/>
              <a:ext cx="74613" cy="11113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2">
              <a:extLst>
                <a:ext uri="{FF2B5EF4-FFF2-40B4-BE49-F238E27FC236}">
                  <a16:creationId xmlns:a16="http://schemas.microsoft.com/office/drawing/2014/main" id="{C85995C1-213F-4C78-A506-75C0E77E3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062413"/>
              <a:ext cx="74613" cy="11113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3">
              <a:extLst>
                <a:ext uri="{FF2B5EF4-FFF2-40B4-BE49-F238E27FC236}">
                  <a16:creationId xmlns:a16="http://schemas.microsoft.com/office/drawing/2014/main" id="{F4DA6BBF-D822-4A45-AF74-7F71ACE2C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090988"/>
              <a:ext cx="74613" cy="12700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4">
              <a:extLst>
                <a:ext uri="{FF2B5EF4-FFF2-40B4-BE49-F238E27FC236}">
                  <a16:creationId xmlns:a16="http://schemas.microsoft.com/office/drawing/2014/main" id="{18AA8CAA-F44B-47A2-B5BC-15DE6F57C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121151"/>
              <a:ext cx="74613" cy="11113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35">
              <a:extLst>
                <a:ext uri="{FF2B5EF4-FFF2-40B4-BE49-F238E27FC236}">
                  <a16:creationId xmlns:a16="http://schemas.microsoft.com/office/drawing/2014/main" id="{FC76DA05-84BC-4A38-9984-38B40B46D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500" y="4149726"/>
              <a:ext cx="46038" cy="11113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6">
              <a:extLst>
                <a:ext uri="{FF2B5EF4-FFF2-40B4-BE49-F238E27FC236}">
                  <a16:creationId xmlns:a16="http://schemas.microsoft.com/office/drawing/2014/main" id="{4F5B8A5F-7158-412C-A6E1-D59289391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4149726"/>
              <a:ext cx="74613" cy="11113"/>
            </a:xfrm>
            <a:custGeom>
              <a:avLst/>
              <a:gdLst>
                <a:gd name="T0" fmla="*/ 48 w 52"/>
                <a:gd name="T1" fmla="*/ 8 h 8"/>
                <a:gd name="T2" fmla="*/ 4 w 52"/>
                <a:gd name="T3" fmla="*/ 8 h 8"/>
                <a:gd name="T4" fmla="*/ 0 w 52"/>
                <a:gd name="T5" fmla="*/ 4 h 8"/>
                <a:gd name="T6" fmla="*/ 4 w 52"/>
                <a:gd name="T7" fmla="*/ 0 h 8"/>
                <a:gd name="T8" fmla="*/ 48 w 52"/>
                <a:gd name="T9" fmla="*/ 0 h 8"/>
                <a:gd name="T10" fmla="*/ 52 w 52"/>
                <a:gd name="T11" fmla="*/ 4 h 8"/>
                <a:gd name="T12" fmla="*/ 48 w 5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">
                  <a:moveTo>
                    <a:pt x="4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7">
              <a:extLst>
                <a:ext uri="{FF2B5EF4-FFF2-40B4-BE49-F238E27FC236}">
                  <a16:creationId xmlns:a16="http://schemas.microsoft.com/office/drawing/2014/main" id="{9A0779C2-C6A2-4F3A-96D8-DF591F59D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63888" y="3917951"/>
              <a:ext cx="109538" cy="57150"/>
            </a:xfrm>
            <a:custGeom>
              <a:avLst/>
              <a:gdLst>
                <a:gd name="T0" fmla="*/ 72 w 76"/>
                <a:gd name="T1" fmla="*/ 40 h 40"/>
                <a:gd name="T2" fmla="*/ 4 w 76"/>
                <a:gd name="T3" fmla="*/ 40 h 40"/>
                <a:gd name="T4" fmla="*/ 0 w 76"/>
                <a:gd name="T5" fmla="*/ 36 h 40"/>
                <a:gd name="T6" fmla="*/ 0 w 76"/>
                <a:gd name="T7" fmla="*/ 20 h 40"/>
                <a:gd name="T8" fmla="*/ 4 w 76"/>
                <a:gd name="T9" fmla="*/ 16 h 40"/>
                <a:gd name="T10" fmla="*/ 8 w 76"/>
                <a:gd name="T11" fmla="*/ 16 h 40"/>
                <a:gd name="T12" fmla="*/ 28 w 76"/>
                <a:gd name="T13" fmla="*/ 0 h 40"/>
                <a:gd name="T14" fmla="*/ 48 w 76"/>
                <a:gd name="T15" fmla="*/ 0 h 40"/>
                <a:gd name="T16" fmla="*/ 68 w 76"/>
                <a:gd name="T17" fmla="*/ 16 h 40"/>
                <a:gd name="T18" fmla="*/ 72 w 76"/>
                <a:gd name="T19" fmla="*/ 16 h 40"/>
                <a:gd name="T20" fmla="*/ 76 w 76"/>
                <a:gd name="T21" fmla="*/ 20 h 40"/>
                <a:gd name="T22" fmla="*/ 76 w 76"/>
                <a:gd name="T23" fmla="*/ 36 h 40"/>
                <a:gd name="T24" fmla="*/ 72 w 76"/>
                <a:gd name="T25" fmla="*/ 40 h 40"/>
                <a:gd name="T26" fmla="*/ 8 w 76"/>
                <a:gd name="T27" fmla="*/ 32 h 40"/>
                <a:gd name="T28" fmla="*/ 68 w 76"/>
                <a:gd name="T29" fmla="*/ 32 h 40"/>
                <a:gd name="T30" fmla="*/ 68 w 76"/>
                <a:gd name="T31" fmla="*/ 24 h 40"/>
                <a:gd name="T32" fmla="*/ 64 w 76"/>
                <a:gd name="T33" fmla="*/ 24 h 40"/>
                <a:gd name="T34" fmla="*/ 60 w 76"/>
                <a:gd name="T35" fmla="*/ 20 h 40"/>
                <a:gd name="T36" fmla="*/ 48 w 76"/>
                <a:gd name="T37" fmla="*/ 8 h 40"/>
                <a:gd name="T38" fmla="*/ 28 w 76"/>
                <a:gd name="T39" fmla="*/ 8 h 40"/>
                <a:gd name="T40" fmla="*/ 16 w 76"/>
                <a:gd name="T41" fmla="*/ 20 h 40"/>
                <a:gd name="T42" fmla="*/ 12 w 76"/>
                <a:gd name="T43" fmla="*/ 24 h 40"/>
                <a:gd name="T44" fmla="*/ 8 w 76"/>
                <a:gd name="T45" fmla="*/ 24 h 40"/>
                <a:gd name="T46" fmla="*/ 8 w 76"/>
                <a:gd name="T4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40">
                  <a:moveTo>
                    <a:pt x="72" y="40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2" y="16"/>
                    <a:pt x="4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7"/>
                    <a:pt x="18" y="0"/>
                    <a:pt x="2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8" y="0"/>
                    <a:pt x="66" y="7"/>
                    <a:pt x="68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4" y="16"/>
                    <a:pt x="76" y="18"/>
                    <a:pt x="76" y="20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8"/>
                    <a:pt x="74" y="40"/>
                    <a:pt x="72" y="40"/>
                  </a:cubicBezTo>
                  <a:close/>
                  <a:moveTo>
                    <a:pt x="8" y="3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2" y="24"/>
                    <a:pt x="60" y="22"/>
                    <a:pt x="60" y="20"/>
                  </a:cubicBezTo>
                  <a:cubicBezTo>
                    <a:pt x="60" y="13"/>
                    <a:pt x="55" y="8"/>
                    <a:pt x="4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1" y="8"/>
                    <a:pt x="16" y="13"/>
                    <a:pt x="16" y="20"/>
                  </a:cubicBezTo>
                  <a:cubicBezTo>
                    <a:pt x="16" y="22"/>
                    <a:pt x="14" y="24"/>
                    <a:pt x="12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8">
              <a:extLst>
                <a:ext uri="{FF2B5EF4-FFF2-40B4-BE49-F238E27FC236}">
                  <a16:creationId xmlns:a16="http://schemas.microsoft.com/office/drawing/2014/main" id="{DA3B2459-5427-40AB-B554-F40B6E690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800" y="3940176"/>
              <a:ext cx="231775" cy="295275"/>
            </a:xfrm>
            <a:custGeom>
              <a:avLst/>
              <a:gdLst>
                <a:gd name="T0" fmla="*/ 149 w 160"/>
                <a:gd name="T1" fmla="*/ 204 h 204"/>
                <a:gd name="T2" fmla="*/ 11 w 160"/>
                <a:gd name="T3" fmla="*/ 204 h 204"/>
                <a:gd name="T4" fmla="*/ 0 w 160"/>
                <a:gd name="T5" fmla="*/ 193 h 204"/>
                <a:gd name="T6" fmla="*/ 0 w 160"/>
                <a:gd name="T7" fmla="*/ 11 h 204"/>
                <a:gd name="T8" fmla="*/ 11 w 160"/>
                <a:gd name="T9" fmla="*/ 0 h 204"/>
                <a:gd name="T10" fmla="*/ 36 w 160"/>
                <a:gd name="T11" fmla="*/ 0 h 204"/>
                <a:gd name="T12" fmla="*/ 36 w 160"/>
                <a:gd name="T13" fmla="*/ 8 h 204"/>
                <a:gd name="T14" fmla="*/ 11 w 160"/>
                <a:gd name="T15" fmla="*/ 8 h 204"/>
                <a:gd name="T16" fmla="*/ 8 w 160"/>
                <a:gd name="T17" fmla="*/ 11 h 204"/>
                <a:gd name="T18" fmla="*/ 8 w 160"/>
                <a:gd name="T19" fmla="*/ 193 h 204"/>
                <a:gd name="T20" fmla="*/ 11 w 160"/>
                <a:gd name="T21" fmla="*/ 196 h 204"/>
                <a:gd name="T22" fmla="*/ 149 w 160"/>
                <a:gd name="T23" fmla="*/ 196 h 204"/>
                <a:gd name="T24" fmla="*/ 152 w 160"/>
                <a:gd name="T25" fmla="*/ 193 h 204"/>
                <a:gd name="T26" fmla="*/ 152 w 160"/>
                <a:gd name="T27" fmla="*/ 11 h 204"/>
                <a:gd name="T28" fmla="*/ 149 w 160"/>
                <a:gd name="T29" fmla="*/ 8 h 204"/>
                <a:gd name="T30" fmla="*/ 128 w 160"/>
                <a:gd name="T31" fmla="*/ 8 h 204"/>
                <a:gd name="T32" fmla="*/ 128 w 160"/>
                <a:gd name="T33" fmla="*/ 0 h 204"/>
                <a:gd name="T34" fmla="*/ 149 w 160"/>
                <a:gd name="T35" fmla="*/ 0 h 204"/>
                <a:gd name="T36" fmla="*/ 160 w 160"/>
                <a:gd name="T37" fmla="*/ 11 h 204"/>
                <a:gd name="T38" fmla="*/ 160 w 160"/>
                <a:gd name="T39" fmla="*/ 193 h 204"/>
                <a:gd name="T40" fmla="*/ 149 w 160"/>
                <a:gd name="T41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" h="204">
                  <a:moveTo>
                    <a:pt x="149" y="204"/>
                  </a:moveTo>
                  <a:cubicBezTo>
                    <a:pt x="11" y="204"/>
                    <a:pt x="11" y="204"/>
                    <a:pt x="11" y="204"/>
                  </a:cubicBezTo>
                  <a:cubicBezTo>
                    <a:pt x="5" y="204"/>
                    <a:pt x="0" y="199"/>
                    <a:pt x="0" y="19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8" y="9"/>
                    <a:pt x="8" y="11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5"/>
                    <a:pt x="9" y="196"/>
                    <a:pt x="11" y="196"/>
                  </a:cubicBezTo>
                  <a:cubicBezTo>
                    <a:pt x="149" y="196"/>
                    <a:pt x="149" y="196"/>
                    <a:pt x="149" y="196"/>
                  </a:cubicBezTo>
                  <a:cubicBezTo>
                    <a:pt x="151" y="196"/>
                    <a:pt x="152" y="195"/>
                    <a:pt x="152" y="193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9"/>
                    <a:pt x="151" y="8"/>
                    <a:pt x="149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5" y="0"/>
                    <a:pt x="160" y="5"/>
                    <a:pt x="160" y="11"/>
                  </a:cubicBezTo>
                  <a:cubicBezTo>
                    <a:pt x="160" y="193"/>
                    <a:pt x="160" y="193"/>
                    <a:pt x="160" y="193"/>
                  </a:cubicBezTo>
                  <a:cubicBezTo>
                    <a:pt x="160" y="199"/>
                    <a:pt x="155" y="204"/>
                    <a:pt x="149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Oval 69">
            <a:extLst>
              <a:ext uri="{FF2B5EF4-FFF2-40B4-BE49-F238E27FC236}">
                <a16:creationId xmlns:a16="http://schemas.microsoft.com/office/drawing/2014/main" id="{4CAAB113-DAAC-44D8-B9EE-E4065D9974BF}"/>
              </a:ext>
            </a:extLst>
          </p:cNvPr>
          <p:cNvSpPr/>
          <p:nvPr/>
        </p:nvSpPr>
        <p:spPr>
          <a:xfrm>
            <a:off x="3279443" y="1298848"/>
            <a:ext cx="330532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TextBox 1">
            <a:extLst>
              <a:ext uri="{FF2B5EF4-FFF2-40B4-BE49-F238E27FC236}">
                <a16:creationId xmlns:a16="http://schemas.microsoft.com/office/drawing/2014/main" id="{A7562B30-3BBB-4AEA-AFC0-6398C7435D46}"/>
              </a:ext>
            </a:extLst>
          </p:cNvPr>
          <p:cNvSpPr txBox="1"/>
          <p:nvPr/>
        </p:nvSpPr>
        <p:spPr>
          <a:xfrm>
            <a:off x="1367980" y="1282438"/>
            <a:ext cx="19114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000" b="1" spc="50" dirty="0">
                <a:latin typeface="+mj-lt"/>
              </a:rPr>
              <a:t>SELLING</a:t>
            </a:r>
          </a:p>
        </p:txBody>
      </p:sp>
      <p:sp>
        <p:nvSpPr>
          <p:cNvPr id="51" name="TextBox 67">
            <a:extLst>
              <a:ext uri="{FF2B5EF4-FFF2-40B4-BE49-F238E27FC236}">
                <a16:creationId xmlns:a16="http://schemas.microsoft.com/office/drawing/2014/main" id="{39545FE2-2791-452D-8645-C5996867F7D8}"/>
              </a:ext>
            </a:extLst>
          </p:cNvPr>
          <p:cNvSpPr txBox="1"/>
          <p:nvPr/>
        </p:nvSpPr>
        <p:spPr>
          <a:xfrm>
            <a:off x="3256959" y="1333309"/>
            <a:ext cx="534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53" name="TextBox 3">
            <a:extLst>
              <a:ext uri="{FF2B5EF4-FFF2-40B4-BE49-F238E27FC236}">
                <a16:creationId xmlns:a16="http://schemas.microsoft.com/office/drawing/2014/main" id="{C834DE29-03E8-4C7A-91B7-2C2999ED1B87}"/>
              </a:ext>
            </a:extLst>
          </p:cNvPr>
          <p:cNvSpPr txBox="1"/>
          <p:nvPr/>
        </p:nvSpPr>
        <p:spPr>
          <a:xfrm>
            <a:off x="1367980" y="2863025"/>
            <a:ext cx="19114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000" b="1" spc="50" dirty="0">
                <a:latin typeface="+mj-lt"/>
              </a:rPr>
              <a:t>BUYING</a:t>
            </a:r>
          </a:p>
        </p:txBody>
      </p:sp>
      <p:sp>
        <p:nvSpPr>
          <p:cNvPr id="54" name="Oval 70">
            <a:extLst>
              <a:ext uri="{FF2B5EF4-FFF2-40B4-BE49-F238E27FC236}">
                <a16:creationId xmlns:a16="http://schemas.microsoft.com/office/drawing/2014/main" id="{51EF7223-F243-4E47-87CC-16B9BEB19755}"/>
              </a:ext>
            </a:extLst>
          </p:cNvPr>
          <p:cNvSpPr/>
          <p:nvPr/>
        </p:nvSpPr>
        <p:spPr>
          <a:xfrm>
            <a:off x="3279443" y="2889632"/>
            <a:ext cx="330532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TextBox 71">
            <a:extLst>
              <a:ext uri="{FF2B5EF4-FFF2-40B4-BE49-F238E27FC236}">
                <a16:creationId xmlns:a16="http://schemas.microsoft.com/office/drawing/2014/main" id="{101F9D68-33CD-4F22-B1FF-38821CB11AF9}"/>
              </a:ext>
            </a:extLst>
          </p:cNvPr>
          <p:cNvSpPr txBox="1"/>
          <p:nvPr/>
        </p:nvSpPr>
        <p:spPr>
          <a:xfrm>
            <a:off x="3256959" y="2924093"/>
            <a:ext cx="534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57" name="TextBox 5">
            <a:extLst>
              <a:ext uri="{FF2B5EF4-FFF2-40B4-BE49-F238E27FC236}">
                <a16:creationId xmlns:a16="http://schemas.microsoft.com/office/drawing/2014/main" id="{5F0775CC-3D04-4C5F-9CAA-D587FC1B453D}"/>
              </a:ext>
            </a:extLst>
          </p:cNvPr>
          <p:cNvSpPr txBox="1"/>
          <p:nvPr/>
        </p:nvSpPr>
        <p:spPr>
          <a:xfrm>
            <a:off x="1367980" y="4444260"/>
            <a:ext cx="19114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000" b="1" spc="50" dirty="0">
                <a:latin typeface="+mj-lt"/>
              </a:rPr>
              <a:t>ANALYTIC</a:t>
            </a:r>
          </a:p>
        </p:txBody>
      </p:sp>
      <p:sp>
        <p:nvSpPr>
          <p:cNvPr id="58" name="Oval 72">
            <a:extLst>
              <a:ext uri="{FF2B5EF4-FFF2-40B4-BE49-F238E27FC236}">
                <a16:creationId xmlns:a16="http://schemas.microsoft.com/office/drawing/2014/main" id="{B4F6B182-7A75-4E02-8970-9AFDC69453C5}"/>
              </a:ext>
            </a:extLst>
          </p:cNvPr>
          <p:cNvSpPr/>
          <p:nvPr/>
        </p:nvSpPr>
        <p:spPr>
          <a:xfrm>
            <a:off x="3279443" y="4461933"/>
            <a:ext cx="330532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TextBox 73">
            <a:extLst>
              <a:ext uri="{FF2B5EF4-FFF2-40B4-BE49-F238E27FC236}">
                <a16:creationId xmlns:a16="http://schemas.microsoft.com/office/drawing/2014/main" id="{55F466B6-F6B7-4CE1-B801-C0C11BBFBC7A}"/>
              </a:ext>
            </a:extLst>
          </p:cNvPr>
          <p:cNvSpPr txBox="1"/>
          <p:nvPr/>
        </p:nvSpPr>
        <p:spPr>
          <a:xfrm>
            <a:off x="3256959" y="4496394"/>
            <a:ext cx="534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61" name="TextBox 7">
            <a:extLst>
              <a:ext uri="{FF2B5EF4-FFF2-40B4-BE49-F238E27FC236}">
                <a16:creationId xmlns:a16="http://schemas.microsoft.com/office/drawing/2014/main" id="{24A4E1BB-0E29-4B53-915A-2D00F2C3A351}"/>
              </a:ext>
            </a:extLst>
          </p:cNvPr>
          <p:cNvSpPr txBox="1"/>
          <p:nvPr/>
        </p:nvSpPr>
        <p:spPr>
          <a:xfrm>
            <a:off x="9053851" y="1270129"/>
            <a:ext cx="19114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spc="50" dirty="0">
                <a:latin typeface="+mj-lt"/>
              </a:rPr>
              <a:t>POSITION</a:t>
            </a:r>
          </a:p>
        </p:txBody>
      </p:sp>
      <p:sp>
        <p:nvSpPr>
          <p:cNvPr id="62" name="Oval 74">
            <a:extLst>
              <a:ext uri="{FF2B5EF4-FFF2-40B4-BE49-F238E27FC236}">
                <a16:creationId xmlns:a16="http://schemas.microsoft.com/office/drawing/2014/main" id="{0E9952A3-7E81-4EFC-B72E-39255E9DD10F}"/>
              </a:ext>
            </a:extLst>
          </p:cNvPr>
          <p:cNvSpPr/>
          <p:nvPr/>
        </p:nvSpPr>
        <p:spPr>
          <a:xfrm>
            <a:off x="8655894" y="1333309"/>
            <a:ext cx="330532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75">
            <a:extLst>
              <a:ext uri="{FF2B5EF4-FFF2-40B4-BE49-F238E27FC236}">
                <a16:creationId xmlns:a16="http://schemas.microsoft.com/office/drawing/2014/main" id="{81661C60-7E3A-4B51-B710-4CD38F1CBF4C}"/>
              </a:ext>
            </a:extLst>
          </p:cNvPr>
          <p:cNvSpPr txBox="1"/>
          <p:nvPr/>
        </p:nvSpPr>
        <p:spPr>
          <a:xfrm>
            <a:off x="8657559" y="1367770"/>
            <a:ext cx="534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04</a:t>
            </a:r>
          </a:p>
        </p:txBody>
      </p:sp>
      <p:sp>
        <p:nvSpPr>
          <p:cNvPr id="65" name="TextBox 9">
            <a:extLst>
              <a:ext uri="{FF2B5EF4-FFF2-40B4-BE49-F238E27FC236}">
                <a16:creationId xmlns:a16="http://schemas.microsoft.com/office/drawing/2014/main" id="{1C9B539B-0B1C-41BB-90F7-4662B5DF11EF}"/>
              </a:ext>
            </a:extLst>
          </p:cNvPr>
          <p:cNvSpPr txBox="1"/>
          <p:nvPr/>
        </p:nvSpPr>
        <p:spPr>
          <a:xfrm>
            <a:off x="9053851" y="2851040"/>
            <a:ext cx="1911463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spc="50" dirty="0">
                <a:latin typeface="+mj-lt"/>
              </a:rPr>
              <a:t>MEETING</a:t>
            </a:r>
          </a:p>
        </p:txBody>
      </p:sp>
      <p:sp>
        <p:nvSpPr>
          <p:cNvPr id="66" name="Oval 76">
            <a:extLst>
              <a:ext uri="{FF2B5EF4-FFF2-40B4-BE49-F238E27FC236}">
                <a16:creationId xmlns:a16="http://schemas.microsoft.com/office/drawing/2014/main" id="{66B397F9-51DB-4F62-BAFF-AB5CA68C149E}"/>
              </a:ext>
            </a:extLst>
          </p:cNvPr>
          <p:cNvSpPr/>
          <p:nvPr/>
        </p:nvSpPr>
        <p:spPr>
          <a:xfrm>
            <a:off x="8658205" y="2871797"/>
            <a:ext cx="330532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TextBox 77">
            <a:extLst>
              <a:ext uri="{FF2B5EF4-FFF2-40B4-BE49-F238E27FC236}">
                <a16:creationId xmlns:a16="http://schemas.microsoft.com/office/drawing/2014/main" id="{D3A8670E-CB9E-4A9A-AA41-67E707D619B1}"/>
              </a:ext>
            </a:extLst>
          </p:cNvPr>
          <p:cNvSpPr txBox="1"/>
          <p:nvPr/>
        </p:nvSpPr>
        <p:spPr>
          <a:xfrm>
            <a:off x="8657559" y="2906258"/>
            <a:ext cx="534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05</a:t>
            </a:r>
          </a:p>
        </p:txBody>
      </p:sp>
      <p:sp>
        <p:nvSpPr>
          <p:cNvPr id="69" name="TextBox 11">
            <a:extLst>
              <a:ext uri="{FF2B5EF4-FFF2-40B4-BE49-F238E27FC236}">
                <a16:creationId xmlns:a16="http://schemas.microsoft.com/office/drawing/2014/main" id="{64B84416-BCD1-434F-A7F6-BF71FBB300CF}"/>
              </a:ext>
            </a:extLst>
          </p:cNvPr>
          <p:cNvSpPr txBox="1"/>
          <p:nvPr/>
        </p:nvSpPr>
        <p:spPr>
          <a:xfrm>
            <a:off x="9110416" y="4431951"/>
            <a:ext cx="2146555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spc="50" dirty="0">
                <a:latin typeface="+mj-lt"/>
              </a:rPr>
              <a:t>CONFIDENCE</a:t>
            </a:r>
          </a:p>
        </p:txBody>
      </p:sp>
      <p:sp>
        <p:nvSpPr>
          <p:cNvPr id="70" name="Oval 78">
            <a:extLst>
              <a:ext uri="{FF2B5EF4-FFF2-40B4-BE49-F238E27FC236}">
                <a16:creationId xmlns:a16="http://schemas.microsoft.com/office/drawing/2014/main" id="{CB1CB1EA-7975-4DA8-8A08-34D309866DA7}"/>
              </a:ext>
            </a:extLst>
          </p:cNvPr>
          <p:cNvSpPr/>
          <p:nvPr/>
        </p:nvSpPr>
        <p:spPr>
          <a:xfrm>
            <a:off x="8670764" y="4448276"/>
            <a:ext cx="371184" cy="330532"/>
          </a:xfrm>
          <a:prstGeom prst="ellipse">
            <a:avLst/>
          </a:prstGeom>
          <a:solidFill>
            <a:srgbClr val="E7BC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TextBox 79">
            <a:extLst>
              <a:ext uri="{FF2B5EF4-FFF2-40B4-BE49-F238E27FC236}">
                <a16:creationId xmlns:a16="http://schemas.microsoft.com/office/drawing/2014/main" id="{72F73BC5-D438-43F2-8431-9F3BC2012EE6}"/>
              </a:ext>
            </a:extLst>
          </p:cNvPr>
          <p:cNvSpPr txBox="1"/>
          <p:nvPr/>
        </p:nvSpPr>
        <p:spPr>
          <a:xfrm>
            <a:off x="8663792" y="4482737"/>
            <a:ext cx="6005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06</a:t>
            </a:r>
          </a:p>
        </p:txBody>
      </p:sp>
      <p:sp>
        <p:nvSpPr>
          <p:cNvPr id="73" name="椭圆 72">
            <a:extLst>
              <a:ext uri="{FF2B5EF4-FFF2-40B4-BE49-F238E27FC236}">
                <a16:creationId xmlns:a16="http://schemas.microsoft.com/office/drawing/2014/main" id="{6448E774-8AF0-4530-904D-03E676311AC6}"/>
              </a:ext>
            </a:extLst>
          </p:cNvPr>
          <p:cNvSpPr/>
          <p:nvPr/>
        </p:nvSpPr>
        <p:spPr>
          <a:xfrm>
            <a:off x="-168696" y="-171400"/>
            <a:ext cx="743585" cy="743585"/>
          </a:xfrm>
          <a:prstGeom prst="ellipse">
            <a:avLst/>
          </a:prstGeom>
          <a:solidFill>
            <a:srgbClr val="E1A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80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6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714</Words>
  <Application>Microsoft Office PowerPoint</Application>
  <PresentationFormat>宽屏</PresentationFormat>
  <Paragraphs>141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Lato</vt:lpstr>
      <vt:lpstr>微软雅黑</vt:lpstr>
      <vt:lpstr>Arial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32</cp:revision>
  <dcterms:created xsi:type="dcterms:W3CDTF">2019-04-18T14:16:00Z</dcterms:created>
  <dcterms:modified xsi:type="dcterms:W3CDTF">2020-03-28T02:57:07Z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KSORubyTemplateID">
    <vt:lpwstr>2</vt:lpwstr>
  </property>
</Properties>
</file>