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tags/tag2.xml" ContentType="application/vnd.openxmlformats-officedocument.presentationml.tags+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tags/tag3.xml" ContentType="application/vnd.openxmlformats-officedocument.presentationml.tags+xml"/>
  <Override PartName="/ppt/notesSlides/notesSlide10.xml" ContentType="application/vnd.openxmlformats-officedocument.presentationml.notesSlide+xml"/>
  <Override PartName="/ppt/tags/tag4.xml" ContentType="application/vnd.openxmlformats-officedocument.presentationml.tags+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3"/>
  </p:notesMasterIdLst>
  <p:sldIdLst>
    <p:sldId id="256" r:id="rId2"/>
    <p:sldId id="257" r:id="rId3"/>
    <p:sldId id="258" r:id="rId4"/>
    <p:sldId id="264" r:id="rId5"/>
    <p:sldId id="267" r:id="rId6"/>
    <p:sldId id="270" r:id="rId7"/>
    <p:sldId id="266" r:id="rId8"/>
    <p:sldId id="261" r:id="rId9"/>
    <p:sldId id="268" r:id="rId10"/>
    <p:sldId id="259" r:id="rId11"/>
    <p:sldId id="265" r:id="rId12"/>
    <p:sldId id="262" r:id="rId13"/>
    <p:sldId id="269" r:id="rId14"/>
    <p:sldId id="271" r:id="rId15"/>
    <p:sldId id="272" r:id="rId16"/>
    <p:sldId id="263" r:id="rId17"/>
    <p:sldId id="275" r:id="rId18"/>
    <p:sldId id="273" r:id="rId19"/>
    <p:sldId id="274" r:id="rId20"/>
    <p:sldId id="276" r:id="rId21"/>
    <p:sldId id="277" r:id="rId22"/>
  </p:sldIdLst>
  <p:sldSz cx="12192000" cy="6858000"/>
  <p:notesSz cx="6858000" cy="9144000"/>
  <p:custDataLst>
    <p:tags r:id="rId24"/>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045" autoAdjust="0"/>
    <p:restoredTop sz="94660"/>
  </p:normalViewPr>
  <p:slideViewPr>
    <p:cSldViewPr snapToGrid="0">
      <p:cViewPr varScale="1">
        <p:scale>
          <a:sx n="108" d="100"/>
          <a:sy n="108" d="100"/>
        </p:scale>
        <p:origin x="78"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gs" Target="tags/tag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8FA35D3-C1DB-4790-AC08-B3AE38A277EE}" type="datetimeFigureOut">
              <a:rPr lang="zh-CN" altLang="en-US" smtClean="0"/>
              <a:t>2021/1/12</a:t>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A2BCF0C-BD6F-405A-BC56-21D6C502C534}" type="slidenum">
              <a:rPr lang="zh-CN" altLang="en-US" smtClean="0"/>
              <a:t>‹#›</a:t>
            </a:fld>
            <a:endParaRPr lang="zh-CN" altLang="en-US"/>
          </a:p>
        </p:txBody>
      </p:sp>
    </p:spTree>
    <p:extLst>
      <p:ext uri="{BB962C8B-B14F-4D97-AF65-F5344CB8AC3E}">
        <p14:creationId xmlns:p14="http://schemas.microsoft.com/office/powerpoint/2010/main" val="315497724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a:t>
            </a:fld>
            <a:endParaRPr lang="zh-CN" altLang="en-US"/>
          </a:p>
        </p:txBody>
      </p:sp>
    </p:spTree>
    <p:extLst>
      <p:ext uri="{BB962C8B-B14F-4D97-AF65-F5344CB8AC3E}">
        <p14:creationId xmlns:p14="http://schemas.microsoft.com/office/powerpoint/2010/main" val="291700911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10</a:t>
            </a:fld>
            <a:endParaRPr lang="zh-CN" altLang="en-US"/>
          </a:p>
        </p:txBody>
      </p:sp>
    </p:spTree>
    <p:extLst>
      <p:ext uri="{BB962C8B-B14F-4D97-AF65-F5344CB8AC3E}">
        <p14:creationId xmlns:p14="http://schemas.microsoft.com/office/powerpoint/2010/main" val="50561650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11</a:t>
            </a:fld>
            <a:endParaRPr lang="zh-CN" altLang="en-US"/>
          </a:p>
        </p:txBody>
      </p:sp>
    </p:spTree>
    <p:extLst>
      <p:ext uri="{BB962C8B-B14F-4D97-AF65-F5344CB8AC3E}">
        <p14:creationId xmlns:p14="http://schemas.microsoft.com/office/powerpoint/2010/main" val="295215104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12</a:t>
            </a:fld>
            <a:endParaRPr lang="zh-CN" altLang="en-US"/>
          </a:p>
        </p:txBody>
      </p:sp>
    </p:spTree>
    <p:extLst>
      <p:ext uri="{BB962C8B-B14F-4D97-AF65-F5344CB8AC3E}">
        <p14:creationId xmlns:p14="http://schemas.microsoft.com/office/powerpoint/2010/main" val="145656166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13</a:t>
            </a:fld>
            <a:endParaRPr lang="zh-CN" altLang="en-US"/>
          </a:p>
        </p:txBody>
      </p:sp>
    </p:spTree>
    <p:extLst>
      <p:ext uri="{BB962C8B-B14F-4D97-AF65-F5344CB8AC3E}">
        <p14:creationId xmlns:p14="http://schemas.microsoft.com/office/powerpoint/2010/main" val="107834352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14</a:t>
            </a:fld>
            <a:endParaRPr lang="zh-CN" altLang="en-US"/>
          </a:p>
        </p:txBody>
      </p:sp>
    </p:spTree>
    <p:extLst>
      <p:ext uri="{BB962C8B-B14F-4D97-AF65-F5344CB8AC3E}">
        <p14:creationId xmlns:p14="http://schemas.microsoft.com/office/powerpoint/2010/main" val="2106753514"/>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15</a:t>
            </a:fld>
            <a:endParaRPr lang="zh-CN" altLang="en-US"/>
          </a:p>
        </p:txBody>
      </p:sp>
    </p:spTree>
    <p:extLst>
      <p:ext uri="{BB962C8B-B14F-4D97-AF65-F5344CB8AC3E}">
        <p14:creationId xmlns:p14="http://schemas.microsoft.com/office/powerpoint/2010/main" val="409246321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16</a:t>
            </a:fld>
            <a:endParaRPr lang="zh-CN" altLang="en-US"/>
          </a:p>
        </p:txBody>
      </p:sp>
    </p:spTree>
    <p:extLst>
      <p:ext uri="{BB962C8B-B14F-4D97-AF65-F5344CB8AC3E}">
        <p14:creationId xmlns:p14="http://schemas.microsoft.com/office/powerpoint/2010/main" val="328580609"/>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17</a:t>
            </a:fld>
            <a:endParaRPr lang="zh-CN" altLang="en-US"/>
          </a:p>
        </p:txBody>
      </p:sp>
    </p:spTree>
    <p:extLst>
      <p:ext uri="{BB962C8B-B14F-4D97-AF65-F5344CB8AC3E}">
        <p14:creationId xmlns:p14="http://schemas.microsoft.com/office/powerpoint/2010/main" val="85128950"/>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18</a:t>
            </a:fld>
            <a:endParaRPr lang="zh-CN" altLang="en-US"/>
          </a:p>
        </p:txBody>
      </p:sp>
    </p:spTree>
    <p:extLst>
      <p:ext uri="{BB962C8B-B14F-4D97-AF65-F5344CB8AC3E}">
        <p14:creationId xmlns:p14="http://schemas.microsoft.com/office/powerpoint/2010/main" val="832708826"/>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19</a:t>
            </a:fld>
            <a:endParaRPr lang="zh-CN" altLang="en-US"/>
          </a:p>
        </p:txBody>
      </p:sp>
    </p:spTree>
    <p:extLst>
      <p:ext uri="{BB962C8B-B14F-4D97-AF65-F5344CB8AC3E}">
        <p14:creationId xmlns:p14="http://schemas.microsoft.com/office/powerpoint/2010/main" val="334174502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2</a:t>
            </a:fld>
            <a:endParaRPr lang="zh-CN" altLang="en-US"/>
          </a:p>
        </p:txBody>
      </p:sp>
    </p:spTree>
    <p:extLst>
      <p:ext uri="{BB962C8B-B14F-4D97-AF65-F5344CB8AC3E}">
        <p14:creationId xmlns:p14="http://schemas.microsoft.com/office/powerpoint/2010/main" val="461039357"/>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20</a:t>
            </a:fld>
            <a:endParaRPr lang="zh-CN" altLang="en-US"/>
          </a:p>
        </p:txBody>
      </p:sp>
    </p:spTree>
    <p:extLst>
      <p:ext uri="{BB962C8B-B14F-4D97-AF65-F5344CB8AC3E}">
        <p14:creationId xmlns:p14="http://schemas.microsoft.com/office/powerpoint/2010/main" val="2941661958"/>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21</a:t>
            </a:fld>
            <a:endParaRPr lang="zh-CN" altLang="en-US"/>
          </a:p>
        </p:txBody>
      </p:sp>
    </p:spTree>
    <p:extLst>
      <p:ext uri="{BB962C8B-B14F-4D97-AF65-F5344CB8AC3E}">
        <p14:creationId xmlns:p14="http://schemas.microsoft.com/office/powerpoint/2010/main" val="337137859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3</a:t>
            </a:fld>
            <a:endParaRPr lang="zh-CN" altLang="en-US"/>
          </a:p>
        </p:txBody>
      </p:sp>
    </p:spTree>
    <p:extLst>
      <p:ext uri="{BB962C8B-B14F-4D97-AF65-F5344CB8AC3E}">
        <p14:creationId xmlns:p14="http://schemas.microsoft.com/office/powerpoint/2010/main" val="329663470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4</a:t>
            </a:fld>
            <a:endParaRPr lang="zh-CN" altLang="en-US"/>
          </a:p>
        </p:txBody>
      </p:sp>
    </p:spTree>
    <p:extLst>
      <p:ext uri="{BB962C8B-B14F-4D97-AF65-F5344CB8AC3E}">
        <p14:creationId xmlns:p14="http://schemas.microsoft.com/office/powerpoint/2010/main" val="265052606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5</a:t>
            </a:fld>
            <a:endParaRPr lang="zh-CN" altLang="en-US"/>
          </a:p>
        </p:txBody>
      </p:sp>
    </p:spTree>
    <p:extLst>
      <p:ext uri="{BB962C8B-B14F-4D97-AF65-F5344CB8AC3E}">
        <p14:creationId xmlns:p14="http://schemas.microsoft.com/office/powerpoint/2010/main" val="106983130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6</a:t>
            </a:fld>
            <a:endParaRPr lang="zh-CN" altLang="en-US"/>
          </a:p>
        </p:txBody>
      </p:sp>
    </p:spTree>
    <p:extLst>
      <p:ext uri="{BB962C8B-B14F-4D97-AF65-F5344CB8AC3E}">
        <p14:creationId xmlns:p14="http://schemas.microsoft.com/office/powerpoint/2010/main" val="11482522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7</a:t>
            </a:fld>
            <a:endParaRPr lang="zh-CN" altLang="en-US"/>
          </a:p>
        </p:txBody>
      </p:sp>
    </p:spTree>
    <p:extLst>
      <p:ext uri="{BB962C8B-B14F-4D97-AF65-F5344CB8AC3E}">
        <p14:creationId xmlns:p14="http://schemas.microsoft.com/office/powerpoint/2010/main" val="384240084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8</a:t>
            </a:fld>
            <a:endParaRPr lang="zh-CN" altLang="en-US"/>
          </a:p>
        </p:txBody>
      </p:sp>
    </p:spTree>
    <p:extLst>
      <p:ext uri="{BB962C8B-B14F-4D97-AF65-F5344CB8AC3E}">
        <p14:creationId xmlns:p14="http://schemas.microsoft.com/office/powerpoint/2010/main" val="73082848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7A2BCF0C-BD6F-405A-BC56-21D6C502C534}" type="slidenum">
              <a:rPr lang="zh-CN" altLang="en-US" smtClean="0"/>
              <a:t>9</a:t>
            </a:fld>
            <a:endParaRPr lang="zh-CN" altLang="en-US"/>
          </a:p>
        </p:txBody>
      </p:sp>
    </p:spTree>
    <p:extLst>
      <p:ext uri="{BB962C8B-B14F-4D97-AF65-F5344CB8AC3E}">
        <p14:creationId xmlns:p14="http://schemas.microsoft.com/office/powerpoint/2010/main" val="190544141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6E62F740-8DF7-4D40-9F84-9C1C03DB916E}"/>
              </a:ext>
            </a:extLst>
          </p:cNvPr>
          <p:cNvSpPr>
            <a:spLocks noGrp="1"/>
          </p:cNvSpPr>
          <p:nvPr>
            <p:ph type="ctrTitle"/>
          </p:nvPr>
        </p:nvSpPr>
        <p:spPr>
          <a:xfrm>
            <a:off x="1524000" y="1122363"/>
            <a:ext cx="9144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xmlns="" id="{164F2F0B-971F-4A7E-B90B-5D177A1E962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xmlns="" id="{D0478CEF-2574-4C40-A0E4-0A31B8BB79BD}"/>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5" name="页脚占位符 4">
            <a:extLst>
              <a:ext uri="{FF2B5EF4-FFF2-40B4-BE49-F238E27FC236}">
                <a16:creationId xmlns:a16="http://schemas.microsoft.com/office/drawing/2014/main" xmlns="" id="{0254319A-D6C1-4EDA-8936-54F818AF2E23}"/>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DC932A2E-9153-448C-978D-85FC1532670C}"/>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1013648972"/>
      </p:ext>
    </p:extLst>
  </p:cSld>
  <p:clrMapOvr>
    <a:masterClrMapping/>
  </p:clrMapOvr>
  <p:transition spd="slow" advTm="3000">
    <p:fade/>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665A3FF0-7FC1-4B0A-BC7C-CD7E10CA9641}"/>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xmlns="" id="{95CA53AF-1B00-409D-9ECA-5E4020466B4B}"/>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xmlns="" id="{C4301F92-C364-436C-B4F0-6B60F4A95047}"/>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5" name="页脚占位符 4">
            <a:extLst>
              <a:ext uri="{FF2B5EF4-FFF2-40B4-BE49-F238E27FC236}">
                <a16:creationId xmlns:a16="http://schemas.microsoft.com/office/drawing/2014/main" xmlns="" id="{D5586A28-EDF3-4EC9-8425-C27D864FFDE9}"/>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F49C40D1-389F-4129-85D5-6BA5E6C6390A}"/>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3853549731"/>
      </p:ext>
    </p:extLst>
  </p:cSld>
  <p:clrMapOvr>
    <a:masterClrMapping/>
  </p:clrMapOvr>
  <p:transition spd="slow" advTm="3000">
    <p:fade/>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xmlns="" id="{A0ED8F64-0CD6-4453-A2FA-2FEC0CA57810}"/>
              </a:ext>
            </a:extLst>
          </p:cNvPr>
          <p:cNvSpPr>
            <a:spLocks noGrp="1"/>
          </p:cNvSpPr>
          <p:nvPr>
            <p:ph type="title" orient="vert"/>
          </p:nvPr>
        </p:nvSpPr>
        <p:spPr>
          <a:xfrm>
            <a:off x="8724900" y="365125"/>
            <a:ext cx="2628900" cy="5811838"/>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xmlns="" id="{904E53A0-0A60-4F23-A3AE-C17B10F34DCA}"/>
              </a:ext>
            </a:extLst>
          </p:cNvPr>
          <p:cNvSpPr>
            <a:spLocks noGrp="1"/>
          </p:cNvSpPr>
          <p:nvPr>
            <p:ph type="body" orient="vert" idx="1"/>
          </p:nvPr>
        </p:nvSpPr>
        <p:spPr>
          <a:xfrm>
            <a:off x="838200" y="365125"/>
            <a:ext cx="7734300" cy="5811838"/>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xmlns="" id="{410C32CD-6751-42DC-BA6D-222583DBC039}"/>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5" name="页脚占位符 4">
            <a:extLst>
              <a:ext uri="{FF2B5EF4-FFF2-40B4-BE49-F238E27FC236}">
                <a16:creationId xmlns:a16="http://schemas.microsoft.com/office/drawing/2014/main" xmlns="" id="{05DC6C43-C366-4181-9D85-16A5C4F18FB5}"/>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7BD2AE43-A008-46EA-B552-0F6CAEE054BF}"/>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1599969221"/>
      </p:ext>
    </p:extLst>
  </p:cSld>
  <p:clrMapOvr>
    <a:masterClrMapping/>
  </p:clrMapOvr>
  <p:transition spd="slow" advTm="3000">
    <p:fade/>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AFBDE1D2-4913-418C-A9A2-F239F45E23E9}"/>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xmlns="" id="{36D227A4-0EDB-45A6-BCC5-E217C436E69D}"/>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xmlns="" id="{B023FBE0-45A9-4551-8971-EB7A9DAC5DF2}"/>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5" name="页脚占位符 4">
            <a:extLst>
              <a:ext uri="{FF2B5EF4-FFF2-40B4-BE49-F238E27FC236}">
                <a16:creationId xmlns:a16="http://schemas.microsoft.com/office/drawing/2014/main" xmlns="" id="{F4EBF0FF-0F07-4AB5-BC1B-69F687BB6077}"/>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7AB704B5-EC9F-4771-A989-81D25B0A8324}"/>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1033510003"/>
      </p:ext>
    </p:extLst>
  </p:cSld>
  <p:clrMapOvr>
    <a:masterClrMapping/>
  </p:clrMapOvr>
  <p:transition spd="slow" advTm="3000">
    <p:fade/>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BB711105-8150-4893-9426-B0FC0A551474}"/>
              </a:ext>
            </a:extLst>
          </p:cNvPr>
          <p:cNvSpPr>
            <a:spLocks noGrp="1"/>
          </p:cNvSpPr>
          <p:nvPr>
            <p:ph type="title"/>
          </p:nvPr>
        </p:nvSpPr>
        <p:spPr>
          <a:xfrm>
            <a:off x="831850" y="1709738"/>
            <a:ext cx="105156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xmlns="" id="{694BF4F4-1978-40B2-AC14-478A458C5BF5}"/>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xmlns="" id="{FFF333F1-C434-476D-B023-6A1F1385E906}"/>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5" name="页脚占位符 4">
            <a:extLst>
              <a:ext uri="{FF2B5EF4-FFF2-40B4-BE49-F238E27FC236}">
                <a16:creationId xmlns:a16="http://schemas.microsoft.com/office/drawing/2014/main" xmlns="" id="{EC0104CF-5931-44A9-9F20-F556ABF8C539}"/>
              </a:ext>
            </a:extLst>
          </p:cNvPr>
          <p:cNvSpPr>
            <a:spLocks noGrp="1"/>
          </p:cNvSpPr>
          <p:nvPr>
            <p:ph type="ftr" sz="quarter" idx="11"/>
          </p:nvPr>
        </p:nvSpPr>
        <p:spPr/>
        <p:txBody>
          <a:bodyPr/>
          <a:lstStyle/>
          <a:p>
            <a:endParaRPr lang="zh-CN" altLang="en-US"/>
          </a:p>
        </p:txBody>
      </p:sp>
      <p:sp>
        <p:nvSpPr>
          <p:cNvPr id="6" name="灯片编号占位符 5">
            <a:extLst>
              <a:ext uri="{FF2B5EF4-FFF2-40B4-BE49-F238E27FC236}">
                <a16:creationId xmlns:a16="http://schemas.microsoft.com/office/drawing/2014/main" xmlns="" id="{8CDF4152-88FD-4289-A5E0-924261DFD047}"/>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1342557380"/>
      </p:ext>
    </p:extLst>
  </p:cSld>
  <p:clrMapOvr>
    <a:masterClrMapping/>
  </p:clrMapOvr>
  <p:transition spd="slow" advTm="3000">
    <p:fade/>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D96DB330-83E4-42A4-AA75-4CD1B329F6A4}"/>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xmlns="" id="{F77EC905-63DA-47C7-8A51-F1203EB89E1B}"/>
              </a:ext>
            </a:extLst>
          </p:cNvPr>
          <p:cNvSpPr>
            <a:spLocks noGrp="1"/>
          </p:cNvSpPr>
          <p:nvPr>
            <p:ph sz="half" idx="1"/>
          </p:nvPr>
        </p:nvSpPr>
        <p:spPr>
          <a:xfrm>
            <a:off x="838200" y="1825625"/>
            <a:ext cx="5181600" cy="435133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xmlns="" id="{8B96DECF-4ACB-4629-99A5-A238F97D6D97}"/>
              </a:ext>
            </a:extLst>
          </p:cNvPr>
          <p:cNvSpPr>
            <a:spLocks noGrp="1"/>
          </p:cNvSpPr>
          <p:nvPr>
            <p:ph sz="half" idx="2"/>
          </p:nvPr>
        </p:nvSpPr>
        <p:spPr>
          <a:xfrm>
            <a:off x="6172200" y="1825625"/>
            <a:ext cx="5181600" cy="435133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xmlns="" id="{E54F7CCB-5961-4B7D-BEFB-2B80DA675969}"/>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6" name="页脚占位符 5">
            <a:extLst>
              <a:ext uri="{FF2B5EF4-FFF2-40B4-BE49-F238E27FC236}">
                <a16:creationId xmlns:a16="http://schemas.microsoft.com/office/drawing/2014/main" xmlns="" id="{D5DAB3A2-B0FB-4A8F-A2D5-7C3B45F6F3D9}"/>
              </a:ext>
            </a:extLst>
          </p:cNvPr>
          <p:cNvSpPr>
            <a:spLocks noGrp="1"/>
          </p:cNvSpPr>
          <p:nvPr>
            <p:ph type="ftr" sz="quarter" idx="11"/>
          </p:nvPr>
        </p:nvSpPr>
        <p:spPr/>
        <p:txBody>
          <a:bodyPr/>
          <a:lstStyle/>
          <a:p>
            <a:endParaRPr lang="zh-CN" altLang="en-US"/>
          </a:p>
        </p:txBody>
      </p:sp>
      <p:sp>
        <p:nvSpPr>
          <p:cNvPr id="7" name="灯片编号占位符 6">
            <a:extLst>
              <a:ext uri="{FF2B5EF4-FFF2-40B4-BE49-F238E27FC236}">
                <a16:creationId xmlns:a16="http://schemas.microsoft.com/office/drawing/2014/main" xmlns="" id="{D703E00D-693F-4B1D-833E-F474BD4EB755}"/>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3317163241"/>
      </p:ext>
    </p:extLst>
  </p:cSld>
  <p:clrMapOvr>
    <a:masterClrMapping/>
  </p:clrMapOvr>
  <p:transition spd="slow" advTm="3000">
    <p:fade/>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DC912463-EA37-4600-9BAC-71A43B59FDD2}"/>
              </a:ext>
            </a:extLst>
          </p:cNvPr>
          <p:cNvSpPr>
            <a:spLocks noGrp="1"/>
          </p:cNvSpPr>
          <p:nvPr>
            <p:ph type="title"/>
          </p:nvPr>
        </p:nvSpPr>
        <p:spPr>
          <a:xfrm>
            <a:off x="839788" y="365125"/>
            <a:ext cx="105156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xmlns="" id="{0040F809-0FC3-4882-92E3-823AF2E5E388}"/>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xmlns="" id="{DB957655-A5CA-43A1-9871-CA04C910696F}"/>
              </a:ext>
            </a:extLst>
          </p:cNvPr>
          <p:cNvSpPr>
            <a:spLocks noGrp="1"/>
          </p:cNvSpPr>
          <p:nvPr>
            <p:ph sz="half" idx="2"/>
          </p:nvPr>
        </p:nvSpPr>
        <p:spPr>
          <a:xfrm>
            <a:off x="839788" y="2505075"/>
            <a:ext cx="515778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xmlns="" id="{E77BC040-13C3-4590-9DE4-D6B3B3C86D16}"/>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xmlns="" id="{ECA69FCF-66FD-44C6-951D-3AD9C7435780}"/>
              </a:ext>
            </a:extLst>
          </p:cNvPr>
          <p:cNvSpPr>
            <a:spLocks noGrp="1"/>
          </p:cNvSpPr>
          <p:nvPr>
            <p:ph sz="quarter" idx="4"/>
          </p:nvPr>
        </p:nvSpPr>
        <p:spPr>
          <a:xfrm>
            <a:off x="6172200" y="2505075"/>
            <a:ext cx="51831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xmlns="" id="{F32B7C6E-406A-49DC-8CCA-51C0806534D8}"/>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8" name="页脚占位符 7">
            <a:extLst>
              <a:ext uri="{FF2B5EF4-FFF2-40B4-BE49-F238E27FC236}">
                <a16:creationId xmlns:a16="http://schemas.microsoft.com/office/drawing/2014/main" xmlns="" id="{C579A03A-E2E3-4F7E-A275-91BEB8005743}"/>
              </a:ext>
            </a:extLst>
          </p:cNvPr>
          <p:cNvSpPr>
            <a:spLocks noGrp="1"/>
          </p:cNvSpPr>
          <p:nvPr>
            <p:ph type="ftr" sz="quarter" idx="11"/>
          </p:nvPr>
        </p:nvSpPr>
        <p:spPr/>
        <p:txBody>
          <a:bodyPr/>
          <a:lstStyle/>
          <a:p>
            <a:endParaRPr lang="zh-CN" altLang="en-US"/>
          </a:p>
        </p:txBody>
      </p:sp>
      <p:sp>
        <p:nvSpPr>
          <p:cNvPr id="9" name="灯片编号占位符 8">
            <a:extLst>
              <a:ext uri="{FF2B5EF4-FFF2-40B4-BE49-F238E27FC236}">
                <a16:creationId xmlns:a16="http://schemas.microsoft.com/office/drawing/2014/main" xmlns="" id="{79919D0B-0FA8-4393-93FC-40A96F9988B8}"/>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3728767185"/>
      </p:ext>
    </p:extLst>
  </p:cSld>
  <p:clrMapOvr>
    <a:masterClrMapping/>
  </p:clrMapOvr>
  <p:transition spd="slow" advTm="3000">
    <p:fade/>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A1CE09ED-8682-40E0-A859-C718470DF1D2}"/>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xmlns="" id="{506C4FD3-E579-4C33-ABD0-C9E12A3EEABC}"/>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4" name="页脚占位符 3">
            <a:extLst>
              <a:ext uri="{FF2B5EF4-FFF2-40B4-BE49-F238E27FC236}">
                <a16:creationId xmlns:a16="http://schemas.microsoft.com/office/drawing/2014/main" xmlns="" id="{F14D697D-34C1-4888-988B-2C4719774612}"/>
              </a:ext>
            </a:extLst>
          </p:cNvPr>
          <p:cNvSpPr>
            <a:spLocks noGrp="1"/>
          </p:cNvSpPr>
          <p:nvPr>
            <p:ph type="ftr" sz="quarter" idx="11"/>
          </p:nvPr>
        </p:nvSpPr>
        <p:spPr/>
        <p:txBody>
          <a:bodyPr/>
          <a:lstStyle/>
          <a:p>
            <a:endParaRPr lang="zh-CN" altLang="en-US"/>
          </a:p>
        </p:txBody>
      </p:sp>
      <p:sp>
        <p:nvSpPr>
          <p:cNvPr id="5" name="灯片编号占位符 4">
            <a:extLst>
              <a:ext uri="{FF2B5EF4-FFF2-40B4-BE49-F238E27FC236}">
                <a16:creationId xmlns:a16="http://schemas.microsoft.com/office/drawing/2014/main" xmlns="" id="{38E2CCB3-255C-4DF6-812B-FCD24C9353F0}"/>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2691325067"/>
      </p:ext>
    </p:extLst>
  </p:cSld>
  <p:clrMapOvr>
    <a:masterClrMapping/>
  </p:clrMapOvr>
  <p:transition spd="slow" advTm="3000">
    <p:fade/>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xmlns="" id="{AB295793-F2D7-4C9E-9798-91423053C0E8}"/>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3" name="页脚占位符 2">
            <a:extLst>
              <a:ext uri="{FF2B5EF4-FFF2-40B4-BE49-F238E27FC236}">
                <a16:creationId xmlns:a16="http://schemas.microsoft.com/office/drawing/2014/main" xmlns="" id="{B183C6BB-81DB-4F46-9192-65FD6C3047AD}"/>
              </a:ext>
            </a:extLst>
          </p:cNvPr>
          <p:cNvSpPr>
            <a:spLocks noGrp="1"/>
          </p:cNvSpPr>
          <p:nvPr>
            <p:ph type="ftr" sz="quarter" idx="11"/>
          </p:nvPr>
        </p:nvSpPr>
        <p:spPr/>
        <p:txBody>
          <a:bodyPr/>
          <a:lstStyle/>
          <a:p>
            <a:endParaRPr lang="zh-CN" altLang="en-US"/>
          </a:p>
        </p:txBody>
      </p:sp>
      <p:sp>
        <p:nvSpPr>
          <p:cNvPr id="4" name="灯片编号占位符 3">
            <a:extLst>
              <a:ext uri="{FF2B5EF4-FFF2-40B4-BE49-F238E27FC236}">
                <a16:creationId xmlns:a16="http://schemas.microsoft.com/office/drawing/2014/main" xmlns="" id="{219477D8-8B78-4FDA-B663-BD3E68CAA737}"/>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4203433686"/>
      </p:ext>
    </p:extLst>
  </p:cSld>
  <p:clrMapOvr>
    <a:masterClrMapping/>
  </p:clrMapOvr>
  <p:transition spd="slow" advTm="3000">
    <p:fade/>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6D5D4BFC-1554-49C5-AC61-1A07C47E7531}"/>
              </a:ext>
            </a:extLst>
          </p:cNvPr>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xmlns="" id="{126CA7F5-F83A-4756-8524-096419A855A2}"/>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xmlns="" id="{B395F816-E6F0-41E6-ACFD-2E41DAD5CAA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xmlns="" id="{45228CF1-382D-49DD-A347-1D98DBC7F7B5}"/>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6" name="页脚占位符 5">
            <a:extLst>
              <a:ext uri="{FF2B5EF4-FFF2-40B4-BE49-F238E27FC236}">
                <a16:creationId xmlns:a16="http://schemas.microsoft.com/office/drawing/2014/main" xmlns="" id="{848BF12A-2F44-433F-A9EF-5E2DA90929DE}"/>
              </a:ext>
            </a:extLst>
          </p:cNvPr>
          <p:cNvSpPr>
            <a:spLocks noGrp="1"/>
          </p:cNvSpPr>
          <p:nvPr>
            <p:ph type="ftr" sz="quarter" idx="11"/>
          </p:nvPr>
        </p:nvSpPr>
        <p:spPr/>
        <p:txBody>
          <a:bodyPr/>
          <a:lstStyle/>
          <a:p>
            <a:endParaRPr lang="zh-CN" altLang="en-US"/>
          </a:p>
        </p:txBody>
      </p:sp>
      <p:sp>
        <p:nvSpPr>
          <p:cNvPr id="7" name="灯片编号占位符 6">
            <a:extLst>
              <a:ext uri="{FF2B5EF4-FFF2-40B4-BE49-F238E27FC236}">
                <a16:creationId xmlns:a16="http://schemas.microsoft.com/office/drawing/2014/main" xmlns="" id="{3FF29901-3364-4A6C-90C1-0F3AC398580D}"/>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3986675651"/>
      </p:ext>
    </p:extLst>
  </p:cSld>
  <p:clrMapOvr>
    <a:masterClrMapping/>
  </p:clrMapOvr>
  <p:transition spd="slow" advTm="3000">
    <p:fade/>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xmlns="" id="{922998B4-D4AC-4450-94BA-20AA2BE72A3B}"/>
              </a:ext>
            </a:extLst>
          </p:cNvPr>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xmlns="" id="{B7D05026-BCAA-41ED-B172-AB52BFE26458}"/>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xmlns="" id="{A2C2D2BE-4C78-4A7B-BA1B-FA0685F62F6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xmlns="" id="{B0A9E7E6-CCDC-4AD6-9734-295971F17968}"/>
              </a:ext>
            </a:extLst>
          </p:cNvPr>
          <p:cNvSpPr>
            <a:spLocks noGrp="1"/>
          </p:cNvSpPr>
          <p:nvPr>
            <p:ph type="dt" sz="half" idx="10"/>
          </p:nvPr>
        </p:nvSpPr>
        <p:spPr/>
        <p:txBody>
          <a:bodyPr/>
          <a:lstStyle/>
          <a:p>
            <a:fld id="{53C697A9-1E01-426D-B9B7-9CD9E8FFA343}" type="datetimeFigureOut">
              <a:rPr lang="zh-CN" altLang="en-US" smtClean="0"/>
              <a:t>2021/1/12</a:t>
            </a:fld>
            <a:endParaRPr lang="zh-CN" altLang="en-US"/>
          </a:p>
        </p:txBody>
      </p:sp>
      <p:sp>
        <p:nvSpPr>
          <p:cNvPr id="6" name="页脚占位符 5">
            <a:extLst>
              <a:ext uri="{FF2B5EF4-FFF2-40B4-BE49-F238E27FC236}">
                <a16:creationId xmlns:a16="http://schemas.microsoft.com/office/drawing/2014/main" xmlns="" id="{1B855EFB-0B4B-4119-B369-F6C78BD0A211}"/>
              </a:ext>
            </a:extLst>
          </p:cNvPr>
          <p:cNvSpPr>
            <a:spLocks noGrp="1"/>
          </p:cNvSpPr>
          <p:nvPr>
            <p:ph type="ftr" sz="quarter" idx="11"/>
          </p:nvPr>
        </p:nvSpPr>
        <p:spPr/>
        <p:txBody>
          <a:bodyPr/>
          <a:lstStyle/>
          <a:p>
            <a:endParaRPr lang="zh-CN" altLang="en-US"/>
          </a:p>
        </p:txBody>
      </p:sp>
      <p:sp>
        <p:nvSpPr>
          <p:cNvPr id="7" name="灯片编号占位符 6">
            <a:extLst>
              <a:ext uri="{FF2B5EF4-FFF2-40B4-BE49-F238E27FC236}">
                <a16:creationId xmlns:a16="http://schemas.microsoft.com/office/drawing/2014/main" xmlns="" id="{3711EBEA-F163-4B8D-BC42-6F39D93EBB5E}"/>
              </a:ext>
            </a:extLst>
          </p:cNvPr>
          <p:cNvSpPr>
            <a:spLocks noGrp="1"/>
          </p:cNvSpPr>
          <p:nvPr>
            <p:ph type="sldNum" sz="quarter" idx="12"/>
          </p:nvPr>
        </p:nvSpPr>
        <p:spPr/>
        <p:txBody>
          <a:body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1032850877"/>
      </p:ext>
    </p:extLst>
  </p:cSld>
  <p:clrMapOvr>
    <a:masterClrMapping/>
  </p:clrMapOvr>
  <p:transition spd="slow" advTm="3000">
    <p:fade/>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a:extLst>
              <a:ext uri="{FF2B5EF4-FFF2-40B4-BE49-F238E27FC236}">
                <a16:creationId xmlns:a16="http://schemas.microsoft.com/office/drawing/2014/main" xmlns="" id="{A6DA7132-D683-4FB6-B7FF-D82237C7BFBC}"/>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a:t>单击此处编辑母版标题样式</a:t>
            </a:r>
          </a:p>
        </p:txBody>
      </p:sp>
      <p:sp>
        <p:nvSpPr>
          <p:cNvPr id="3" name="文本占位符 2">
            <a:extLst>
              <a:ext uri="{FF2B5EF4-FFF2-40B4-BE49-F238E27FC236}">
                <a16:creationId xmlns:a16="http://schemas.microsoft.com/office/drawing/2014/main" xmlns="" id="{FC616482-3DDF-425C-90CB-B73D71C66CDA}"/>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xmlns="" id="{2341213F-DE16-4224-9299-E9D192B18C81}"/>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3C697A9-1E01-426D-B9B7-9CD9E8FFA343}" type="datetimeFigureOut">
              <a:rPr lang="zh-CN" altLang="en-US" smtClean="0"/>
              <a:t>2021/1/12</a:t>
            </a:fld>
            <a:endParaRPr lang="zh-CN" altLang="en-US"/>
          </a:p>
        </p:txBody>
      </p:sp>
      <p:sp>
        <p:nvSpPr>
          <p:cNvPr id="5" name="页脚占位符 4">
            <a:extLst>
              <a:ext uri="{FF2B5EF4-FFF2-40B4-BE49-F238E27FC236}">
                <a16:creationId xmlns:a16="http://schemas.microsoft.com/office/drawing/2014/main" xmlns="" id="{914F4479-2962-4DC6-8A4E-3020ED6FC67D}"/>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a:extLst>
              <a:ext uri="{FF2B5EF4-FFF2-40B4-BE49-F238E27FC236}">
                <a16:creationId xmlns:a16="http://schemas.microsoft.com/office/drawing/2014/main" xmlns="" id="{956FE3C3-B719-498B-8B21-E39B9F84F547}"/>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7358F1C-98CC-422F-BDB9-A2B0128BB98D}" type="slidenum">
              <a:rPr lang="zh-CN" altLang="en-US" smtClean="0"/>
              <a:t>‹#›</a:t>
            </a:fld>
            <a:endParaRPr lang="zh-CN" altLang="en-US"/>
          </a:p>
        </p:txBody>
      </p:sp>
    </p:spTree>
    <p:extLst>
      <p:ext uri="{BB962C8B-B14F-4D97-AF65-F5344CB8AC3E}">
        <p14:creationId xmlns:p14="http://schemas.microsoft.com/office/powerpoint/2010/main" val="196963285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spd="slow" advTm="3000">
    <p:fade/>
  </p:transition>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10.xml"/><Relationship Id="rId2" Type="http://schemas.openxmlformats.org/officeDocument/2006/relationships/slideLayout" Target="../slideLayouts/slideLayout8.xml"/><Relationship Id="rId1" Type="http://schemas.openxmlformats.org/officeDocument/2006/relationships/tags" Target="../tags/tag3.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8.xml"/><Relationship Id="rId1" Type="http://schemas.openxmlformats.org/officeDocument/2006/relationships/tags" Target="../tags/tag4.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8.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8.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8.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8.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8.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8.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8.xml"/><Relationship Id="rId1" Type="http://schemas.openxmlformats.org/officeDocument/2006/relationships/tags" Target="../tags/tag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5" name="组合 14">
            <a:extLst>
              <a:ext uri="{FF2B5EF4-FFF2-40B4-BE49-F238E27FC236}">
                <a16:creationId xmlns:a16="http://schemas.microsoft.com/office/drawing/2014/main" xmlns="" id="{BBDA934C-E3A1-4C03-AF05-8559F9E4435C}"/>
              </a:ext>
            </a:extLst>
          </p:cNvPr>
          <p:cNvGrpSpPr/>
          <p:nvPr/>
        </p:nvGrpSpPr>
        <p:grpSpPr>
          <a:xfrm>
            <a:off x="1141103" y="1260772"/>
            <a:ext cx="4553620" cy="3710376"/>
            <a:chOff x="4052082" y="1932595"/>
            <a:chExt cx="3686844" cy="3004111"/>
          </a:xfrm>
        </p:grpSpPr>
        <p:grpSp>
          <p:nvGrpSpPr>
            <p:cNvPr id="11" name="组合 10">
              <a:extLst>
                <a:ext uri="{FF2B5EF4-FFF2-40B4-BE49-F238E27FC236}">
                  <a16:creationId xmlns:a16="http://schemas.microsoft.com/office/drawing/2014/main" xmlns="" id="{3EBB5DC2-ED95-420E-B696-D1C15C30E643}"/>
                </a:ext>
              </a:extLst>
            </p:cNvPr>
            <p:cNvGrpSpPr/>
            <p:nvPr/>
          </p:nvGrpSpPr>
          <p:grpSpPr>
            <a:xfrm>
              <a:off x="4052082" y="1955112"/>
              <a:ext cx="3607166" cy="2981594"/>
              <a:chOff x="997030" y="2073670"/>
              <a:chExt cx="3607166" cy="2981594"/>
            </a:xfrm>
          </p:grpSpPr>
          <p:sp>
            <p:nvSpPr>
              <p:cNvPr id="7" name="椭圆 6">
                <a:extLst>
                  <a:ext uri="{FF2B5EF4-FFF2-40B4-BE49-F238E27FC236}">
                    <a16:creationId xmlns:a16="http://schemas.microsoft.com/office/drawing/2014/main" xmlns="" id="{FDF2496E-4037-4867-8154-47BDF4A9974B}"/>
                  </a:ext>
                </a:extLst>
              </p:cNvPr>
              <p:cNvSpPr/>
              <p:nvPr/>
            </p:nvSpPr>
            <p:spPr>
              <a:xfrm>
                <a:off x="997030" y="2073670"/>
                <a:ext cx="2981594" cy="2981594"/>
              </a:xfrm>
              <a:prstGeom prst="ellipse">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useBgFill="1">
            <p:nvSpPr>
              <p:cNvPr id="10" name="矩形 9">
                <a:extLst>
                  <a:ext uri="{FF2B5EF4-FFF2-40B4-BE49-F238E27FC236}">
                    <a16:creationId xmlns:a16="http://schemas.microsoft.com/office/drawing/2014/main" xmlns="" id="{7EFD0D52-167A-4893-AEBE-8184D5919333}"/>
                  </a:ext>
                </a:extLst>
              </p:cNvPr>
              <p:cNvSpPr/>
              <p:nvPr/>
            </p:nvSpPr>
            <p:spPr>
              <a:xfrm>
                <a:off x="2679756" y="2073670"/>
                <a:ext cx="1924440" cy="25986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cs typeface="+mn-ea"/>
                  <a:sym typeface="+mn-lt"/>
                </a:endParaRPr>
              </a:p>
            </p:txBody>
          </p:sp>
        </p:grpSp>
        <p:grpSp>
          <p:nvGrpSpPr>
            <p:cNvPr id="8" name="组合 7">
              <a:extLst>
                <a:ext uri="{FF2B5EF4-FFF2-40B4-BE49-F238E27FC236}">
                  <a16:creationId xmlns:a16="http://schemas.microsoft.com/office/drawing/2014/main" xmlns="" id="{7B30206C-F839-4984-93E9-419FE674B2CD}"/>
                </a:ext>
              </a:extLst>
            </p:cNvPr>
            <p:cNvGrpSpPr/>
            <p:nvPr/>
          </p:nvGrpSpPr>
          <p:grpSpPr>
            <a:xfrm>
              <a:off x="4453075" y="2281713"/>
              <a:ext cx="3285851" cy="2294575"/>
              <a:chOff x="2014834" y="1982418"/>
              <a:chExt cx="3285851" cy="2294575"/>
            </a:xfrm>
          </p:grpSpPr>
          <p:sp>
            <p:nvSpPr>
              <p:cNvPr id="2" name="椭圆 1">
                <a:extLst>
                  <a:ext uri="{FF2B5EF4-FFF2-40B4-BE49-F238E27FC236}">
                    <a16:creationId xmlns:a16="http://schemas.microsoft.com/office/drawing/2014/main" xmlns="" id="{B62F85FE-344A-4809-94A7-69C737CF158E}"/>
                  </a:ext>
                </a:extLst>
              </p:cNvPr>
              <p:cNvSpPr/>
              <p:nvPr/>
            </p:nvSpPr>
            <p:spPr>
              <a:xfrm>
                <a:off x="2014834" y="1982418"/>
                <a:ext cx="2294575" cy="2294575"/>
              </a:xfrm>
              <a:prstGeom prst="ellipse">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useBgFill="1">
            <p:nvSpPr>
              <p:cNvPr id="4" name="矩形 3">
                <a:extLst>
                  <a:ext uri="{FF2B5EF4-FFF2-40B4-BE49-F238E27FC236}">
                    <a16:creationId xmlns:a16="http://schemas.microsoft.com/office/drawing/2014/main" xmlns="" id="{51B8A651-FCC4-4F08-9FF9-0092637218D6}"/>
                  </a:ext>
                </a:extLst>
              </p:cNvPr>
              <p:cNvSpPr/>
              <p:nvPr/>
            </p:nvSpPr>
            <p:spPr>
              <a:xfrm>
                <a:off x="3097812" y="2633472"/>
                <a:ext cx="2202873" cy="108936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cs typeface="+mn-ea"/>
                  <a:sym typeface="+mn-lt"/>
                </a:endParaRPr>
              </a:p>
            </p:txBody>
          </p:sp>
          <p:sp>
            <p:nvSpPr>
              <p:cNvPr id="5" name="椭圆 4">
                <a:extLst>
                  <a:ext uri="{FF2B5EF4-FFF2-40B4-BE49-F238E27FC236}">
                    <a16:creationId xmlns:a16="http://schemas.microsoft.com/office/drawing/2014/main" xmlns="" id="{C540CF95-7733-44AA-923D-5CAC724D939C}"/>
                  </a:ext>
                </a:extLst>
              </p:cNvPr>
              <p:cNvSpPr/>
              <p:nvPr/>
            </p:nvSpPr>
            <p:spPr>
              <a:xfrm>
                <a:off x="4146392" y="2589152"/>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6" name="椭圆 5">
                <a:extLst>
                  <a:ext uri="{FF2B5EF4-FFF2-40B4-BE49-F238E27FC236}">
                    <a16:creationId xmlns:a16="http://schemas.microsoft.com/office/drawing/2014/main" xmlns="" id="{B1F0110B-9BF6-40F4-AF37-92644BDA61B5}"/>
                  </a:ext>
                </a:extLst>
              </p:cNvPr>
              <p:cNvSpPr/>
              <p:nvPr/>
            </p:nvSpPr>
            <p:spPr>
              <a:xfrm>
                <a:off x="4101721" y="3676847"/>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13" name="椭圆 12">
              <a:extLst>
                <a:ext uri="{FF2B5EF4-FFF2-40B4-BE49-F238E27FC236}">
                  <a16:creationId xmlns:a16="http://schemas.microsoft.com/office/drawing/2014/main" xmlns="" id="{B67C9A7B-3FF0-49C7-9E79-EB657519D56F}"/>
                </a:ext>
              </a:extLst>
            </p:cNvPr>
            <p:cNvSpPr/>
            <p:nvPr/>
          </p:nvSpPr>
          <p:spPr>
            <a:xfrm>
              <a:off x="5690488" y="1932595"/>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4" name="椭圆 13">
              <a:extLst>
                <a:ext uri="{FF2B5EF4-FFF2-40B4-BE49-F238E27FC236}">
                  <a16:creationId xmlns:a16="http://schemas.microsoft.com/office/drawing/2014/main" xmlns="" id="{06B50C3C-F12A-4BBF-AAD8-BAB9E920173E}"/>
                </a:ext>
              </a:extLst>
            </p:cNvPr>
            <p:cNvSpPr/>
            <p:nvPr/>
          </p:nvSpPr>
          <p:spPr>
            <a:xfrm>
              <a:off x="6495642" y="4509452"/>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3" name="文本框 2">
            <a:extLst>
              <a:ext uri="{FF2B5EF4-FFF2-40B4-BE49-F238E27FC236}">
                <a16:creationId xmlns:a16="http://schemas.microsoft.com/office/drawing/2014/main" xmlns="" id="{1ACD33B5-2619-4723-96E7-58114289C3FF}"/>
              </a:ext>
            </a:extLst>
          </p:cNvPr>
          <p:cNvSpPr txBox="1"/>
          <p:nvPr/>
        </p:nvSpPr>
        <p:spPr>
          <a:xfrm>
            <a:off x="2655826" y="2854295"/>
            <a:ext cx="7686720" cy="707886"/>
          </a:xfrm>
          <a:prstGeom prst="rect">
            <a:avLst/>
          </a:prstGeom>
          <a:noFill/>
        </p:spPr>
        <p:txBody>
          <a:bodyPr wrap="none" rtlCol="0">
            <a:spAutoFit/>
          </a:bodyPr>
          <a:lstStyle/>
          <a:p>
            <a:r>
              <a:rPr lang="zh-CN" altLang="en-US" sz="4000" b="1" dirty="0">
                <a:cs typeface="+mn-ea"/>
                <a:sym typeface="+mn-lt"/>
              </a:rPr>
              <a:t>极简简约线条感工作总结</a:t>
            </a:r>
            <a:r>
              <a:rPr lang="en-US" altLang="zh-CN" sz="4000" b="1" dirty="0">
                <a:cs typeface="+mn-ea"/>
                <a:sym typeface="+mn-lt"/>
              </a:rPr>
              <a:t>PPT</a:t>
            </a:r>
            <a:r>
              <a:rPr lang="zh-CN" altLang="en-US" sz="4000" b="1" dirty="0">
                <a:cs typeface="+mn-ea"/>
                <a:sym typeface="+mn-lt"/>
              </a:rPr>
              <a:t>模板</a:t>
            </a:r>
          </a:p>
        </p:txBody>
      </p:sp>
      <p:sp>
        <p:nvSpPr>
          <p:cNvPr id="16" name="文本框 15">
            <a:extLst>
              <a:ext uri="{FF2B5EF4-FFF2-40B4-BE49-F238E27FC236}">
                <a16:creationId xmlns:a16="http://schemas.microsoft.com/office/drawing/2014/main" xmlns="" id="{9CDAA3D5-C80F-4E2E-9796-AF9E1BB5A7EE}"/>
              </a:ext>
            </a:extLst>
          </p:cNvPr>
          <p:cNvSpPr txBox="1"/>
          <p:nvPr/>
        </p:nvSpPr>
        <p:spPr>
          <a:xfrm>
            <a:off x="5044737" y="3562181"/>
            <a:ext cx="5150840" cy="307777"/>
          </a:xfrm>
          <a:prstGeom prst="rect">
            <a:avLst/>
          </a:prstGeom>
          <a:noFill/>
        </p:spPr>
        <p:txBody>
          <a:bodyPr wrap="square" rtlCol="0">
            <a:spAutoFit/>
          </a:bodyPr>
          <a:lstStyle/>
          <a:p>
            <a:pPr algn="r"/>
            <a:r>
              <a:rPr lang="zh-CN" altLang="en-US" sz="1400" b="1" dirty="0">
                <a:cs typeface="+mn-ea"/>
                <a:sym typeface="+mn-lt"/>
              </a:rPr>
              <a:t>汇报人</a:t>
            </a:r>
            <a:r>
              <a:rPr lang="zh-CN" altLang="en-US" sz="1400" b="1" dirty="0" smtClean="0">
                <a:cs typeface="+mn-ea"/>
                <a:sym typeface="+mn-lt"/>
              </a:rPr>
              <a:t>：创妹   </a:t>
            </a:r>
            <a:r>
              <a:rPr lang="zh-CN" altLang="en-US" sz="1400" b="1" dirty="0">
                <a:cs typeface="+mn-ea"/>
                <a:sym typeface="+mn-lt"/>
              </a:rPr>
              <a:t>汇报时间：</a:t>
            </a:r>
            <a:r>
              <a:rPr lang="en-US" altLang="zh-CN" sz="1400" b="1" dirty="0">
                <a:cs typeface="+mn-ea"/>
                <a:sym typeface="+mn-lt"/>
              </a:rPr>
              <a:t>20XX</a:t>
            </a:r>
            <a:r>
              <a:rPr lang="zh-CN" altLang="en-US" sz="1400" b="1" dirty="0">
                <a:cs typeface="+mn-ea"/>
                <a:sym typeface="+mn-lt"/>
              </a:rPr>
              <a:t>年 </a:t>
            </a:r>
            <a:r>
              <a:rPr lang="en-US" altLang="zh-CN" sz="1400" b="1" dirty="0">
                <a:cs typeface="+mn-ea"/>
                <a:sym typeface="+mn-lt"/>
              </a:rPr>
              <a:t>XX</a:t>
            </a:r>
            <a:r>
              <a:rPr lang="zh-CN" altLang="en-US" sz="1400" b="1" dirty="0">
                <a:cs typeface="+mn-ea"/>
                <a:sym typeface="+mn-lt"/>
              </a:rPr>
              <a:t>月 </a:t>
            </a:r>
            <a:r>
              <a:rPr lang="en-US" altLang="zh-CN" sz="1400" b="1" dirty="0">
                <a:cs typeface="+mn-ea"/>
                <a:sym typeface="+mn-lt"/>
              </a:rPr>
              <a:t>XX</a:t>
            </a:r>
            <a:r>
              <a:rPr lang="zh-CN" altLang="en-US" sz="1400" b="1" dirty="0">
                <a:cs typeface="+mn-ea"/>
                <a:sym typeface="+mn-lt"/>
              </a:rPr>
              <a:t>日</a:t>
            </a:r>
          </a:p>
        </p:txBody>
      </p:sp>
      <p:sp>
        <p:nvSpPr>
          <p:cNvPr id="17" name="椭圆 16">
            <a:extLst>
              <a:ext uri="{FF2B5EF4-FFF2-40B4-BE49-F238E27FC236}">
                <a16:creationId xmlns:a16="http://schemas.microsoft.com/office/drawing/2014/main" xmlns="" id="{08100B1E-B97A-42DD-9FCB-86C3B08D8419}"/>
              </a:ext>
            </a:extLst>
          </p:cNvPr>
          <p:cNvSpPr/>
          <p:nvPr/>
        </p:nvSpPr>
        <p:spPr>
          <a:xfrm>
            <a:off x="1031625" y="4115732"/>
            <a:ext cx="50415" cy="50415"/>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8" name="椭圆 17">
            <a:extLst>
              <a:ext uri="{FF2B5EF4-FFF2-40B4-BE49-F238E27FC236}">
                <a16:creationId xmlns:a16="http://schemas.microsoft.com/office/drawing/2014/main" xmlns="" id="{C8CA73C0-6257-44E1-919A-BAF56267D945}"/>
              </a:ext>
            </a:extLst>
          </p:cNvPr>
          <p:cNvSpPr/>
          <p:nvPr/>
        </p:nvSpPr>
        <p:spPr>
          <a:xfrm>
            <a:off x="1636369" y="2780099"/>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9" name="椭圆 18">
            <a:extLst>
              <a:ext uri="{FF2B5EF4-FFF2-40B4-BE49-F238E27FC236}">
                <a16:creationId xmlns:a16="http://schemas.microsoft.com/office/drawing/2014/main" xmlns="" id="{02200343-B2AC-45AF-B7A2-C76C55F7FC9D}"/>
              </a:ext>
            </a:extLst>
          </p:cNvPr>
          <p:cNvSpPr/>
          <p:nvPr/>
        </p:nvSpPr>
        <p:spPr>
          <a:xfrm>
            <a:off x="976886" y="1207306"/>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0" name="椭圆 19">
            <a:extLst>
              <a:ext uri="{FF2B5EF4-FFF2-40B4-BE49-F238E27FC236}">
                <a16:creationId xmlns:a16="http://schemas.microsoft.com/office/drawing/2014/main" xmlns="" id="{7C6B8CB2-2189-44EF-B840-7F862D22E5A7}"/>
              </a:ext>
            </a:extLst>
          </p:cNvPr>
          <p:cNvSpPr/>
          <p:nvPr/>
        </p:nvSpPr>
        <p:spPr>
          <a:xfrm>
            <a:off x="11632331" y="-935730"/>
            <a:ext cx="2492943" cy="2492943"/>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1" name="椭圆 20">
            <a:extLst>
              <a:ext uri="{FF2B5EF4-FFF2-40B4-BE49-F238E27FC236}">
                <a16:creationId xmlns:a16="http://schemas.microsoft.com/office/drawing/2014/main" xmlns="" id="{D8DD70BB-EF7F-4334-9690-1917B624A771}"/>
              </a:ext>
            </a:extLst>
          </p:cNvPr>
          <p:cNvSpPr/>
          <p:nvPr/>
        </p:nvSpPr>
        <p:spPr>
          <a:xfrm>
            <a:off x="10793329" y="5145832"/>
            <a:ext cx="2492943" cy="2492943"/>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2" name="椭圆 21">
            <a:extLst>
              <a:ext uri="{FF2B5EF4-FFF2-40B4-BE49-F238E27FC236}">
                <a16:creationId xmlns:a16="http://schemas.microsoft.com/office/drawing/2014/main" xmlns="" id="{6CC4664F-EF31-4E56-9BF3-DF308F28844F}"/>
              </a:ext>
            </a:extLst>
          </p:cNvPr>
          <p:cNvSpPr/>
          <p:nvPr/>
        </p:nvSpPr>
        <p:spPr>
          <a:xfrm>
            <a:off x="10935167" y="5676969"/>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Tree>
    <p:extLst>
      <p:ext uri="{BB962C8B-B14F-4D97-AF65-F5344CB8AC3E}">
        <p14:creationId xmlns:p14="http://schemas.microsoft.com/office/powerpoint/2010/main" val="557858070"/>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15"/>
                                        </p:tgtEl>
                                        <p:attrNameLst>
                                          <p:attrName>style.visibility</p:attrName>
                                        </p:attrNameLst>
                                      </p:cBhvr>
                                      <p:to>
                                        <p:strVal val="visible"/>
                                      </p:to>
                                    </p:set>
                                    <p:animEffect transition="in" filter="fade">
                                      <p:cBhvr>
                                        <p:cTn id="7" dur="1000"/>
                                        <p:tgtEl>
                                          <p:spTgt spid="15"/>
                                        </p:tgtEl>
                                      </p:cBhvr>
                                    </p:animEffect>
                                    <p:anim calcmode="lin" valueType="num">
                                      <p:cBhvr>
                                        <p:cTn id="8" dur="1000" fill="hold"/>
                                        <p:tgtEl>
                                          <p:spTgt spid="15"/>
                                        </p:tgtEl>
                                        <p:attrNameLst>
                                          <p:attrName>ppt_x</p:attrName>
                                        </p:attrNameLst>
                                      </p:cBhvr>
                                      <p:tavLst>
                                        <p:tav tm="0">
                                          <p:val>
                                            <p:strVal val="#ppt_x"/>
                                          </p:val>
                                        </p:tav>
                                        <p:tav tm="100000">
                                          <p:val>
                                            <p:strVal val="#ppt_x"/>
                                          </p:val>
                                        </p:tav>
                                      </p:tavLst>
                                    </p:anim>
                                    <p:anim calcmode="lin" valueType="num">
                                      <p:cBhvr>
                                        <p:cTn id="9" dur="1000" fill="hold"/>
                                        <p:tgtEl>
                                          <p:spTgt spid="15"/>
                                        </p:tgtEl>
                                        <p:attrNameLst>
                                          <p:attrName>ppt_y</p:attrName>
                                        </p:attrNameLst>
                                      </p:cBhvr>
                                      <p:tavLst>
                                        <p:tav tm="0">
                                          <p:val>
                                            <p:strVal val="#ppt_y+.1"/>
                                          </p:val>
                                        </p:tav>
                                        <p:tav tm="100000">
                                          <p:val>
                                            <p:strVal val="#ppt_y"/>
                                          </p:val>
                                        </p:tav>
                                      </p:tavLst>
                                    </p:anim>
                                  </p:childTnLst>
                                </p:cTn>
                              </p:par>
                              <p:par>
                                <p:cTn id="10" presetID="42" presetClass="entr" presetSubtype="0" fill="hold" grpId="0" nodeType="withEffect">
                                  <p:stCondLst>
                                    <p:cond delay="0"/>
                                  </p:stCondLst>
                                  <p:childTnLst>
                                    <p:set>
                                      <p:cBhvr>
                                        <p:cTn id="11" dur="1" fill="hold">
                                          <p:stCondLst>
                                            <p:cond delay="0"/>
                                          </p:stCondLst>
                                        </p:cTn>
                                        <p:tgtEl>
                                          <p:spTgt spid="17"/>
                                        </p:tgtEl>
                                        <p:attrNameLst>
                                          <p:attrName>style.visibility</p:attrName>
                                        </p:attrNameLst>
                                      </p:cBhvr>
                                      <p:to>
                                        <p:strVal val="visible"/>
                                      </p:to>
                                    </p:set>
                                    <p:animEffect transition="in" filter="fade">
                                      <p:cBhvr>
                                        <p:cTn id="12" dur="1000"/>
                                        <p:tgtEl>
                                          <p:spTgt spid="17"/>
                                        </p:tgtEl>
                                      </p:cBhvr>
                                    </p:animEffect>
                                    <p:anim calcmode="lin" valueType="num">
                                      <p:cBhvr>
                                        <p:cTn id="13" dur="1000" fill="hold"/>
                                        <p:tgtEl>
                                          <p:spTgt spid="17"/>
                                        </p:tgtEl>
                                        <p:attrNameLst>
                                          <p:attrName>ppt_x</p:attrName>
                                        </p:attrNameLst>
                                      </p:cBhvr>
                                      <p:tavLst>
                                        <p:tav tm="0">
                                          <p:val>
                                            <p:strVal val="#ppt_x"/>
                                          </p:val>
                                        </p:tav>
                                        <p:tav tm="100000">
                                          <p:val>
                                            <p:strVal val="#ppt_x"/>
                                          </p:val>
                                        </p:tav>
                                      </p:tavLst>
                                    </p:anim>
                                    <p:anim calcmode="lin" valueType="num">
                                      <p:cBhvr>
                                        <p:cTn id="14" dur="1000" fill="hold"/>
                                        <p:tgtEl>
                                          <p:spTgt spid="17"/>
                                        </p:tgtEl>
                                        <p:attrNameLst>
                                          <p:attrName>ppt_y</p:attrName>
                                        </p:attrNameLst>
                                      </p:cBhvr>
                                      <p:tavLst>
                                        <p:tav tm="0">
                                          <p:val>
                                            <p:strVal val="#ppt_y+.1"/>
                                          </p:val>
                                        </p:tav>
                                        <p:tav tm="100000">
                                          <p:val>
                                            <p:strVal val="#ppt_y"/>
                                          </p:val>
                                        </p:tav>
                                      </p:tavLst>
                                    </p:anim>
                                  </p:childTnLst>
                                </p:cTn>
                              </p:par>
                              <p:par>
                                <p:cTn id="15" presetID="42" presetClass="entr" presetSubtype="0" fill="hold" grpId="0" nodeType="withEffect">
                                  <p:stCondLst>
                                    <p:cond delay="0"/>
                                  </p:stCondLst>
                                  <p:childTnLst>
                                    <p:set>
                                      <p:cBhvr>
                                        <p:cTn id="16" dur="1" fill="hold">
                                          <p:stCondLst>
                                            <p:cond delay="0"/>
                                          </p:stCondLst>
                                        </p:cTn>
                                        <p:tgtEl>
                                          <p:spTgt spid="18"/>
                                        </p:tgtEl>
                                        <p:attrNameLst>
                                          <p:attrName>style.visibility</p:attrName>
                                        </p:attrNameLst>
                                      </p:cBhvr>
                                      <p:to>
                                        <p:strVal val="visible"/>
                                      </p:to>
                                    </p:set>
                                    <p:animEffect transition="in" filter="fade">
                                      <p:cBhvr>
                                        <p:cTn id="17" dur="1000"/>
                                        <p:tgtEl>
                                          <p:spTgt spid="18"/>
                                        </p:tgtEl>
                                      </p:cBhvr>
                                    </p:animEffect>
                                    <p:anim calcmode="lin" valueType="num">
                                      <p:cBhvr>
                                        <p:cTn id="18" dur="1000" fill="hold"/>
                                        <p:tgtEl>
                                          <p:spTgt spid="18"/>
                                        </p:tgtEl>
                                        <p:attrNameLst>
                                          <p:attrName>ppt_x</p:attrName>
                                        </p:attrNameLst>
                                      </p:cBhvr>
                                      <p:tavLst>
                                        <p:tav tm="0">
                                          <p:val>
                                            <p:strVal val="#ppt_x"/>
                                          </p:val>
                                        </p:tav>
                                        <p:tav tm="100000">
                                          <p:val>
                                            <p:strVal val="#ppt_x"/>
                                          </p:val>
                                        </p:tav>
                                      </p:tavLst>
                                    </p:anim>
                                    <p:anim calcmode="lin" valueType="num">
                                      <p:cBhvr>
                                        <p:cTn id="19" dur="1000" fill="hold"/>
                                        <p:tgtEl>
                                          <p:spTgt spid="18"/>
                                        </p:tgtEl>
                                        <p:attrNameLst>
                                          <p:attrName>ppt_y</p:attrName>
                                        </p:attrNameLst>
                                      </p:cBhvr>
                                      <p:tavLst>
                                        <p:tav tm="0">
                                          <p:val>
                                            <p:strVal val="#ppt_y+.1"/>
                                          </p:val>
                                        </p:tav>
                                        <p:tav tm="100000">
                                          <p:val>
                                            <p:strVal val="#ppt_y"/>
                                          </p:val>
                                        </p:tav>
                                      </p:tavLst>
                                    </p:anim>
                                  </p:childTnLst>
                                </p:cTn>
                              </p:par>
                              <p:par>
                                <p:cTn id="20" presetID="42" presetClass="entr" presetSubtype="0" fill="hold" grpId="0" nodeType="withEffect">
                                  <p:stCondLst>
                                    <p:cond delay="0"/>
                                  </p:stCondLst>
                                  <p:childTnLst>
                                    <p:set>
                                      <p:cBhvr>
                                        <p:cTn id="21" dur="1" fill="hold">
                                          <p:stCondLst>
                                            <p:cond delay="0"/>
                                          </p:stCondLst>
                                        </p:cTn>
                                        <p:tgtEl>
                                          <p:spTgt spid="19"/>
                                        </p:tgtEl>
                                        <p:attrNameLst>
                                          <p:attrName>style.visibility</p:attrName>
                                        </p:attrNameLst>
                                      </p:cBhvr>
                                      <p:to>
                                        <p:strVal val="visible"/>
                                      </p:to>
                                    </p:set>
                                    <p:animEffect transition="in" filter="fade">
                                      <p:cBhvr>
                                        <p:cTn id="22" dur="1000"/>
                                        <p:tgtEl>
                                          <p:spTgt spid="19"/>
                                        </p:tgtEl>
                                      </p:cBhvr>
                                    </p:animEffect>
                                    <p:anim calcmode="lin" valueType="num">
                                      <p:cBhvr>
                                        <p:cTn id="23" dur="1000" fill="hold"/>
                                        <p:tgtEl>
                                          <p:spTgt spid="19"/>
                                        </p:tgtEl>
                                        <p:attrNameLst>
                                          <p:attrName>ppt_x</p:attrName>
                                        </p:attrNameLst>
                                      </p:cBhvr>
                                      <p:tavLst>
                                        <p:tav tm="0">
                                          <p:val>
                                            <p:strVal val="#ppt_x"/>
                                          </p:val>
                                        </p:tav>
                                        <p:tav tm="100000">
                                          <p:val>
                                            <p:strVal val="#ppt_x"/>
                                          </p:val>
                                        </p:tav>
                                      </p:tavLst>
                                    </p:anim>
                                    <p:anim calcmode="lin" valueType="num">
                                      <p:cBhvr>
                                        <p:cTn id="24" dur="1000" fill="hold"/>
                                        <p:tgtEl>
                                          <p:spTgt spid="19"/>
                                        </p:tgtEl>
                                        <p:attrNameLst>
                                          <p:attrName>ppt_y</p:attrName>
                                        </p:attrNameLst>
                                      </p:cBhvr>
                                      <p:tavLst>
                                        <p:tav tm="0">
                                          <p:val>
                                            <p:strVal val="#ppt_y+.1"/>
                                          </p:val>
                                        </p:tav>
                                        <p:tav tm="100000">
                                          <p:val>
                                            <p:strVal val="#ppt_y"/>
                                          </p:val>
                                        </p:tav>
                                      </p:tavLst>
                                    </p:anim>
                                  </p:childTnLst>
                                </p:cTn>
                              </p:par>
                            </p:childTnLst>
                          </p:cTn>
                        </p:par>
                      </p:childTnLst>
                    </p:cTn>
                  </p:par>
                  <p:par>
                    <p:cTn id="25" fill="hold">
                      <p:stCondLst>
                        <p:cond delay="indefinite"/>
                      </p:stCondLst>
                      <p:childTnLst>
                        <p:par>
                          <p:cTn id="26" fill="hold">
                            <p:stCondLst>
                              <p:cond delay="0"/>
                            </p:stCondLst>
                            <p:childTnLst>
                              <p:par>
                                <p:cTn id="27" presetID="6" presetClass="entr" presetSubtype="16" fill="hold" grpId="0" nodeType="clickEffect">
                                  <p:stCondLst>
                                    <p:cond delay="0"/>
                                  </p:stCondLst>
                                  <p:childTnLst>
                                    <p:set>
                                      <p:cBhvr>
                                        <p:cTn id="28" dur="1" fill="hold">
                                          <p:stCondLst>
                                            <p:cond delay="0"/>
                                          </p:stCondLst>
                                        </p:cTn>
                                        <p:tgtEl>
                                          <p:spTgt spid="3"/>
                                        </p:tgtEl>
                                        <p:attrNameLst>
                                          <p:attrName>style.visibility</p:attrName>
                                        </p:attrNameLst>
                                      </p:cBhvr>
                                      <p:to>
                                        <p:strVal val="visible"/>
                                      </p:to>
                                    </p:set>
                                    <p:animEffect transition="in" filter="circle(in)">
                                      <p:cBhvr>
                                        <p:cTn id="29" dur="2000"/>
                                        <p:tgtEl>
                                          <p:spTgt spid="3"/>
                                        </p:tgtEl>
                                      </p:cBhvr>
                                    </p:animEffect>
                                  </p:childTnLst>
                                </p:cTn>
                              </p:par>
                              <p:par>
                                <p:cTn id="30" presetID="6" presetClass="entr" presetSubtype="16" fill="hold" grpId="0" nodeType="withEffect">
                                  <p:stCondLst>
                                    <p:cond delay="0"/>
                                  </p:stCondLst>
                                  <p:childTnLst>
                                    <p:set>
                                      <p:cBhvr>
                                        <p:cTn id="31" dur="1" fill="hold">
                                          <p:stCondLst>
                                            <p:cond delay="0"/>
                                          </p:stCondLst>
                                        </p:cTn>
                                        <p:tgtEl>
                                          <p:spTgt spid="16"/>
                                        </p:tgtEl>
                                        <p:attrNameLst>
                                          <p:attrName>style.visibility</p:attrName>
                                        </p:attrNameLst>
                                      </p:cBhvr>
                                      <p:to>
                                        <p:strVal val="visible"/>
                                      </p:to>
                                    </p:set>
                                    <p:animEffect transition="in" filter="circle(in)">
                                      <p:cBhvr>
                                        <p:cTn id="32" dur="2000"/>
                                        <p:tgtEl>
                                          <p:spTgt spid="1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16" grpId="0"/>
      <p:bldP spid="17" grpId="0" animBg="1"/>
      <p:bldP spid="18" grpId="0" animBg="1"/>
      <p:bldP spid="19" grpId="0" animBg="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272498" descr="本素材由iSlide™ 提供&#10;iSlide™尊重知识产权并注重保护用户享有的各项权利。郑重提醒您：&#10;iSlide™插件中提供的任何信息内容的所有权、知识产权归其原始权利人或权利受让人所有，您免费/购买获得的是信息内容的使用权，并受下述条款的约束；&#10;1. 您仅可以个人非商业用途使用该等信息内容，不可将信息内容的全部或部分用于出售，或以出租、出借、转让、分销、发布等其他任何方式供他人使用；&#10;2. 禁止在接入互联网或移动互联网的任何网站、平台、应用或程序上以任何方式为他人提供iSlide™插件资源内容的下载。&#10;The resource is supplied by iSlide™.&#10;iSlide™ respects all intellectual property rights and protects all the rights its users acquired.Solemnly remind you:&#10;The ownership and intellectual property of the resources supplied in iSlide Add-in belongs to its owner or the assignee of this ownership.you only acquired the usage of the resources supplied in iSlide Add-in, as well as respected the following restrain terms:&#10;1.You are only allowed to use such resource for personal and non-commercial aim, not allowed to use such resource or part of it for the sale; or rent, lend, transfer to others; or distribution or release it in any way.&#10;2.You are not permitted to provide the resource of iSlide Add-in in any website, platform, application access to the Internet or mobile Internet." title="iSlide™ 版权声明  COPYRIGHT NOTICE">
            <a:extLst>
              <a:ext uri="{FF2B5EF4-FFF2-40B4-BE49-F238E27FC236}">
                <a16:creationId xmlns:a16="http://schemas.microsoft.com/office/drawing/2014/main" xmlns="" id="{380165A5-B4E8-4F31-AB91-2762A4F00A03}"/>
              </a:ext>
            </a:extLst>
          </p:cNvPr>
          <p:cNvGrpSpPr>
            <a:grpSpLocks noChangeAspect="1"/>
          </p:cNvGrpSpPr>
          <p:nvPr>
            <p:custDataLst>
              <p:tags r:id="rId1"/>
            </p:custDataLst>
          </p:nvPr>
        </p:nvGrpSpPr>
        <p:grpSpPr>
          <a:xfrm>
            <a:off x="0" y="1214638"/>
            <a:ext cx="12192000" cy="4835124"/>
            <a:chOff x="0" y="1214638"/>
            <a:chExt cx="12192000" cy="4835124"/>
          </a:xfrm>
        </p:grpSpPr>
        <p:grpSp>
          <p:nvGrpSpPr>
            <p:cNvPr id="11" name="ïṡlïḓé">
              <a:extLst>
                <a:ext uri="{FF2B5EF4-FFF2-40B4-BE49-F238E27FC236}">
                  <a16:creationId xmlns:a16="http://schemas.microsoft.com/office/drawing/2014/main" xmlns="" id="{CB15D22C-030A-477B-B31B-D52710039A64}"/>
                </a:ext>
              </a:extLst>
            </p:cNvPr>
            <p:cNvGrpSpPr/>
            <p:nvPr/>
          </p:nvGrpSpPr>
          <p:grpSpPr>
            <a:xfrm>
              <a:off x="0" y="1214638"/>
              <a:ext cx="5708342" cy="1420872"/>
              <a:chOff x="0" y="1542194"/>
              <a:chExt cx="5708342" cy="1420872"/>
            </a:xfrm>
          </p:grpSpPr>
          <p:sp>
            <p:nvSpPr>
              <p:cNvPr id="27" name="îṣļîḓe">
                <a:extLst>
                  <a:ext uri="{FF2B5EF4-FFF2-40B4-BE49-F238E27FC236}">
                    <a16:creationId xmlns:a16="http://schemas.microsoft.com/office/drawing/2014/main" xmlns="" id="{EA4F9DF6-654E-4FC3-A2AA-F3D31FADDF46}"/>
                  </a:ext>
                </a:extLst>
              </p:cNvPr>
              <p:cNvSpPr/>
              <p:nvPr/>
            </p:nvSpPr>
            <p:spPr>
              <a:xfrm>
                <a:off x="0" y="1542194"/>
                <a:ext cx="5708342" cy="1420872"/>
              </a:xfrm>
              <a:prstGeom prst="roundRect">
                <a:avLst>
                  <a:gd name="adj" fmla="val 50000"/>
                </a:avLst>
              </a:prstGeom>
              <a:solidFill>
                <a:schemeClr val="bg1">
                  <a:lumMod val="95000"/>
                </a:schemeClr>
              </a:solidFill>
              <a:ln w="12700">
                <a:miter lim="400000"/>
              </a:ln>
            </p:spPr>
            <p:txBody>
              <a:bodyPr wrap="square" lIns="91440" tIns="45720" rIns="91440" bIns="45720" anchor="ctr">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lvl="0">
                  <a:defRPr sz="3200">
                    <a:solidFill>
                      <a:srgbClr val="FFFFFF"/>
                    </a:solidFill>
                  </a:defRPr>
                </a:pPr>
                <a:endParaRPr dirty="0">
                  <a:cs typeface="+mn-ea"/>
                  <a:sym typeface="+mn-lt"/>
                </a:endParaRPr>
              </a:p>
            </p:txBody>
          </p:sp>
          <p:sp>
            <p:nvSpPr>
              <p:cNvPr id="28" name="isḻidé">
                <a:extLst>
                  <a:ext uri="{FF2B5EF4-FFF2-40B4-BE49-F238E27FC236}">
                    <a16:creationId xmlns:a16="http://schemas.microsoft.com/office/drawing/2014/main" xmlns="" id="{457F0623-7163-40C8-BCAD-1C31D410740B}"/>
                  </a:ext>
                </a:extLst>
              </p:cNvPr>
              <p:cNvSpPr/>
              <p:nvPr/>
            </p:nvSpPr>
            <p:spPr>
              <a:xfrm>
                <a:off x="4318830" y="1557874"/>
                <a:ext cx="1389512" cy="1389512"/>
              </a:xfrm>
              <a:prstGeom prst="ellipse">
                <a:avLst/>
              </a:prstGeom>
              <a:noFill/>
              <a:ln w="28575" cap="flat" cmpd="sng" algn="ctr">
                <a:solidFill>
                  <a:schemeClr val="bg1">
                    <a:lumMod val="75000"/>
                  </a:schemeClr>
                </a:solid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lIns="91440" tIns="45720" rIns="91440" bIns="45720" anchor="ctr">
                <a:normAutofit/>
              </a:bodyPr>
              <a:lstStyle/>
              <a:p>
                <a:pPr algn="ctr" defTabSz="914377"/>
                <a:endParaRPr lang="zh-CN" altLang="en-US" dirty="0">
                  <a:cs typeface="+mn-ea"/>
                  <a:sym typeface="+mn-lt"/>
                </a:endParaRPr>
              </a:p>
            </p:txBody>
          </p:sp>
        </p:grpSp>
        <p:grpSp>
          <p:nvGrpSpPr>
            <p:cNvPr id="12" name="íş1ïḓe">
              <a:extLst>
                <a:ext uri="{FF2B5EF4-FFF2-40B4-BE49-F238E27FC236}">
                  <a16:creationId xmlns:a16="http://schemas.microsoft.com/office/drawing/2014/main" xmlns="" id="{F29B849F-5B0C-4B47-947B-118D614D8DB8}"/>
                </a:ext>
              </a:extLst>
            </p:cNvPr>
            <p:cNvGrpSpPr/>
            <p:nvPr/>
          </p:nvGrpSpPr>
          <p:grpSpPr>
            <a:xfrm>
              <a:off x="6483658" y="1214638"/>
              <a:ext cx="5708342" cy="1420872"/>
              <a:chOff x="6483658" y="2208019"/>
              <a:chExt cx="5708342" cy="1420872"/>
            </a:xfrm>
          </p:grpSpPr>
          <p:sp>
            <p:nvSpPr>
              <p:cNvPr id="25" name="íṡļîḋê">
                <a:extLst>
                  <a:ext uri="{FF2B5EF4-FFF2-40B4-BE49-F238E27FC236}">
                    <a16:creationId xmlns:a16="http://schemas.microsoft.com/office/drawing/2014/main" xmlns="" id="{67AB321F-852E-4D47-9E10-DF6BEAE3F545}"/>
                  </a:ext>
                </a:extLst>
              </p:cNvPr>
              <p:cNvSpPr/>
              <p:nvPr/>
            </p:nvSpPr>
            <p:spPr>
              <a:xfrm>
                <a:off x="6483658" y="2208019"/>
                <a:ext cx="5708342" cy="1420872"/>
              </a:xfrm>
              <a:prstGeom prst="roundRect">
                <a:avLst>
                  <a:gd name="adj" fmla="val 50000"/>
                </a:avLst>
              </a:prstGeom>
              <a:solidFill>
                <a:schemeClr val="bg1">
                  <a:lumMod val="95000"/>
                </a:schemeClr>
              </a:solidFill>
              <a:ln w="12700">
                <a:miter lim="400000"/>
              </a:ln>
            </p:spPr>
            <p:txBody>
              <a:bodyPr wrap="square" lIns="91440" tIns="45720" rIns="91440" bIns="45720" anchor="ctr">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lvl="0">
                  <a:defRPr sz="3200">
                    <a:solidFill>
                      <a:srgbClr val="FFFFFF"/>
                    </a:solidFill>
                  </a:defRPr>
                </a:pPr>
                <a:endParaRPr dirty="0">
                  <a:cs typeface="+mn-ea"/>
                  <a:sym typeface="+mn-lt"/>
                </a:endParaRPr>
              </a:p>
            </p:txBody>
          </p:sp>
          <p:sp>
            <p:nvSpPr>
              <p:cNvPr id="26" name="îṥḻîdè">
                <a:extLst>
                  <a:ext uri="{FF2B5EF4-FFF2-40B4-BE49-F238E27FC236}">
                    <a16:creationId xmlns:a16="http://schemas.microsoft.com/office/drawing/2014/main" xmlns="" id="{E0D10B53-2C88-48CF-BA48-1AD6CF3D8CEA}"/>
                  </a:ext>
                </a:extLst>
              </p:cNvPr>
              <p:cNvSpPr/>
              <p:nvPr/>
            </p:nvSpPr>
            <p:spPr>
              <a:xfrm>
                <a:off x="6483658" y="2223699"/>
                <a:ext cx="1389512" cy="1389512"/>
              </a:xfrm>
              <a:prstGeom prst="ellipse">
                <a:avLst/>
              </a:prstGeom>
              <a:noFill/>
              <a:ln w="28575" cap="flat" cmpd="sng" algn="ctr">
                <a:solidFill>
                  <a:schemeClr val="bg1">
                    <a:lumMod val="75000"/>
                  </a:schemeClr>
                </a:solid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lIns="91440" tIns="45720" rIns="91440" bIns="45720" anchor="ctr">
                <a:normAutofit/>
              </a:bodyPr>
              <a:lstStyle/>
              <a:p>
                <a:pPr algn="ctr" defTabSz="914377"/>
                <a:endParaRPr lang="zh-CN" altLang="en-US" dirty="0">
                  <a:cs typeface="+mn-ea"/>
                  <a:sym typeface="+mn-lt"/>
                </a:endParaRPr>
              </a:p>
            </p:txBody>
          </p:sp>
        </p:grpSp>
        <p:grpSp>
          <p:nvGrpSpPr>
            <p:cNvPr id="13" name="ï$lîḓè">
              <a:extLst>
                <a:ext uri="{FF2B5EF4-FFF2-40B4-BE49-F238E27FC236}">
                  <a16:creationId xmlns:a16="http://schemas.microsoft.com/office/drawing/2014/main" xmlns="" id="{8B65B89C-6669-4629-8811-C2D7BD5BF783}"/>
                </a:ext>
              </a:extLst>
            </p:cNvPr>
            <p:cNvGrpSpPr/>
            <p:nvPr/>
          </p:nvGrpSpPr>
          <p:grpSpPr>
            <a:xfrm>
              <a:off x="0" y="2921764"/>
              <a:ext cx="5708342" cy="1420872"/>
              <a:chOff x="0" y="1542194"/>
              <a:chExt cx="5708342" cy="1420872"/>
            </a:xfrm>
          </p:grpSpPr>
          <p:sp>
            <p:nvSpPr>
              <p:cNvPr id="23" name="îṧḷíḓê">
                <a:extLst>
                  <a:ext uri="{FF2B5EF4-FFF2-40B4-BE49-F238E27FC236}">
                    <a16:creationId xmlns:a16="http://schemas.microsoft.com/office/drawing/2014/main" xmlns="" id="{50E22011-C41E-44DD-B65E-779B701EBD58}"/>
                  </a:ext>
                </a:extLst>
              </p:cNvPr>
              <p:cNvSpPr/>
              <p:nvPr/>
            </p:nvSpPr>
            <p:spPr>
              <a:xfrm>
                <a:off x="0" y="1542194"/>
                <a:ext cx="5708342" cy="1420872"/>
              </a:xfrm>
              <a:prstGeom prst="roundRect">
                <a:avLst>
                  <a:gd name="adj" fmla="val 50000"/>
                </a:avLst>
              </a:prstGeom>
              <a:solidFill>
                <a:schemeClr val="bg1">
                  <a:lumMod val="95000"/>
                </a:schemeClr>
              </a:solidFill>
              <a:ln w="12700">
                <a:miter lim="400000"/>
              </a:ln>
            </p:spPr>
            <p:txBody>
              <a:bodyPr wrap="square" lIns="91440" tIns="45720" rIns="91440" bIns="45720" anchor="ctr">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lvl="0">
                  <a:defRPr sz="3200">
                    <a:solidFill>
                      <a:srgbClr val="FFFFFF"/>
                    </a:solidFill>
                  </a:defRPr>
                </a:pPr>
                <a:endParaRPr>
                  <a:cs typeface="+mn-ea"/>
                  <a:sym typeface="+mn-lt"/>
                </a:endParaRPr>
              </a:p>
            </p:txBody>
          </p:sp>
          <p:sp>
            <p:nvSpPr>
              <p:cNvPr id="24" name="ïşḷïdè">
                <a:extLst>
                  <a:ext uri="{FF2B5EF4-FFF2-40B4-BE49-F238E27FC236}">
                    <a16:creationId xmlns:a16="http://schemas.microsoft.com/office/drawing/2014/main" xmlns="" id="{54E8D2C3-02EC-4C4F-930A-6FFD31068CBB}"/>
                  </a:ext>
                </a:extLst>
              </p:cNvPr>
              <p:cNvSpPr/>
              <p:nvPr/>
            </p:nvSpPr>
            <p:spPr>
              <a:xfrm>
                <a:off x="4318830" y="1557874"/>
                <a:ext cx="1389512" cy="1389512"/>
              </a:xfrm>
              <a:prstGeom prst="ellipse">
                <a:avLst/>
              </a:prstGeom>
              <a:noFill/>
              <a:ln w="28575" cap="flat" cmpd="sng" algn="ctr">
                <a:solidFill>
                  <a:schemeClr val="bg1">
                    <a:lumMod val="75000"/>
                  </a:schemeClr>
                </a:solid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lIns="91440" tIns="45720" rIns="91440" bIns="45720" anchor="ctr">
                <a:normAutofit/>
              </a:bodyPr>
              <a:lstStyle/>
              <a:p>
                <a:pPr algn="ctr" defTabSz="914377"/>
                <a:endParaRPr lang="zh-CN" altLang="en-US" dirty="0">
                  <a:cs typeface="+mn-ea"/>
                  <a:sym typeface="+mn-lt"/>
                </a:endParaRPr>
              </a:p>
            </p:txBody>
          </p:sp>
        </p:grpSp>
        <p:grpSp>
          <p:nvGrpSpPr>
            <p:cNvPr id="14" name="î$ļíḑê">
              <a:extLst>
                <a:ext uri="{FF2B5EF4-FFF2-40B4-BE49-F238E27FC236}">
                  <a16:creationId xmlns:a16="http://schemas.microsoft.com/office/drawing/2014/main" xmlns="" id="{5C4E87E3-05A1-4891-A501-636EEABCADF2}"/>
                </a:ext>
              </a:extLst>
            </p:cNvPr>
            <p:cNvGrpSpPr/>
            <p:nvPr/>
          </p:nvGrpSpPr>
          <p:grpSpPr>
            <a:xfrm>
              <a:off x="6483658" y="2921764"/>
              <a:ext cx="5708342" cy="1420872"/>
              <a:chOff x="6483658" y="2208019"/>
              <a:chExt cx="5708342" cy="1420872"/>
            </a:xfrm>
          </p:grpSpPr>
          <p:sp>
            <p:nvSpPr>
              <p:cNvPr id="21" name="ïṡ1íḓè">
                <a:extLst>
                  <a:ext uri="{FF2B5EF4-FFF2-40B4-BE49-F238E27FC236}">
                    <a16:creationId xmlns:a16="http://schemas.microsoft.com/office/drawing/2014/main" xmlns="" id="{F9BC721F-778C-4682-A219-5BC5DC183A67}"/>
                  </a:ext>
                </a:extLst>
              </p:cNvPr>
              <p:cNvSpPr/>
              <p:nvPr/>
            </p:nvSpPr>
            <p:spPr>
              <a:xfrm>
                <a:off x="6483658" y="2208019"/>
                <a:ext cx="5708342" cy="1420872"/>
              </a:xfrm>
              <a:prstGeom prst="roundRect">
                <a:avLst>
                  <a:gd name="adj" fmla="val 50000"/>
                </a:avLst>
              </a:prstGeom>
              <a:solidFill>
                <a:schemeClr val="bg1">
                  <a:lumMod val="95000"/>
                </a:schemeClr>
              </a:solidFill>
              <a:ln w="12700">
                <a:miter lim="400000"/>
              </a:ln>
            </p:spPr>
            <p:txBody>
              <a:bodyPr wrap="square" lIns="91440" tIns="45720" rIns="91440" bIns="45720" anchor="ctr">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lvl="0">
                  <a:defRPr sz="3200">
                    <a:solidFill>
                      <a:srgbClr val="FFFFFF"/>
                    </a:solidFill>
                  </a:defRPr>
                </a:pPr>
                <a:endParaRPr>
                  <a:cs typeface="+mn-ea"/>
                  <a:sym typeface="+mn-lt"/>
                </a:endParaRPr>
              </a:p>
            </p:txBody>
          </p:sp>
          <p:sp>
            <p:nvSpPr>
              <p:cNvPr id="22" name="iśḻïďè">
                <a:extLst>
                  <a:ext uri="{FF2B5EF4-FFF2-40B4-BE49-F238E27FC236}">
                    <a16:creationId xmlns:a16="http://schemas.microsoft.com/office/drawing/2014/main" xmlns="" id="{69A2AC19-9369-43BC-9364-37DBA0EADB65}"/>
                  </a:ext>
                </a:extLst>
              </p:cNvPr>
              <p:cNvSpPr/>
              <p:nvPr/>
            </p:nvSpPr>
            <p:spPr>
              <a:xfrm>
                <a:off x="6483658" y="2223699"/>
                <a:ext cx="1389512" cy="1389512"/>
              </a:xfrm>
              <a:prstGeom prst="ellipse">
                <a:avLst/>
              </a:prstGeom>
              <a:noFill/>
              <a:ln w="28575" cap="flat" cmpd="sng" algn="ctr">
                <a:solidFill>
                  <a:schemeClr val="bg1">
                    <a:lumMod val="75000"/>
                  </a:schemeClr>
                </a:solid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lIns="91440" tIns="45720" rIns="91440" bIns="45720" anchor="ctr">
                <a:normAutofit/>
              </a:bodyPr>
              <a:lstStyle/>
              <a:p>
                <a:pPr algn="ctr" defTabSz="914377"/>
                <a:endParaRPr lang="zh-CN" altLang="en-US" dirty="0">
                  <a:cs typeface="+mn-ea"/>
                  <a:sym typeface="+mn-lt"/>
                </a:endParaRPr>
              </a:p>
            </p:txBody>
          </p:sp>
        </p:grpSp>
        <p:grpSp>
          <p:nvGrpSpPr>
            <p:cNvPr id="15" name="îṧḷiḍé">
              <a:extLst>
                <a:ext uri="{FF2B5EF4-FFF2-40B4-BE49-F238E27FC236}">
                  <a16:creationId xmlns:a16="http://schemas.microsoft.com/office/drawing/2014/main" xmlns="" id="{F15E30DB-B044-40D4-9E55-A97852DE7C01}"/>
                </a:ext>
              </a:extLst>
            </p:cNvPr>
            <p:cNvGrpSpPr/>
            <p:nvPr/>
          </p:nvGrpSpPr>
          <p:grpSpPr>
            <a:xfrm>
              <a:off x="0" y="4628890"/>
              <a:ext cx="5708342" cy="1420872"/>
              <a:chOff x="0" y="1542194"/>
              <a:chExt cx="5708342" cy="1420872"/>
            </a:xfrm>
          </p:grpSpPr>
          <p:sp>
            <p:nvSpPr>
              <p:cNvPr id="19" name="ïšḷïḑé">
                <a:extLst>
                  <a:ext uri="{FF2B5EF4-FFF2-40B4-BE49-F238E27FC236}">
                    <a16:creationId xmlns:a16="http://schemas.microsoft.com/office/drawing/2014/main" xmlns="" id="{9D1BB175-57B1-4CD7-8F05-896D3A1DB7DF}"/>
                  </a:ext>
                </a:extLst>
              </p:cNvPr>
              <p:cNvSpPr/>
              <p:nvPr/>
            </p:nvSpPr>
            <p:spPr>
              <a:xfrm>
                <a:off x="0" y="1542194"/>
                <a:ext cx="5708342" cy="1420872"/>
              </a:xfrm>
              <a:prstGeom prst="roundRect">
                <a:avLst>
                  <a:gd name="adj" fmla="val 50000"/>
                </a:avLst>
              </a:prstGeom>
              <a:solidFill>
                <a:schemeClr val="bg1">
                  <a:lumMod val="95000"/>
                </a:schemeClr>
              </a:solidFill>
              <a:ln w="12700">
                <a:miter lim="400000"/>
              </a:ln>
            </p:spPr>
            <p:txBody>
              <a:bodyPr wrap="square" lIns="91440" tIns="45720" rIns="91440" bIns="45720" anchor="ctr">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lvl="0">
                  <a:defRPr sz="3200">
                    <a:solidFill>
                      <a:srgbClr val="FFFFFF"/>
                    </a:solidFill>
                  </a:defRPr>
                </a:pPr>
                <a:endParaRPr>
                  <a:cs typeface="+mn-ea"/>
                  <a:sym typeface="+mn-lt"/>
                </a:endParaRPr>
              </a:p>
            </p:txBody>
          </p:sp>
          <p:sp>
            <p:nvSpPr>
              <p:cNvPr id="20" name="ïsḷïḓè">
                <a:extLst>
                  <a:ext uri="{FF2B5EF4-FFF2-40B4-BE49-F238E27FC236}">
                    <a16:creationId xmlns:a16="http://schemas.microsoft.com/office/drawing/2014/main" xmlns="" id="{33405474-0CE7-4FAB-B019-A50ABEC35CE5}"/>
                  </a:ext>
                </a:extLst>
              </p:cNvPr>
              <p:cNvSpPr/>
              <p:nvPr/>
            </p:nvSpPr>
            <p:spPr>
              <a:xfrm>
                <a:off x="4318830" y="1557874"/>
                <a:ext cx="1389512" cy="1389512"/>
              </a:xfrm>
              <a:prstGeom prst="ellipse">
                <a:avLst/>
              </a:prstGeom>
              <a:noFill/>
              <a:ln w="28575" cap="flat" cmpd="sng" algn="ctr">
                <a:solidFill>
                  <a:schemeClr val="bg1">
                    <a:lumMod val="75000"/>
                  </a:schemeClr>
                </a:solid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lIns="91440" tIns="45720" rIns="91440" bIns="45720" anchor="ctr">
                <a:normAutofit/>
              </a:bodyPr>
              <a:lstStyle/>
              <a:p>
                <a:pPr algn="ctr" defTabSz="914377"/>
                <a:endParaRPr lang="zh-CN" altLang="en-US" dirty="0">
                  <a:cs typeface="+mn-ea"/>
                  <a:sym typeface="+mn-lt"/>
                </a:endParaRPr>
              </a:p>
            </p:txBody>
          </p:sp>
        </p:grpSp>
        <p:grpSp>
          <p:nvGrpSpPr>
            <p:cNvPr id="16" name="íSḻïḍe">
              <a:extLst>
                <a:ext uri="{FF2B5EF4-FFF2-40B4-BE49-F238E27FC236}">
                  <a16:creationId xmlns:a16="http://schemas.microsoft.com/office/drawing/2014/main" xmlns="" id="{C4D4B916-DCB6-4100-871F-981A70E687F6}"/>
                </a:ext>
              </a:extLst>
            </p:cNvPr>
            <p:cNvGrpSpPr/>
            <p:nvPr/>
          </p:nvGrpSpPr>
          <p:grpSpPr>
            <a:xfrm>
              <a:off x="6483658" y="4628890"/>
              <a:ext cx="5708342" cy="1420872"/>
              <a:chOff x="6483658" y="2208019"/>
              <a:chExt cx="5708342" cy="1420872"/>
            </a:xfrm>
          </p:grpSpPr>
          <p:sp>
            <p:nvSpPr>
              <p:cNvPr id="17" name="îŝ1ïdê">
                <a:extLst>
                  <a:ext uri="{FF2B5EF4-FFF2-40B4-BE49-F238E27FC236}">
                    <a16:creationId xmlns:a16="http://schemas.microsoft.com/office/drawing/2014/main" xmlns="" id="{007A5116-400C-4DEB-BCFC-0AE424B4B0A8}"/>
                  </a:ext>
                </a:extLst>
              </p:cNvPr>
              <p:cNvSpPr/>
              <p:nvPr/>
            </p:nvSpPr>
            <p:spPr>
              <a:xfrm>
                <a:off x="6483658" y="2208019"/>
                <a:ext cx="5708342" cy="1420872"/>
              </a:xfrm>
              <a:prstGeom prst="roundRect">
                <a:avLst>
                  <a:gd name="adj" fmla="val 50000"/>
                </a:avLst>
              </a:prstGeom>
              <a:solidFill>
                <a:schemeClr val="bg1">
                  <a:lumMod val="95000"/>
                </a:schemeClr>
              </a:solidFill>
              <a:ln w="12700">
                <a:miter lim="400000"/>
              </a:ln>
            </p:spPr>
            <p:txBody>
              <a:bodyPr wrap="square" lIns="91440" tIns="45720" rIns="91440" bIns="45720" anchor="ctr">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lvl="0">
                  <a:defRPr sz="3200">
                    <a:solidFill>
                      <a:srgbClr val="FFFFFF"/>
                    </a:solidFill>
                  </a:defRPr>
                </a:pPr>
                <a:endParaRPr dirty="0">
                  <a:cs typeface="+mn-ea"/>
                  <a:sym typeface="+mn-lt"/>
                </a:endParaRPr>
              </a:p>
            </p:txBody>
          </p:sp>
          <p:sp>
            <p:nvSpPr>
              <p:cNvPr id="18" name="iṩ1iḍê">
                <a:extLst>
                  <a:ext uri="{FF2B5EF4-FFF2-40B4-BE49-F238E27FC236}">
                    <a16:creationId xmlns:a16="http://schemas.microsoft.com/office/drawing/2014/main" xmlns="" id="{F95BEFA0-495C-44A2-AC70-9FAA7A71D69C}"/>
                  </a:ext>
                </a:extLst>
              </p:cNvPr>
              <p:cNvSpPr/>
              <p:nvPr/>
            </p:nvSpPr>
            <p:spPr>
              <a:xfrm>
                <a:off x="6483658" y="2223699"/>
                <a:ext cx="1389512" cy="1389512"/>
              </a:xfrm>
              <a:prstGeom prst="ellipse">
                <a:avLst/>
              </a:prstGeom>
              <a:noFill/>
              <a:ln w="28575" cap="flat" cmpd="sng" algn="ctr">
                <a:solidFill>
                  <a:schemeClr val="bg1">
                    <a:lumMod val="75000"/>
                  </a:schemeClr>
                </a:solid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lIns="91440" tIns="45720" rIns="91440" bIns="45720" anchor="ctr">
                <a:normAutofit/>
              </a:bodyPr>
              <a:lstStyle/>
              <a:p>
                <a:pPr algn="ctr" defTabSz="914377"/>
                <a:endParaRPr lang="zh-CN" altLang="en-US" dirty="0">
                  <a:cs typeface="+mn-ea"/>
                  <a:sym typeface="+mn-lt"/>
                </a:endParaRPr>
              </a:p>
            </p:txBody>
          </p:sp>
        </p:grpSp>
      </p:grpSp>
      <p:sp>
        <p:nvSpPr>
          <p:cNvPr id="29" name="TextBox 13">
            <a:extLst>
              <a:ext uri="{FF2B5EF4-FFF2-40B4-BE49-F238E27FC236}">
                <a16:creationId xmlns:a16="http://schemas.microsoft.com/office/drawing/2014/main" xmlns="" id="{41E30FE3-BA9E-4DD6-AD1B-E09334A01AE2}"/>
              </a:ext>
            </a:extLst>
          </p:cNvPr>
          <p:cNvSpPr txBox="1"/>
          <p:nvPr/>
        </p:nvSpPr>
        <p:spPr>
          <a:xfrm>
            <a:off x="8023756" y="1518809"/>
            <a:ext cx="4318830" cy="812530"/>
          </a:xfrm>
          <a:prstGeom prst="rect">
            <a:avLst/>
          </a:prstGeom>
          <a:noFill/>
        </p:spPr>
        <p:txBody>
          <a:bodyPr wrap="square" lIns="0" tIns="0" rIns="0" bIns="0" rtlCol="0" anchor="t" anchorCtr="0">
            <a:spAutoFit/>
          </a:bodyPr>
          <a:lstStyle/>
          <a:p>
            <a:pP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defTabSz="1216660">
              <a:lnSpc>
                <a:spcPct val="120000"/>
              </a:lnSpc>
              <a:spcBef>
                <a:spcPct val="20000"/>
              </a:spcBef>
              <a:defRPr/>
            </a:pPr>
            <a:r>
              <a:rPr lang="en-US" altLang="zh-CN" sz="1200" dirty="0">
                <a:cs typeface="+mn-ea"/>
                <a:sym typeface="+mn-lt"/>
              </a:rPr>
              <a:t>……</a:t>
            </a:r>
          </a:p>
        </p:txBody>
      </p:sp>
      <p:sp>
        <p:nvSpPr>
          <p:cNvPr id="30" name="TextBox 13">
            <a:extLst>
              <a:ext uri="{FF2B5EF4-FFF2-40B4-BE49-F238E27FC236}">
                <a16:creationId xmlns:a16="http://schemas.microsoft.com/office/drawing/2014/main" xmlns="" id="{5B2CAECD-CBD3-4700-BC00-616B7C57BB99}"/>
              </a:ext>
            </a:extLst>
          </p:cNvPr>
          <p:cNvSpPr txBox="1"/>
          <p:nvPr/>
        </p:nvSpPr>
        <p:spPr>
          <a:xfrm>
            <a:off x="8023756" y="3225935"/>
            <a:ext cx="4318830" cy="812530"/>
          </a:xfrm>
          <a:prstGeom prst="rect">
            <a:avLst/>
          </a:prstGeom>
          <a:noFill/>
        </p:spPr>
        <p:txBody>
          <a:bodyPr wrap="square" lIns="0" tIns="0" rIns="0" bIns="0" rtlCol="0" anchor="t" anchorCtr="0">
            <a:spAutoFit/>
          </a:bodyPr>
          <a:lstStyle/>
          <a:p>
            <a:pP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defTabSz="1216660">
              <a:lnSpc>
                <a:spcPct val="120000"/>
              </a:lnSpc>
              <a:spcBef>
                <a:spcPct val="20000"/>
              </a:spcBef>
              <a:defRPr/>
            </a:pPr>
            <a:r>
              <a:rPr lang="en-US" altLang="zh-CN" sz="1200" dirty="0">
                <a:cs typeface="+mn-ea"/>
                <a:sym typeface="+mn-lt"/>
              </a:rPr>
              <a:t>……</a:t>
            </a:r>
          </a:p>
        </p:txBody>
      </p:sp>
      <p:sp>
        <p:nvSpPr>
          <p:cNvPr id="31" name="TextBox 13">
            <a:extLst>
              <a:ext uri="{FF2B5EF4-FFF2-40B4-BE49-F238E27FC236}">
                <a16:creationId xmlns:a16="http://schemas.microsoft.com/office/drawing/2014/main" xmlns="" id="{65CB4EE0-29EF-4E2F-A104-0136150AECE5}"/>
              </a:ext>
            </a:extLst>
          </p:cNvPr>
          <p:cNvSpPr txBox="1"/>
          <p:nvPr/>
        </p:nvSpPr>
        <p:spPr>
          <a:xfrm>
            <a:off x="8023756" y="4933061"/>
            <a:ext cx="4318830" cy="812530"/>
          </a:xfrm>
          <a:prstGeom prst="rect">
            <a:avLst/>
          </a:prstGeom>
          <a:noFill/>
        </p:spPr>
        <p:txBody>
          <a:bodyPr wrap="square" lIns="0" tIns="0" rIns="0" bIns="0" rtlCol="0" anchor="t" anchorCtr="0">
            <a:spAutoFit/>
          </a:bodyPr>
          <a:lstStyle/>
          <a:p>
            <a:pP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defTabSz="1216660">
              <a:lnSpc>
                <a:spcPct val="120000"/>
              </a:lnSpc>
              <a:spcBef>
                <a:spcPct val="20000"/>
              </a:spcBef>
              <a:defRPr/>
            </a:pPr>
            <a:r>
              <a:rPr lang="en-US" altLang="zh-CN" sz="1200" dirty="0">
                <a:cs typeface="+mn-ea"/>
                <a:sym typeface="+mn-lt"/>
              </a:rPr>
              <a:t>……</a:t>
            </a:r>
          </a:p>
        </p:txBody>
      </p:sp>
      <p:sp>
        <p:nvSpPr>
          <p:cNvPr id="32" name="TextBox 13">
            <a:extLst>
              <a:ext uri="{FF2B5EF4-FFF2-40B4-BE49-F238E27FC236}">
                <a16:creationId xmlns:a16="http://schemas.microsoft.com/office/drawing/2014/main" xmlns="" id="{3432A6BC-834B-4573-9483-20E052C0531E}"/>
              </a:ext>
            </a:extLst>
          </p:cNvPr>
          <p:cNvSpPr txBox="1"/>
          <p:nvPr/>
        </p:nvSpPr>
        <p:spPr>
          <a:xfrm>
            <a:off x="-75293" y="1518809"/>
            <a:ext cx="4318830" cy="812530"/>
          </a:xfrm>
          <a:prstGeom prst="rect">
            <a:avLst/>
          </a:prstGeom>
          <a:noFill/>
        </p:spPr>
        <p:txBody>
          <a:bodyPr wrap="square" lIns="0" tIns="0" rIns="0" bIns="0" rtlCol="0" anchor="t" anchorCtr="0">
            <a:spAutoFit/>
          </a:bodyPr>
          <a:lstStyle/>
          <a:p>
            <a:pPr algn="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algn="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algn="r" defTabSz="1216660">
              <a:lnSpc>
                <a:spcPct val="120000"/>
              </a:lnSpc>
              <a:spcBef>
                <a:spcPct val="20000"/>
              </a:spcBef>
              <a:defRPr/>
            </a:pPr>
            <a:r>
              <a:rPr lang="en-US" altLang="zh-CN" sz="1200" dirty="0">
                <a:cs typeface="+mn-ea"/>
                <a:sym typeface="+mn-lt"/>
              </a:rPr>
              <a:t>……</a:t>
            </a:r>
          </a:p>
        </p:txBody>
      </p:sp>
      <p:sp>
        <p:nvSpPr>
          <p:cNvPr id="33" name="TextBox 13">
            <a:extLst>
              <a:ext uri="{FF2B5EF4-FFF2-40B4-BE49-F238E27FC236}">
                <a16:creationId xmlns:a16="http://schemas.microsoft.com/office/drawing/2014/main" xmlns="" id="{78CC7203-F082-4BAC-B036-A74ED38CE6EC}"/>
              </a:ext>
            </a:extLst>
          </p:cNvPr>
          <p:cNvSpPr txBox="1"/>
          <p:nvPr/>
        </p:nvSpPr>
        <p:spPr>
          <a:xfrm>
            <a:off x="-75293" y="3225935"/>
            <a:ext cx="4318830" cy="812530"/>
          </a:xfrm>
          <a:prstGeom prst="rect">
            <a:avLst/>
          </a:prstGeom>
          <a:noFill/>
        </p:spPr>
        <p:txBody>
          <a:bodyPr wrap="square" lIns="0" tIns="0" rIns="0" bIns="0" rtlCol="0" anchor="t" anchorCtr="0">
            <a:spAutoFit/>
          </a:bodyPr>
          <a:lstStyle/>
          <a:p>
            <a:pPr algn="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algn="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algn="r" defTabSz="1216660">
              <a:lnSpc>
                <a:spcPct val="120000"/>
              </a:lnSpc>
              <a:spcBef>
                <a:spcPct val="20000"/>
              </a:spcBef>
              <a:defRPr/>
            </a:pPr>
            <a:r>
              <a:rPr lang="en-US" altLang="zh-CN" sz="1200" dirty="0">
                <a:cs typeface="+mn-ea"/>
                <a:sym typeface="+mn-lt"/>
              </a:rPr>
              <a:t>……</a:t>
            </a:r>
          </a:p>
        </p:txBody>
      </p:sp>
      <p:sp>
        <p:nvSpPr>
          <p:cNvPr id="34" name="TextBox 13">
            <a:extLst>
              <a:ext uri="{FF2B5EF4-FFF2-40B4-BE49-F238E27FC236}">
                <a16:creationId xmlns:a16="http://schemas.microsoft.com/office/drawing/2014/main" xmlns="" id="{0A5D2CCD-017C-4C92-B6CD-3836FDF64127}"/>
              </a:ext>
            </a:extLst>
          </p:cNvPr>
          <p:cNvSpPr txBox="1"/>
          <p:nvPr/>
        </p:nvSpPr>
        <p:spPr>
          <a:xfrm>
            <a:off x="-75293" y="4933061"/>
            <a:ext cx="4318830" cy="812530"/>
          </a:xfrm>
          <a:prstGeom prst="rect">
            <a:avLst/>
          </a:prstGeom>
          <a:noFill/>
        </p:spPr>
        <p:txBody>
          <a:bodyPr wrap="square" lIns="0" tIns="0" rIns="0" bIns="0" rtlCol="0" anchor="t" anchorCtr="0">
            <a:spAutoFit/>
          </a:bodyPr>
          <a:lstStyle/>
          <a:p>
            <a:pPr algn="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algn="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algn="r" defTabSz="1216660">
              <a:lnSpc>
                <a:spcPct val="120000"/>
              </a:lnSpc>
              <a:spcBef>
                <a:spcPct val="20000"/>
              </a:spcBef>
              <a:defRPr/>
            </a:pPr>
            <a:r>
              <a:rPr lang="en-US" altLang="zh-CN" sz="1200" dirty="0">
                <a:cs typeface="+mn-ea"/>
                <a:sym typeface="+mn-lt"/>
              </a:rPr>
              <a:t>……</a:t>
            </a:r>
          </a:p>
        </p:txBody>
      </p:sp>
      <p:grpSp>
        <p:nvGrpSpPr>
          <p:cNvPr id="35" name="组合 34">
            <a:extLst>
              <a:ext uri="{FF2B5EF4-FFF2-40B4-BE49-F238E27FC236}">
                <a16:creationId xmlns:a16="http://schemas.microsoft.com/office/drawing/2014/main" xmlns="" id="{79621E52-3C3B-401C-8208-8C5086377D1E}"/>
              </a:ext>
            </a:extLst>
          </p:cNvPr>
          <p:cNvGrpSpPr/>
          <p:nvPr/>
        </p:nvGrpSpPr>
        <p:grpSpPr>
          <a:xfrm>
            <a:off x="6847498" y="5097152"/>
            <a:ext cx="661832" cy="484347"/>
            <a:chOff x="9438084" y="4374245"/>
            <a:chExt cx="661832" cy="484347"/>
          </a:xfrm>
          <a:solidFill>
            <a:schemeClr val="tx1"/>
          </a:solidFill>
        </p:grpSpPr>
        <p:sp>
          <p:nvSpPr>
            <p:cNvPr id="36" name="任意多边形 85">
              <a:extLst>
                <a:ext uri="{FF2B5EF4-FFF2-40B4-BE49-F238E27FC236}">
                  <a16:creationId xmlns:a16="http://schemas.microsoft.com/office/drawing/2014/main" xmlns="" id="{8FF7C7D2-9A11-4F5C-BA0F-25F0D24E53E6}"/>
                </a:ext>
              </a:extLst>
            </p:cNvPr>
            <p:cNvSpPr/>
            <p:nvPr/>
          </p:nvSpPr>
          <p:spPr>
            <a:xfrm>
              <a:off x="9457655" y="4459517"/>
              <a:ext cx="526322" cy="399075"/>
            </a:xfrm>
            <a:custGeom>
              <a:avLst/>
              <a:gdLst>
                <a:gd name="connsiteX0" fmla="*/ 96105 w 628567"/>
                <a:gd name="connsiteY0" fmla="*/ 192304 h 476598"/>
                <a:gd name="connsiteX1" fmla="*/ 96105 w 628567"/>
                <a:gd name="connsiteY1" fmla="*/ 476598 h 476598"/>
                <a:gd name="connsiteX2" fmla="*/ 0 w 628567"/>
                <a:gd name="connsiteY2" fmla="*/ 476598 h 476598"/>
                <a:gd name="connsiteX3" fmla="*/ 0 w 628567"/>
                <a:gd name="connsiteY3" fmla="*/ 267440 h 476598"/>
                <a:gd name="connsiteX4" fmla="*/ 451079 w 628567"/>
                <a:gd name="connsiteY4" fmla="*/ 149738 h 476598"/>
                <a:gd name="connsiteX5" fmla="*/ 451079 w 628567"/>
                <a:gd name="connsiteY5" fmla="*/ 476598 h 476598"/>
                <a:gd name="connsiteX6" fmla="*/ 354974 w 628567"/>
                <a:gd name="connsiteY6" fmla="*/ 476598 h 476598"/>
                <a:gd name="connsiteX7" fmla="*/ 354974 w 628567"/>
                <a:gd name="connsiteY7" fmla="*/ 196833 h 476598"/>
                <a:gd name="connsiteX8" fmla="*/ 357633 w 628567"/>
                <a:gd name="connsiteY8" fmla="*/ 200277 h 476598"/>
                <a:gd name="connsiteX9" fmla="*/ 359009 w 628567"/>
                <a:gd name="connsiteY9" fmla="*/ 199214 h 476598"/>
                <a:gd name="connsiteX10" fmla="*/ 372907 w 628567"/>
                <a:gd name="connsiteY10" fmla="*/ 215687 h 476598"/>
                <a:gd name="connsiteX11" fmla="*/ 255352 w 628567"/>
                <a:gd name="connsiteY11" fmla="*/ 67803 h 476598"/>
                <a:gd name="connsiteX12" fmla="*/ 273592 w 628567"/>
                <a:gd name="connsiteY12" fmla="*/ 91427 h 476598"/>
                <a:gd name="connsiteX13" fmla="*/ 273592 w 628567"/>
                <a:gd name="connsiteY13" fmla="*/ 476598 h 476598"/>
                <a:gd name="connsiteX14" fmla="*/ 177487 w 628567"/>
                <a:gd name="connsiteY14" fmla="*/ 476598 h 476598"/>
                <a:gd name="connsiteX15" fmla="*/ 177487 w 628567"/>
                <a:gd name="connsiteY15" fmla="*/ 128679 h 476598"/>
                <a:gd name="connsiteX16" fmla="*/ 628567 w 628567"/>
                <a:gd name="connsiteY16" fmla="*/ 0 h 476598"/>
                <a:gd name="connsiteX17" fmla="*/ 628567 w 628567"/>
                <a:gd name="connsiteY17" fmla="*/ 476598 h 476598"/>
                <a:gd name="connsiteX18" fmla="*/ 532462 w 628567"/>
                <a:gd name="connsiteY18" fmla="*/ 476598 h 476598"/>
                <a:gd name="connsiteX19" fmla="*/ 532462 w 628567"/>
                <a:gd name="connsiteY19" fmla="*/ 81079 h 4765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28567" h="476598">
                  <a:moveTo>
                    <a:pt x="96105" y="192304"/>
                  </a:moveTo>
                  <a:lnTo>
                    <a:pt x="96105" y="476598"/>
                  </a:lnTo>
                  <a:lnTo>
                    <a:pt x="0" y="476598"/>
                  </a:lnTo>
                  <a:lnTo>
                    <a:pt x="0" y="267440"/>
                  </a:lnTo>
                  <a:close/>
                  <a:moveTo>
                    <a:pt x="451079" y="149738"/>
                  </a:moveTo>
                  <a:lnTo>
                    <a:pt x="451079" y="476598"/>
                  </a:lnTo>
                  <a:lnTo>
                    <a:pt x="354974" y="476598"/>
                  </a:lnTo>
                  <a:lnTo>
                    <a:pt x="354974" y="196833"/>
                  </a:lnTo>
                  <a:lnTo>
                    <a:pt x="357633" y="200277"/>
                  </a:lnTo>
                  <a:lnTo>
                    <a:pt x="359009" y="199214"/>
                  </a:lnTo>
                  <a:lnTo>
                    <a:pt x="372907" y="215687"/>
                  </a:lnTo>
                  <a:close/>
                  <a:moveTo>
                    <a:pt x="255352" y="67803"/>
                  </a:moveTo>
                  <a:lnTo>
                    <a:pt x="273592" y="91427"/>
                  </a:lnTo>
                  <a:lnTo>
                    <a:pt x="273592" y="476598"/>
                  </a:lnTo>
                  <a:lnTo>
                    <a:pt x="177487" y="476598"/>
                  </a:lnTo>
                  <a:lnTo>
                    <a:pt x="177487" y="128679"/>
                  </a:lnTo>
                  <a:close/>
                  <a:moveTo>
                    <a:pt x="628567" y="0"/>
                  </a:moveTo>
                  <a:lnTo>
                    <a:pt x="628567" y="476598"/>
                  </a:lnTo>
                  <a:lnTo>
                    <a:pt x="532462" y="476598"/>
                  </a:lnTo>
                  <a:lnTo>
                    <a:pt x="532462" y="81079"/>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sp>
          <p:nvSpPr>
            <p:cNvPr id="37" name="任意多边形 86">
              <a:extLst>
                <a:ext uri="{FF2B5EF4-FFF2-40B4-BE49-F238E27FC236}">
                  <a16:creationId xmlns:a16="http://schemas.microsoft.com/office/drawing/2014/main" xmlns="" id="{755E2C44-25B9-45B5-A494-03D3BD39C9FA}"/>
                </a:ext>
              </a:extLst>
            </p:cNvPr>
            <p:cNvSpPr/>
            <p:nvPr/>
          </p:nvSpPr>
          <p:spPr>
            <a:xfrm rot="13790841">
              <a:off x="9632549" y="4179780"/>
              <a:ext cx="272901" cy="661832"/>
            </a:xfrm>
            <a:custGeom>
              <a:avLst/>
              <a:gdLst>
                <a:gd name="connsiteX0" fmla="*/ 97660 w 325915"/>
                <a:gd name="connsiteY0" fmla="*/ 790400 h 790400"/>
                <a:gd name="connsiteX1" fmla="*/ 0 w 325915"/>
                <a:gd name="connsiteY1" fmla="*/ 664808 h 790400"/>
                <a:gd name="connsiteX2" fmla="*/ 70970 w 325915"/>
                <a:gd name="connsiteY2" fmla="*/ 664808 h 790400"/>
                <a:gd name="connsiteX3" fmla="*/ 70970 w 325915"/>
                <a:gd name="connsiteY3" fmla="*/ 320500 h 790400"/>
                <a:gd name="connsiteX4" fmla="*/ 92523 w 325915"/>
                <a:gd name="connsiteY4" fmla="*/ 320500 h 790400"/>
                <a:gd name="connsiteX5" fmla="*/ 92598 w 325915"/>
                <a:gd name="connsiteY5" fmla="*/ 318763 h 790400"/>
                <a:gd name="connsiteX6" fmla="*/ 259805 w 325915"/>
                <a:gd name="connsiteY6" fmla="*/ 326009 h 790400"/>
                <a:gd name="connsiteX7" fmla="*/ 271953 w 325915"/>
                <a:gd name="connsiteY7" fmla="*/ 0 h 790400"/>
                <a:gd name="connsiteX8" fmla="*/ 325915 w 325915"/>
                <a:gd name="connsiteY8" fmla="*/ 2011 h 790400"/>
                <a:gd name="connsiteX9" fmla="*/ 311729 w 325915"/>
                <a:gd name="connsiteY9" fmla="*/ 382747 h 790400"/>
                <a:gd name="connsiteX10" fmla="*/ 257766 w 325915"/>
                <a:gd name="connsiteY10" fmla="*/ 380736 h 790400"/>
                <a:gd name="connsiteX11" fmla="*/ 257794 w 325915"/>
                <a:gd name="connsiteY11" fmla="*/ 379973 h 790400"/>
                <a:gd name="connsiteX12" fmla="*/ 124349 w 325915"/>
                <a:gd name="connsiteY12" fmla="*/ 374190 h 790400"/>
                <a:gd name="connsiteX13" fmla="*/ 124349 w 325915"/>
                <a:gd name="connsiteY13" fmla="*/ 664808 h 790400"/>
                <a:gd name="connsiteX14" fmla="*/ 195319 w 325915"/>
                <a:gd name="connsiteY14" fmla="*/ 664808 h 790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325915" h="790400">
                  <a:moveTo>
                    <a:pt x="97660" y="790400"/>
                  </a:moveTo>
                  <a:lnTo>
                    <a:pt x="0" y="664808"/>
                  </a:lnTo>
                  <a:lnTo>
                    <a:pt x="70970" y="664808"/>
                  </a:lnTo>
                  <a:lnTo>
                    <a:pt x="70970" y="320500"/>
                  </a:lnTo>
                  <a:lnTo>
                    <a:pt x="92523" y="320500"/>
                  </a:lnTo>
                  <a:lnTo>
                    <a:pt x="92598" y="318763"/>
                  </a:lnTo>
                  <a:lnTo>
                    <a:pt x="259805" y="326009"/>
                  </a:lnTo>
                  <a:lnTo>
                    <a:pt x="271953" y="0"/>
                  </a:lnTo>
                  <a:lnTo>
                    <a:pt x="325915" y="2011"/>
                  </a:lnTo>
                  <a:lnTo>
                    <a:pt x="311729" y="382747"/>
                  </a:lnTo>
                  <a:lnTo>
                    <a:pt x="257766" y="380736"/>
                  </a:lnTo>
                  <a:lnTo>
                    <a:pt x="257794" y="379973"/>
                  </a:lnTo>
                  <a:lnTo>
                    <a:pt x="124349" y="374190"/>
                  </a:lnTo>
                  <a:lnTo>
                    <a:pt x="124349" y="664808"/>
                  </a:lnTo>
                  <a:lnTo>
                    <a:pt x="195319" y="664808"/>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grpSp>
      <p:grpSp>
        <p:nvGrpSpPr>
          <p:cNvPr id="38" name="组合 37">
            <a:extLst>
              <a:ext uri="{FF2B5EF4-FFF2-40B4-BE49-F238E27FC236}">
                <a16:creationId xmlns:a16="http://schemas.microsoft.com/office/drawing/2014/main" xmlns="" id="{2844A397-2CB8-4F80-A4A9-DF5498E94B29}"/>
              </a:ext>
            </a:extLst>
          </p:cNvPr>
          <p:cNvGrpSpPr/>
          <p:nvPr/>
        </p:nvGrpSpPr>
        <p:grpSpPr>
          <a:xfrm>
            <a:off x="6857498" y="3335031"/>
            <a:ext cx="661832" cy="484347"/>
            <a:chOff x="9438084" y="4374245"/>
            <a:chExt cx="661832" cy="484347"/>
          </a:xfrm>
          <a:solidFill>
            <a:schemeClr val="tx1"/>
          </a:solidFill>
        </p:grpSpPr>
        <p:sp>
          <p:nvSpPr>
            <p:cNvPr id="39" name="任意多边形 85">
              <a:extLst>
                <a:ext uri="{FF2B5EF4-FFF2-40B4-BE49-F238E27FC236}">
                  <a16:creationId xmlns:a16="http://schemas.microsoft.com/office/drawing/2014/main" xmlns="" id="{916EB157-A53D-4CE7-A804-CEFA0A92EC3A}"/>
                </a:ext>
              </a:extLst>
            </p:cNvPr>
            <p:cNvSpPr/>
            <p:nvPr/>
          </p:nvSpPr>
          <p:spPr>
            <a:xfrm>
              <a:off x="9457655" y="4459517"/>
              <a:ext cx="526322" cy="399075"/>
            </a:xfrm>
            <a:custGeom>
              <a:avLst/>
              <a:gdLst>
                <a:gd name="connsiteX0" fmla="*/ 96105 w 628567"/>
                <a:gd name="connsiteY0" fmla="*/ 192304 h 476598"/>
                <a:gd name="connsiteX1" fmla="*/ 96105 w 628567"/>
                <a:gd name="connsiteY1" fmla="*/ 476598 h 476598"/>
                <a:gd name="connsiteX2" fmla="*/ 0 w 628567"/>
                <a:gd name="connsiteY2" fmla="*/ 476598 h 476598"/>
                <a:gd name="connsiteX3" fmla="*/ 0 w 628567"/>
                <a:gd name="connsiteY3" fmla="*/ 267440 h 476598"/>
                <a:gd name="connsiteX4" fmla="*/ 451079 w 628567"/>
                <a:gd name="connsiteY4" fmla="*/ 149738 h 476598"/>
                <a:gd name="connsiteX5" fmla="*/ 451079 w 628567"/>
                <a:gd name="connsiteY5" fmla="*/ 476598 h 476598"/>
                <a:gd name="connsiteX6" fmla="*/ 354974 w 628567"/>
                <a:gd name="connsiteY6" fmla="*/ 476598 h 476598"/>
                <a:gd name="connsiteX7" fmla="*/ 354974 w 628567"/>
                <a:gd name="connsiteY7" fmla="*/ 196833 h 476598"/>
                <a:gd name="connsiteX8" fmla="*/ 357633 w 628567"/>
                <a:gd name="connsiteY8" fmla="*/ 200277 h 476598"/>
                <a:gd name="connsiteX9" fmla="*/ 359009 w 628567"/>
                <a:gd name="connsiteY9" fmla="*/ 199214 h 476598"/>
                <a:gd name="connsiteX10" fmla="*/ 372907 w 628567"/>
                <a:gd name="connsiteY10" fmla="*/ 215687 h 476598"/>
                <a:gd name="connsiteX11" fmla="*/ 255352 w 628567"/>
                <a:gd name="connsiteY11" fmla="*/ 67803 h 476598"/>
                <a:gd name="connsiteX12" fmla="*/ 273592 w 628567"/>
                <a:gd name="connsiteY12" fmla="*/ 91427 h 476598"/>
                <a:gd name="connsiteX13" fmla="*/ 273592 w 628567"/>
                <a:gd name="connsiteY13" fmla="*/ 476598 h 476598"/>
                <a:gd name="connsiteX14" fmla="*/ 177487 w 628567"/>
                <a:gd name="connsiteY14" fmla="*/ 476598 h 476598"/>
                <a:gd name="connsiteX15" fmla="*/ 177487 w 628567"/>
                <a:gd name="connsiteY15" fmla="*/ 128679 h 476598"/>
                <a:gd name="connsiteX16" fmla="*/ 628567 w 628567"/>
                <a:gd name="connsiteY16" fmla="*/ 0 h 476598"/>
                <a:gd name="connsiteX17" fmla="*/ 628567 w 628567"/>
                <a:gd name="connsiteY17" fmla="*/ 476598 h 476598"/>
                <a:gd name="connsiteX18" fmla="*/ 532462 w 628567"/>
                <a:gd name="connsiteY18" fmla="*/ 476598 h 476598"/>
                <a:gd name="connsiteX19" fmla="*/ 532462 w 628567"/>
                <a:gd name="connsiteY19" fmla="*/ 81079 h 4765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28567" h="476598">
                  <a:moveTo>
                    <a:pt x="96105" y="192304"/>
                  </a:moveTo>
                  <a:lnTo>
                    <a:pt x="96105" y="476598"/>
                  </a:lnTo>
                  <a:lnTo>
                    <a:pt x="0" y="476598"/>
                  </a:lnTo>
                  <a:lnTo>
                    <a:pt x="0" y="267440"/>
                  </a:lnTo>
                  <a:close/>
                  <a:moveTo>
                    <a:pt x="451079" y="149738"/>
                  </a:moveTo>
                  <a:lnTo>
                    <a:pt x="451079" y="476598"/>
                  </a:lnTo>
                  <a:lnTo>
                    <a:pt x="354974" y="476598"/>
                  </a:lnTo>
                  <a:lnTo>
                    <a:pt x="354974" y="196833"/>
                  </a:lnTo>
                  <a:lnTo>
                    <a:pt x="357633" y="200277"/>
                  </a:lnTo>
                  <a:lnTo>
                    <a:pt x="359009" y="199214"/>
                  </a:lnTo>
                  <a:lnTo>
                    <a:pt x="372907" y="215687"/>
                  </a:lnTo>
                  <a:close/>
                  <a:moveTo>
                    <a:pt x="255352" y="67803"/>
                  </a:moveTo>
                  <a:lnTo>
                    <a:pt x="273592" y="91427"/>
                  </a:lnTo>
                  <a:lnTo>
                    <a:pt x="273592" y="476598"/>
                  </a:lnTo>
                  <a:lnTo>
                    <a:pt x="177487" y="476598"/>
                  </a:lnTo>
                  <a:lnTo>
                    <a:pt x="177487" y="128679"/>
                  </a:lnTo>
                  <a:close/>
                  <a:moveTo>
                    <a:pt x="628567" y="0"/>
                  </a:moveTo>
                  <a:lnTo>
                    <a:pt x="628567" y="476598"/>
                  </a:lnTo>
                  <a:lnTo>
                    <a:pt x="532462" y="476598"/>
                  </a:lnTo>
                  <a:lnTo>
                    <a:pt x="532462" y="81079"/>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sp>
          <p:nvSpPr>
            <p:cNvPr id="40" name="任意多边形 86">
              <a:extLst>
                <a:ext uri="{FF2B5EF4-FFF2-40B4-BE49-F238E27FC236}">
                  <a16:creationId xmlns:a16="http://schemas.microsoft.com/office/drawing/2014/main" xmlns="" id="{7BCB60E6-6676-4A34-AB96-AC29D68D288E}"/>
                </a:ext>
              </a:extLst>
            </p:cNvPr>
            <p:cNvSpPr/>
            <p:nvPr/>
          </p:nvSpPr>
          <p:spPr>
            <a:xfrm rot="13790841">
              <a:off x="9632549" y="4179780"/>
              <a:ext cx="272901" cy="661832"/>
            </a:xfrm>
            <a:custGeom>
              <a:avLst/>
              <a:gdLst>
                <a:gd name="connsiteX0" fmla="*/ 97660 w 325915"/>
                <a:gd name="connsiteY0" fmla="*/ 790400 h 790400"/>
                <a:gd name="connsiteX1" fmla="*/ 0 w 325915"/>
                <a:gd name="connsiteY1" fmla="*/ 664808 h 790400"/>
                <a:gd name="connsiteX2" fmla="*/ 70970 w 325915"/>
                <a:gd name="connsiteY2" fmla="*/ 664808 h 790400"/>
                <a:gd name="connsiteX3" fmla="*/ 70970 w 325915"/>
                <a:gd name="connsiteY3" fmla="*/ 320500 h 790400"/>
                <a:gd name="connsiteX4" fmla="*/ 92523 w 325915"/>
                <a:gd name="connsiteY4" fmla="*/ 320500 h 790400"/>
                <a:gd name="connsiteX5" fmla="*/ 92598 w 325915"/>
                <a:gd name="connsiteY5" fmla="*/ 318763 h 790400"/>
                <a:gd name="connsiteX6" fmla="*/ 259805 w 325915"/>
                <a:gd name="connsiteY6" fmla="*/ 326009 h 790400"/>
                <a:gd name="connsiteX7" fmla="*/ 271953 w 325915"/>
                <a:gd name="connsiteY7" fmla="*/ 0 h 790400"/>
                <a:gd name="connsiteX8" fmla="*/ 325915 w 325915"/>
                <a:gd name="connsiteY8" fmla="*/ 2011 h 790400"/>
                <a:gd name="connsiteX9" fmla="*/ 311729 w 325915"/>
                <a:gd name="connsiteY9" fmla="*/ 382747 h 790400"/>
                <a:gd name="connsiteX10" fmla="*/ 257766 w 325915"/>
                <a:gd name="connsiteY10" fmla="*/ 380736 h 790400"/>
                <a:gd name="connsiteX11" fmla="*/ 257794 w 325915"/>
                <a:gd name="connsiteY11" fmla="*/ 379973 h 790400"/>
                <a:gd name="connsiteX12" fmla="*/ 124349 w 325915"/>
                <a:gd name="connsiteY12" fmla="*/ 374190 h 790400"/>
                <a:gd name="connsiteX13" fmla="*/ 124349 w 325915"/>
                <a:gd name="connsiteY13" fmla="*/ 664808 h 790400"/>
                <a:gd name="connsiteX14" fmla="*/ 195319 w 325915"/>
                <a:gd name="connsiteY14" fmla="*/ 664808 h 790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325915" h="790400">
                  <a:moveTo>
                    <a:pt x="97660" y="790400"/>
                  </a:moveTo>
                  <a:lnTo>
                    <a:pt x="0" y="664808"/>
                  </a:lnTo>
                  <a:lnTo>
                    <a:pt x="70970" y="664808"/>
                  </a:lnTo>
                  <a:lnTo>
                    <a:pt x="70970" y="320500"/>
                  </a:lnTo>
                  <a:lnTo>
                    <a:pt x="92523" y="320500"/>
                  </a:lnTo>
                  <a:lnTo>
                    <a:pt x="92598" y="318763"/>
                  </a:lnTo>
                  <a:lnTo>
                    <a:pt x="259805" y="326009"/>
                  </a:lnTo>
                  <a:lnTo>
                    <a:pt x="271953" y="0"/>
                  </a:lnTo>
                  <a:lnTo>
                    <a:pt x="325915" y="2011"/>
                  </a:lnTo>
                  <a:lnTo>
                    <a:pt x="311729" y="382747"/>
                  </a:lnTo>
                  <a:lnTo>
                    <a:pt x="257766" y="380736"/>
                  </a:lnTo>
                  <a:lnTo>
                    <a:pt x="257794" y="379973"/>
                  </a:lnTo>
                  <a:lnTo>
                    <a:pt x="124349" y="374190"/>
                  </a:lnTo>
                  <a:lnTo>
                    <a:pt x="124349" y="664808"/>
                  </a:lnTo>
                  <a:lnTo>
                    <a:pt x="195319" y="664808"/>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grpSp>
      <p:grpSp>
        <p:nvGrpSpPr>
          <p:cNvPr id="41" name="组合 40">
            <a:extLst>
              <a:ext uri="{FF2B5EF4-FFF2-40B4-BE49-F238E27FC236}">
                <a16:creationId xmlns:a16="http://schemas.microsoft.com/office/drawing/2014/main" xmlns="" id="{0CCB50AF-6A43-4601-956F-36DB5D47F4E6}"/>
              </a:ext>
            </a:extLst>
          </p:cNvPr>
          <p:cNvGrpSpPr/>
          <p:nvPr/>
        </p:nvGrpSpPr>
        <p:grpSpPr>
          <a:xfrm>
            <a:off x="6861777" y="1682900"/>
            <a:ext cx="661832" cy="484347"/>
            <a:chOff x="9438084" y="4374245"/>
            <a:chExt cx="661832" cy="484347"/>
          </a:xfrm>
          <a:solidFill>
            <a:schemeClr val="tx1"/>
          </a:solidFill>
        </p:grpSpPr>
        <p:sp>
          <p:nvSpPr>
            <p:cNvPr id="42" name="任意多边形 85">
              <a:extLst>
                <a:ext uri="{FF2B5EF4-FFF2-40B4-BE49-F238E27FC236}">
                  <a16:creationId xmlns:a16="http://schemas.microsoft.com/office/drawing/2014/main" xmlns="" id="{249CFB92-B0AA-4EE4-9040-5F8B0627A0FC}"/>
                </a:ext>
              </a:extLst>
            </p:cNvPr>
            <p:cNvSpPr/>
            <p:nvPr/>
          </p:nvSpPr>
          <p:spPr>
            <a:xfrm>
              <a:off x="9457655" y="4459517"/>
              <a:ext cx="526322" cy="399075"/>
            </a:xfrm>
            <a:custGeom>
              <a:avLst/>
              <a:gdLst>
                <a:gd name="connsiteX0" fmla="*/ 96105 w 628567"/>
                <a:gd name="connsiteY0" fmla="*/ 192304 h 476598"/>
                <a:gd name="connsiteX1" fmla="*/ 96105 w 628567"/>
                <a:gd name="connsiteY1" fmla="*/ 476598 h 476598"/>
                <a:gd name="connsiteX2" fmla="*/ 0 w 628567"/>
                <a:gd name="connsiteY2" fmla="*/ 476598 h 476598"/>
                <a:gd name="connsiteX3" fmla="*/ 0 w 628567"/>
                <a:gd name="connsiteY3" fmla="*/ 267440 h 476598"/>
                <a:gd name="connsiteX4" fmla="*/ 451079 w 628567"/>
                <a:gd name="connsiteY4" fmla="*/ 149738 h 476598"/>
                <a:gd name="connsiteX5" fmla="*/ 451079 w 628567"/>
                <a:gd name="connsiteY5" fmla="*/ 476598 h 476598"/>
                <a:gd name="connsiteX6" fmla="*/ 354974 w 628567"/>
                <a:gd name="connsiteY6" fmla="*/ 476598 h 476598"/>
                <a:gd name="connsiteX7" fmla="*/ 354974 w 628567"/>
                <a:gd name="connsiteY7" fmla="*/ 196833 h 476598"/>
                <a:gd name="connsiteX8" fmla="*/ 357633 w 628567"/>
                <a:gd name="connsiteY8" fmla="*/ 200277 h 476598"/>
                <a:gd name="connsiteX9" fmla="*/ 359009 w 628567"/>
                <a:gd name="connsiteY9" fmla="*/ 199214 h 476598"/>
                <a:gd name="connsiteX10" fmla="*/ 372907 w 628567"/>
                <a:gd name="connsiteY10" fmla="*/ 215687 h 476598"/>
                <a:gd name="connsiteX11" fmla="*/ 255352 w 628567"/>
                <a:gd name="connsiteY11" fmla="*/ 67803 h 476598"/>
                <a:gd name="connsiteX12" fmla="*/ 273592 w 628567"/>
                <a:gd name="connsiteY12" fmla="*/ 91427 h 476598"/>
                <a:gd name="connsiteX13" fmla="*/ 273592 w 628567"/>
                <a:gd name="connsiteY13" fmla="*/ 476598 h 476598"/>
                <a:gd name="connsiteX14" fmla="*/ 177487 w 628567"/>
                <a:gd name="connsiteY14" fmla="*/ 476598 h 476598"/>
                <a:gd name="connsiteX15" fmla="*/ 177487 w 628567"/>
                <a:gd name="connsiteY15" fmla="*/ 128679 h 476598"/>
                <a:gd name="connsiteX16" fmla="*/ 628567 w 628567"/>
                <a:gd name="connsiteY16" fmla="*/ 0 h 476598"/>
                <a:gd name="connsiteX17" fmla="*/ 628567 w 628567"/>
                <a:gd name="connsiteY17" fmla="*/ 476598 h 476598"/>
                <a:gd name="connsiteX18" fmla="*/ 532462 w 628567"/>
                <a:gd name="connsiteY18" fmla="*/ 476598 h 476598"/>
                <a:gd name="connsiteX19" fmla="*/ 532462 w 628567"/>
                <a:gd name="connsiteY19" fmla="*/ 81079 h 4765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28567" h="476598">
                  <a:moveTo>
                    <a:pt x="96105" y="192304"/>
                  </a:moveTo>
                  <a:lnTo>
                    <a:pt x="96105" y="476598"/>
                  </a:lnTo>
                  <a:lnTo>
                    <a:pt x="0" y="476598"/>
                  </a:lnTo>
                  <a:lnTo>
                    <a:pt x="0" y="267440"/>
                  </a:lnTo>
                  <a:close/>
                  <a:moveTo>
                    <a:pt x="451079" y="149738"/>
                  </a:moveTo>
                  <a:lnTo>
                    <a:pt x="451079" y="476598"/>
                  </a:lnTo>
                  <a:lnTo>
                    <a:pt x="354974" y="476598"/>
                  </a:lnTo>
                  <a:lnTo>
                    <a:pt x="354974" y="196833"/>
                  </a:lnTo>
                  <a:lnTo>
                    <a:pt x="357633" y="200277"/>
                  </a:lnTo>
                  <a:lnTo>
                    <a:pt x="359009" y="199214"/>
                  </a:lnTo>
                  <a:lnTo>
                    <a:pt x="372907" y="215687"/>
                  </a:lnTo>
                  <a:close/>
                  <a:moveTo>
                    <a:pt x="255352" y="67803"/>
                  </a:moveTo>
                  <a:lnTo>
                    <a:pt x="273592" y="91427"/>
                  </a:lnTo>
                  <a:lnTo>
                    <a:pt x="273592" y="476598"/>
                  </a:lnTo>
                  <a:lnTo>
                    <a:pt x="177487" y="476598"/>
                  </a:lnTo>
                  <a:lnTo>
                    <a:pt x="177487" y="128679"/>
                  </a:lnTo>
                  <a:close/>
                  <a:moveTo>
                    <a:pt x="628567" y="0"/>
                  </a:moveTo>
                  <a:lnTo>
                    <a:pt x="628567" y="476598"/>
                  </a:lnTo>
                  <a:lnTo>
                    <a:pt x="532462" y="476598"/>
                  </a:lnTo>
                  <a:lnTo>
                    <a:pt x="532462" y="81079"/>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sp>
          <p:nvSpPr>
            <p:cNvPr id="43" name="任意多边形 86">
              <a:extLst>
                <a:ext uri="{FF2B5EF4-FFF2-40B4-BE49-F238E27FC236}">
                  <a16:creationId xmlns:a16="http://schemas.microsoft.com/office/drawing/2014/main" xmlns="" id="{9C3F56A0-857D-49A1-9C73-831DACA8A650}"/>
                </a:ext>
              </a:extLst>
            </p:cNvPr>
            <p:cNvSpPr/>
            <p:nvPr/>
          </p:nvSpPr>
          <p:spPr>
            <a:xfrm rot="13790841">
              <a:off x="9632549" y="4179780"/>
              <a:ext cx="272901" cy="661832"/>
            </a:xfrm>
            <a:custGeom>
              <a:avLst/>
              <a:gdLst>
                <a:gd name="connsiteX0" fmla="*/ 97660 w 325915"/>
                <a:gd name="connsiteY0" fmla="*/ 790400 h 790400"/>
                <a:gd name="connsiteX1" fmla="*/ 0 w 325915"/>
                <a:gd name="connsiteY1" fmla="*/ 664808 h 790400"/>
                <a:gd name="connsiteX2" fmla="*/ 70970 w 325915"/>
                <a:gd name="connsiteY2" fmla="*/ 664808 h 790400"/>
                <a:gd name="connsiteX3" fmla="*/ 70970 w 325915"/>
                <a:gd name="connsiteY3" fmla="*/ 320500 h 790400"/>
                <a:gd name="connsiteX4" fmla="*/ 92523 w 325915"/>
                <a:gd name="connsiteY4" fmla="*/ 320500 h 790400"/>
                <a:gd name="connsiteX5" fmla="*/ 92598 w 325915"/>
                <a:gd name="connsiteY5" fmla="*/ 318763 h 790400"/>
                <a:gd name="connsiteX6" fmla="*/ 259805 w 325915"/>
                <a:gd name="connsiteY6" fmla="*/ 326009 h 790400"/>
                <a:gd name="connsiteX7" fmla="*/ 271953 w 325915"/>
                <a:gd name="connsiteY7" fmla="*/ 0 h 790400"/>
                <a:gd name="connsiteX8" fmla="*/ 325915 w 325915"/>
                <a:gd name="connsiteY8" fmla="*/ 2011 h 790400"/>
                <a:gd name="connsiteX9" fmla="*/ 311729 w 325915"/>
                <a:gd name="connsiteY9" fmla="*/ 382747 h 790400"/>
                <a:gd name="connsiteX10" fmla="*/ 257766 w 325915"/>
                <a:gd name="connsiteY10" fmla="*/ 380736 h 790400"/>
                <a:gd name="connsiteX11" fmla="*/ 257794 w 325915"/>
                <a:gd name="connsiteY11" fmla="*/ 379973 h 790400"/>
                <a:gd name="connsiteX12" fmla="*/ 124349 w 325915"/>
                <a:gd name="connsiteY12" fmla="*/ 374190 h 790400"/>
                <a:gd name="connsiteX13" fmla="*/ 124349 w 325915"/>
                <a:gd name="connsiteY13" fmla="*/ 664808 h 790400"/>
                <a:gd name="connsiteX14" fmla="*/ 195319 w 325915"/>
                <a:gd name="connsiteY14" fmla="*/ 664808 h 790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325915" h="790400">
                  <a:moveTo>
                    <a:pt x="97660" y="790400"/>
                  </a:moveTo>
                  <a:lnTo>
                    <a:pt x="0" y="664808"/>
                  </a:lnTo>
                  <a:lnTo>
                    <a:pt x="70970" y="664808"/>
                  </a:lnTo>
                  <a:lnTo>
                    <a:pt x="70970" y="320500"/>
                  </a:lnTo>
                  <a:lnTo>
                    <a:pt x="92523" y="320500"/>
                  </a:lnTo>
                  <a:lnTo>
                    <a:pt x="92598" y="318763"/>
                  </a:lnTo>
                  <a:lnTo>
                    <a:pt x="259805" y="326009"/>
                  </a:lnTo>
                  <a:lnTo>
                    <a:pt x="271953" y="0"/>
                  </a:lnTo>
                  <a:lnTo>
                    <a:pt x="325915" y="2011"/>
                  </a:lnTo>
                  <a:lnTo>
                    <a:pt x="311729" y="382747"/>
                  </a:lnTo>
                  <a:lnTo>
                    <a:pt x="257766" y="380736"/>
                  </a:lnTo>
                  <a:lnTo>
                    <a:pt x="257794" y="379973"/>
                  </a:lnTo>
                  <a:lnTo>
                    <a:pt x="124349" y="374190"/>
                  </a:lnTo>
                  <a:lnTo>
                    <a:pt x="124349" y="664808"/>
                  </a:lnTo>
                  <a:lnTo>
                    <a:pt x="195319" y="664808"/>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grpSp>
      <p:grpSp>
        <p:nvGrpSpPr>
          <p:cNvPr id="44" name="组合 43">
            <a:extLst>
              <a:ext uri="{FF2B5EF4-FFF2-40B4-BE49-F238E27FC236}">
                <a16:creationId xmlns:a16="http://schemas.microsoft.com/office/drawing/2014/main" xmlns="" id="{33D6AE2B-46D0-49DA-B2C9-4DD9A725D01A}"/>
              </a:ext>
            </a:extLst>
          </p:cNvPr>
          <p:cNvGrpSpPr/>
          <p:nvPr/>
        </p:nvGrpSpPr>
        <p:grpSpPr>
          <a:xfrm>
            <a:off x="4687937" y="5097152"/>
            <a:ext cx="661832" cy="484347"/>
            <a:chOff x="9438084" y="4374245"/>
            <a:chExt cx="661832" cy="484347"/>
          </a:xfrm>
          <a:solidFill>
            <a:schemeClr val="tx1"/>
          </a:solidFill>
        </p:grpSpPr>
        <p:sp>
          <p:nvSpPr>
            <p:cNvPr id="45" name="任意多边形 85">
              <a:extLst>
                <a:ext uri="{FF2B5EF4-FFF2-40B4-BE49-F238E27FC236}">
                  <a16:creationId xmlns:a16="http://schemas.microsoft.com/office/drawing/2014/main" xmlns="" id="{36286D02-3650-474D-808B-2967D1614F75}"/>
                </a:ext>
              </a:extLst>
            </p:cNvPr>
            <p:cNvSpPr/>
            <p:nvPr/>
          </p:nvSpPr>
          <p:spPr>
            <a:xfrm>
              <a:off x="9457655" y="4459517"/>
              <a:ext cx="526322" cy="399075"/>
            </a:xfrm>
            <a:custGeom>
              <a:avLst/>
              <a:gdLst>
                <a:gd name="connsiteX0" fmla="*/ 96105 w 628567"/>
                <a:gd name="connsiteY0" fmla="*/ 192304 h 476598"/>
                <a:gd name="connsiteX1" fmla="*/ 96105 w 628567"/>
                <a:gd name="connsiteY1" fmla="*/ 476598 h 476598"/>
                <a:gd name="connsiteX2" fmla="*/ 0 w 628567"/>
                <a:gd name="connsiteY2" fmla="*/ 476598 h 476598"/>
                <a:gd name="connsiteX3" fmla="*/ 0 w 628567"/>
                <a:gd name="connsiteY3" fmla="*/ 267440 h 476598"/>
                <a:gd name="connsiteX4" fmla="*/ 451079 w 628567"/>
                <a:gd name="connsiteY4" fmla="*/ 149738 h 476598"/>
                <a:gd name="connsiteX5" fmla="*/ 451079 w 628567"/>
                <a:gd name="connsiteY5" fmla="*/ 476598 h 476598"/>
                <a:gd name="connsiteX6" fmla="*/ 354974 w 628567"/>
                <a:gd name="connsiteY6" fmla="*/ 476598 h 476598"/>
                <a:gd name="connsiteX7" fmla="*/ 354974 w 628567"/>
                <a:gd name="connsiteY7" fmla="*/ 196833 h 476598"/>
                <a:gd name="connsiteX8" fmla="*/ 357633 w 628567"/>
                <a:gd name="connsiteY8" fmla="*/ 200277 h 476598"/>
                <a:gd name="connsiteX9" fmla="*/ 359009 w 628567"/>
                <a:gd name="connsiteY9" fmla="*/ 199214 h 476598"/>
                <a:gd name="connsiteX10" fmla="*/ 372907 w 628567"/>
                <a:gd name="connsiteY10" fmla="*/ 215687 h 476598"/>
                <a:gd name="connsiteX11" fmla="*/ 255352 w 628567"/>
                <a:gd name="connsiteY11" fmla="*/ 67803 h 476598"/>
                <a:gd name="connsiteX12" fmla="*/ 273592 w 628567"/>
                <a:gd name="connsiteY12" fmla="*/ 91427 h 476598"/>
                <a:gd name="connsiteX13" fmla="*/ 273592 w 628567"/>
                <a:gd name="connsiteY13" fmla="*/ 476598 h 476598"/>
                <a:gd name="connsiteX14" fmla="*/ 177487 w 628567"/>
                <a:gd name="connsiteY14" fmla="*/ 476598 h 476598"/>
                <a:gd name="connsiteX15" fmla="*/ 177487 w 628567"/>
                <a:gd name="connsiteY15" fmla="*/ 128679 h 476598"/>
                <a:gd name="connsiteX16" fmla="*/ 628567 w 628567"/>
                <a:gd name="connsiteY16" fmla="*/ 0 h 476598"/>
                <a:gd name="connsiteX17" fmla="*/ 628567 w 628567"/>
                <a:gd name="connsiteY17" fmla="*/ 476598 h 476598"/>
                <a:gd name="connsiteX18" fmla="*/ 532462 w 628567"/>
                <a:gd name="connsiteY18" fmla="*/ 476598 h 476598"/>
                <a:gd name="connsiteX19" fmla="*/ 532462 w 628567"/>
                <a:gd name="connsiteY19" fmla="*/ 81079 h 4765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28567" h="476598">
                  <a:moveTo>
                    <a:pt x="96105" y="192304"/>
                  </a:moveTo>
                  <a:lnTo>
                    <a:pt x="96105" y="476598"/>
                  </a:lnTo>
                  <a:lnTo>
                    <a:pt x="0" y="476598"/>
                  </a:lnTo>
                  <a:lnTo>
                    <a:pt x="0" y="267440"/>
                  </a:lnTo>
                  <a:close/>
                  <a:moveTo>
                    <a:pt x="451079" y="149738"/>
                  </a:moveTo>
                  <a:lnTo>
                    <a:pt x="451079" y="476598"/>
                  </a:lnTo>
                  <a:lnTo>
                    <a:pt x="354974" y="476598"/>
                  </a:lnTo>
                  <a:lnTo>
                    <a:pt x="354974" y="196833"/>
                  </a:lnTo>
                  <a:lnTo>
                    <a:pt x="357633" y="200277"/>
                  </a:lnTo>
                  <a:lnTo>
                    <a:pt x="359009" y="199214"/>
                  </a:lnTo>
                  <a:lnTo>
                    <a:pt x="372907" y="215687"/>
                  </a:lnTo>
                  <a:close/>
                  <a:moveTo>
                    <a:pt x="255352" y="67803"/>
                  </a:moveTo>
                  <a:lnTo>
                    <a:pt x="273592" y="91427"/>
                  </a:lnTo>
                  <a:lnTo>
                    <a:pt x="273592" y="476598"/>
                  </a:lnTo>
                  <a:lnTo>
                    <a:pt x="177487" y="476598"/>
                  </a:lnTo>
                  <a:lnTo>
                    <a:pt x="177487" y="128679"/>
                  </a:lnTo>
                  <a:close/>
                  <a:moveTo>
                    <a:pt x="628567" y="0"/>
                  </a:moveTo>
                  <a:lnTo>
                    <a:pt x="628567" y="476598"/>
                  </a:lnTo>
                  <a:lnTo>
                    <a:pt x="532462" y="476598"/>
                  </a:lnTo>
                  <a:lnTo>
                    <a:pt x="532462" y="81079"/>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sp>
          <p:nvSpPr>
            <p:cNvPr id="46" name="任意多边形 86">
              <a:extLst>
                <a:ext uri="{FF2B5EF4-FFF2-40B4-BE49-F238E27FC236}">
                  <a16:creationId xmlns:a16="http://schemas.microsoft.com/office/drawing/2014/main" xmlns="" id="{4DE0BEED-9FA3-4E0E-AD4A-ADDAE2A7002A}"/>
                </a:ext>
              </a:extLst>
            </p:cNvPr>
            <p:cNvSpPr/>
            <p:nvPr/>
          </p:nvSpPr>
          <p:spPr>
            <a:xfrm rot="13790841">
              <a:off x="9632549" y="4179780"/>
              <a:ext cx="272901" cy="661832"/>
            </a:xfrm>
            <a:custGeom>
              <a:avLst/>
              <a:gdLst>
                <a:gd name="connsiteX0" fmla="*/ 97660 w 325915"/>
                <a:gd name="connsiteY0" fmla="*/ 790400 h 790400"/>
                <a:gd name="connsiteX1" fmla="*/ 0 w 325915"/>
                <a:gd name="connsiteY1" fmla="*/ 664808 h 790400"/>
                <a:gd name="connsiteX2" fmla="*/ 70970 w 325915"/>
                <a:gd name="connsiteY2" fmla="*/ 664808 h 790400"/>
                <a:gd name="connsiteX3" fmla="*/ 70970 w 325915"/>
                <a:gd name="connsiteY3" fmla="*/ 320500 h 790400"/>
                <a:gd name="connsiteX4" fmla="*/ 92523 w 325915"/>
                <a:gd name="connsiteY4" fmla="*/ 320500 h 790400"/>
                <a:gd name="connsiteX5" fmla="*/ 92598 w 325915"/>
                <a:gd name="connsiteY5" fmla="*/ 318763 h 790400"/>
                <a:gd name="connsiteX6" fmla="*/ 259805 w 325915"/>
                <a:gd name="connsiteY6" fmla="*/ 326009 h 790400"/>
                <a:gd name="connsiteX7" fmla="*/ 271953 w 325915"/>
                <a:gd name="connsiteY7" fmla="*/ 0 h 790400"/>
                <a:gd name="connsiteX8" fmla="*/ 325915 w 325915"/>
                <a:gd name="connsiteY8" fmla="*/ 2011 h 790400"/>
                <a:gd name="connsiteX9" fmla="*/ 311729 w 325915"/>
                <a:gd name="connsiteY9" fmla="*/ 382747 h 790400"/>
                <a:gd name="connsiteX10" fmla="*/ 257766 w 325915"/>
                <a:gd name="connsiteY10" fmla="*/ 380736 h 790400"/>
                <a:gd name="connsiteX11" fmla="*/ 257794 w 325915"/>
                <a:gd name="connsiteY11" fmla="*/ 379973 h 790400"/>
                <a:gd name="connsiteX12" fmla="*/ 124349 w 325915"/>
                <a:gd name="connsiteY12" fmla="*/ 374190 h 790400"/>
                <a:gd name="connsiteX13" fmla="*/ 124349 w 325915"/>
                <a:gd name="connsiteY13" fmla="*/ 664808 h 790400"/>
                <a:gd name="connsiteX14" fmla="*/ 195319 w 325915"/>
                <a:gd name="connsiteY14" fmla="*/ 664808 h 790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325915" h="790400">
                  <a:moveTo>
                    <a:pt x="97660" y="790400"/>
                  </a:moveTo>
                  <a:lnTo>
                    <a:pt x="0" y="664808"/>
                  </a:lnTo>
                  <a:lnTo>
                    <a:pt x="70970" y="664808"/>
                  </a:lnTo>
                  <a:lnTo>
                    <a:pt x="70970" y="320500"/>
                  </a:lnTo>
                  <a:lnTo>
                    <a:pt x="92523" y="320500"/>
                  </a:lnTo>
                  <a:lnTo>
                    <a:pt x="92598" y="318763"/>
                  </a:lnTo>
                  <a:lnTo>
                    <a:pt x="259805" y="326009"/>
                  </a:lnTo>
                  <a:lnTo>
                    <a:pt x="271953" y="0"/>
                  </a:lnTo>
                  <a:lnTo>
                    <a:pt x="325915" y="2011"/>
                  </a:lnTo>
                  <a:lnTo>
                    <a:pt x="311729" y="382747"/>
                  </a:lnTo>
                  <a:lnTo>
                    <a:pt x="257766" y="380736"/>
                  </a:lnTo>
                  <a:lnTo>
                    <a:pt x="257794" y="379973"/>
                  </a:lnTo>
                  <a:lnTo>
                    <a:pt x="124349" y="374190"/>
                  </a:lnTo>
                  <a:lnTo>
                    <a:pt x="124349" y="664808"/>
                  </a:lnTo>
                  <a:lnTo>
                    <a:pt x="195319" y="664808"/>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grpSp>
      <p:grpSp>
        <p:nvGrpSpPr>
          <p:cNvPr id="47" name="组合 46">
            <a:extLst>
              <a:ext uri="{FF2B5EF4-FFF2-40B4-BE49-F238E27FC236}">
                <a16:creationId xmlns:a16="http://schemas.microsoft.com/office/drawing/2014/main" xmlns="" id="{22908E79-D6B6-4CF6-A232-F0FF1B1EFBDE}"/>
              </a:ext>
            </a:extLst>
          </p:cNvPr>
          <p:cNvGrpSpPr/>
          <p:nvPr/>
        </p:nvGrpSpPr>
        <p:grpSpPr>
          <a:xfrm>
            <a:off x="4697937" y="3335031"/>
            <a:ext cx="661832" cy="484347"/>
            <a:chOff x="9438084" y="4374245"/>
            <a:chExt cx="661832" cy="484347"/>
          </a:xfrm>
          <a:solidFill>
            <a:schemeClr val="tx1"/>
          </a:solidFill>
        </p:grpSpPr>
        <p:sp>
          <p:nvSpPr>
            <p:cNvPr id="48" name="任意多边形 85">
              <a:extLst>
                <a:ext uri="{FF2B5EF4-FFF2-40B4-BE49-F238E27FC236}">
                  <a16:creationId xmlns:a16="http://schemas.microsoft.com/office/drawing/2014/main" xmlns="" id="{124A5C35-5630-4FF9-A1E3-80F2F90764BB}"/>
                </a:ext>
              </a:extLst>
            </p:cNvPr>
            <p:cNvSpPr/>
            <p:nvPr/>
          </p:nvSpPr>
          <p:spPr>
            <a:xfrm>
              <a:off x="9457655" y="4459517"/>
              <a:ext cx="526322" cy="399075"/>
            </a:xfrm>
            <a:custGeom>
              <a:avLst/>
              <a:gdLst>
                <a:gd name="connsiteX0" fmla="*/ 96105 w 628567"/>
                <a:gd name="connsiteY0" fmla="*/ 192304 h 476598"/>
                <a:gd name="connsiteX1" fmla="*/ 96105 w 628567"/>
                <a:gd name="connsiteY1" fmla="*/ 476598 h 476598"/>
                <a:gd name="connsiteX2" fmla="*/ 0 w 628567"/>
                <a:gd name="connsiteY2" fmla="*/ 476598 h 476598"/>
                <a:gd name="connsiteX3" fmla="*/ 0 w 628567"/>
                <a:gd name="connsiteY3" fmla="*/ 267440 h 476598"/>
                <a:gd name="connsiteX4" fmla="*/ 451079 w 628567"/>
                <a:gd name="connsiteY4" fmla="*/ 149738 h 476598"/>
                <a:gd name="connsiteX5" fmla="*/ 451079 w 628567"/>
                <a:gd name="connsiteY5" fmla="*/ 476598 h 476598"/>
                <a:gd name="connsiteX6" fmla="*/ 354974 w 628567"/>
                <a:gd name="connsiteY6" fmla="*/ 476598 h 476598"/>
                <a:gd name="connsiteX7" fmla="*/ 354974 w 628567"/>
                <a:gd name="connsiteY7" fmla="*/ 196833 h 476598"/>
                <a:gd name="connsiteX8" fmla="*/ 357633 w 628567"/>
                <a:gd name="connsiteY8" fmla="*/ 200277 h 476598"/>
                <a:gd name="connsiteX9" fmla="*/ 359009 w 628567"/>
                <a:gd name="connsiteY9" fmla="*/ 199214 h 476598"/>
                <a:gd name="connsiteX10" fmla="*/ 372907 w 628567"/>
                <a:gd name="connsiteY10" fmla="*/ 215687 h 476598"/>
                <a:gd name="connsiteX11" fmla="*/ 255352 w 628567"/>
                <a:gd name="connsiteY11" fmla="*/ 67803 h 476598"/>
                <a:gd name="connsiteX12" fmla="*/ 273592 w 628567"/>
                <a:gd name="connsiteY12" fmla="*/ 91427 h 476598"/>
                <a:gd name="connsiteX13" fmla="*/ 273592 w 628567"/>
                <a:gd name="connsiteY13" fmla="*/ 476598 h 476598"/>
                <a:gd name="connsiteX14" fmla="*/ 177487 w 628567"/>
                <a:gd name="connsiteY14" fmla="*/ 476598 h 476598"/>
                <a:gd name="connsiteX15" fmla="*/ 177487 w 628567"/>
                <a:gd name="connsiteY15" fmla="*/ 128679 h 476598"/>
                <a:gd name="connsiteX16" fmla="*/ 628567 w 628567"/>
                <a:gd name="connsiteY16" fmla="*/ 0 h 476598"/>
                <a:gd name="connsiteX17" fmla="*/ 628567 w 628567"/>
                <a:gd name="connsiteY17" fmla="*/ 476598 h 476598"/>
                <a:gd name="connsiteX18" fmla="*/ 532462 w 628567"/>
                <a:gd name="connsiteY18" fmla="*/ 476598 h 476598"/>
                <a:gd name="connsiteX19" fmla="*/ 532462 w 628567"/>
                <a:gd name="connsiteY19" fmla="*/ 81079 h 4765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28567" h="476598">
                  <a:moveTo>
                    <a:pt x="96105" y="192304"/>
                  </a:moveTo>
                  <a:lnTo>
                    <a:pt x="96105" y="476598"/>
                  </a:lnTo>
                  <a:lnTo>
                    <a:pt x="0" y="476598"/>
                  </a:lnTo>
                  <a:lnTo>
                    <a:pt x="0" y="267440"/>
                  </a:lnTo>
                  <a:close/>
                  <a:moveTo>
                    <a:pt x="451079" y="149738"/>
                  </a:moveTo>
                  <a:lnTo>
                    <a:pt x="451079" y="476598"/>
                  </a:lnTo>
                  <a:lnTo>
                    <a:pt x="354974" y="476598"/>
                  </a:lnTo>
                  <a:lnTo>
                    <a:pt x="354974" y="196833"/>
                  </a:lnTo>
                  <a:lnTo>
                    <a:pt x="357633" y="200277"/>
                  </a:lnTo>
                  <a:lnTo>
                    <a:pt x="359009" y="199214"/>
                  </a:lnTo>
                  <a:lnTo>
                    <a:pt x="372907" y="215687"/>
                  </a:lnTo>
                  <a:close/>
                  <a:moveTo>
                    <a:pt x="255352" y="67803"/>
                  </a:moveTo>
                  <a:lnTo>
                    <a:pt x="273592" y="91427"/>
                  </a:lnTo>
                  <a:lnTo>
                    <a:pt x="273592" y="476598"/>
                  </a:lnTo>
                  <a:lnTo>
                    <a:pt x="177487" y="476598"/>
                  </a:lnTo>
                  <a:lnTo>
                    <a:pt x="177487" y="128679"/>
                  </a:lnTo>
                  <a:close/>
                  <a:moveTo>
                    <a:pt x="628567" y="0"/>
                  </a:moveTo>
                  <a:lnTo>
                    <a:pt x="628567" y="476598"/>
                  </a:lnTo>
                  <a:lnTo>
                    <a:pt x="532462" y="476598"/>
                  </a:lnTo>
                  <a:lnTo>
                    <a:pt x="532462" y="81079"/>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sp>
          <p:nvSpPr>
            <p:cNvPr id="49" name="任意多边形 86">
              <a:extLst>
                <a:ext uri="{FF2B5EF4-FFF2-40B4-BE49-F238E27FC236}">
                  <a16:creationId xmlns:a16="http://schemas.microsoft.com/office/drawing/2014/main" xmlns="" id="{B616A496-BCCF-4A38-85F2-C3CD521D64F9}"/>
                </a:ext>
              </a:extLst>
            </p:cNvPr>
            <p:cNvSpPr/>
            <p:nvPr/>
          </p:nvSpPr>
          <p:spPr>
            <a:xfrm rot="13790841">
              <a:off x="9632549" y="4179780"/>
              <a:ext cx="272901" cy="661832"/>
            </a:xfrm>
            <a:custGeom>
              <a:avLst/>
              <a:gdLst>
                <a:gd name="connsiteX0" fmla="*/ 97660 w 325915"/>
                <a:gd name="connsiteY0" fmla="*/ 790400 h 790400"/>
                <a:gd name="connsiteX1" fmla="*/ 0 w 325915"/>
                <a:gd name="connsiteY1" fmla="*/ 664808 h 790400"/>
                <a:gd name="connsiteX2" fmla="*/ 70970 w 325915"/>
                <a:gd name="connsiteY2" fmla="*/ 664808 h 790400"/>
                <a:gd name="connsiteX3" fmla="*/ 70970 w 325915"/>
                <a:gd name="connsiteY3" fmla="*/ 320500 h 790400"/>
                <a:gd name="connsiteX4" fmla="*/ 92523 w 325915"/>
                <a:gd name="connsiteY4" fmla="*/ 320500 h 790400"/>
                <a:gd name="connsiteX5" fmla="*/ 92598 w 325915"/>
                <a:gd name="connsiteY5" fmla="*/ 318763 h 790400"/>
                <a:gd name="connsiteX6" fmla="*/ 259805 w 325915"/>
                <a:gd name="connsiteY6" fmla="*/ 326009 h 790400"/>
                <a:gd name="connsiteX7" fmla="*/ 271953 w 325915"/>
                <a:gd name="connsiteY7" fmla="*/ 0 h 790400"/>
                <a:gd name="connsiteX8" fmla="*/ 325915 w 325915"/>
                <a:gd name="connsiteY8" fmla="*/ 2011 h 790400"/>
                <a:gd name="connsiteX9" fmla="*/ 311729 w 325915"/>
                <a:gd name="connsiteY9" fmla="*/ 382747 h 790400"/>
                <a:gd name="connsiteX10" fmla="*/ 257766 w 325915"/>
                <a:gd name="connsiteY10" fmla="*/ 380736 h 790400"/>
                <a:gd name="connsiteX11" fmla="*/ 257794 w 325915"/>
                <a:gd name="connsiteY11" fmla="*/ 379973 h 790400"/>
                <a:gd name="connsiteX12" fmla="*/ 124349 w 325915"/>
                <a:gd name="connsiteY12" fmla="*/ 374190 h 790400"/>
                <a:gd name="connsiteX13" fmla="*/ 124349 w 325915"/>
                <a:gd name="connsiteY13" fmla="*/ 664808 h 790400"/>
                <a:gd name="connsiteX14" fmla="*/ 195319 w 325915"/>
                <a:gd name="connsiteY14" fmla="*/ 664808 h 790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325915" h="790400">
                  <a:moveTo>
                    <a:pt x="97660" y="790400"/>
                  </a:moveTo>
                  <a:lnTo>
                    <a:pt x="0" y="664808"/>
                  </a:lnTo>
                  <a:lnTo>
                    <a:pt x="70970" y="664808"/>
                  </a:lnTo>
                  <a:lnTo>
                    <a:pt x="70970" y="320500"/>
                  </a:lnTo>
                  <a:lnTo>
                    <a:pt x="92523" y="320500"/>
                  </a:lnTo>
                  <a:lnTo>
                    <a:pt x="92598" y="318763"/>
                  </a:lnTo>
                  <a:lnTo>
                    <a:pt x="259805" y="326009"/>
                  </a:lnTo>
                  <a:lnTo>
                    <a:pt x="271953" y="0"/>
                  </a:lnTo>
                  <a:lnTo>
                    <a:pt x="325915" y="2011"/>
                  </a:lnTo>
                  <a:lnTo>
                    <a:pt x="311729" y="382747"/>
                  </a:lnTo>
                  <a:lnTo>
                    <a:pt x="257766" y="380736"/>
                  </a:lnTo>
                  <a:lnTo>
                    <a:pt x="257794" y="379973"/>
                  </a:lnTo>
                  <a:lnTo>
                    <a:pt x="124349" y="374190"/>
                  </a:lnTo>
                  <a:lnTo>
                    <a:pt x="124349" y="664808"/>
                  </a:lnTo>
                  <a:lnTo>
                    <a:pt x="195319" y="664808"/>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grpSp>
      <p:grpSp>
        <p:nvGrpSpPr>
          <p:cNvPr id="50" name="组合 49">
            <a:extLst>
              <a:ext uri="{FF2B5EF4-FFF2-40B4-BE49-F238E27FC236}">
                <a16:creationId xmlns:a16="http://schemas.microsoft.com/office/drawing/2014/main" xmlns="" id="{DE1234E4-52A0-42E3-933E-20211F3FB936}"/>
              </a:ext>
            </a:extLst>
          </p:cNvPr>
          <p:cNvGrpSpPr/>
          <p:nvPr/>
        </p:nvGrpSpPr>
        <p:grpSpPr>
          <a:xfrm>
            <a:off x="4702216" y="1682900"/>
            <a:ext cx="661832" cy="484347"/>
            <a:chOff x="9438084" y="4374245"/>
            <a:chExt cx="661832" cy="484347"/>
          </a:xfrm>
          <a:solidFill>
            <a:schemeClr val="tx1"/>
          </a:solidFill>
        </p:grpSpPr>
        <p:sp>
          <p:nvSpPr>
            <p:cNvPr id="51" name="任意多边形 85">
              <a:extLst>
                <a:ext uri="{FF2B5EF4-FFF2-40B4-BE49-F238E27FC236}">
                  <a16:creationId xmlns:a16="http://schemas.microsoft.com/office/drawing/2014/main" xmlns="" id="{689EE94D-F593-4AF7-A7A6-4D1425816250}"/>
                </a:ext>
              </a:extLst>
            </p:cNvPr>
            <p:cNvSpPr/>
            <p:nvPr/>
          </p:nvSpPr>
          <p:spPr>
            <a:xfrm>
              <a:off x="9457655" y="4459517"/>
              <a:ext cx="526322" cy="399075"/>
            </a:xfrm>
            <a:custGeom>
              <a:avLst/>
              <a:gdLst>
                <a:gd name="connsiteX0" fmla="*/ 96105 w 628567"/>
                <a:gd name="connsiteY0" fmla="*/ 192304 h 476598"/>
                <a:gd name="connsiteX1" fmla="*/ 96105 w 628567"/>
                <a:gd name="connsiteY1" fmla="*/ 476598 h 476598"/>
                <a:gd name="connsiteX2" fmla="*/ 0 w 628567"/>
                <a:gd name="connsiteY2" fmla="*/ 476598 h 476598"/>
                <a:gd name="connsiteX3" fmla="*/ 0 w 628567"/>
                <a:gd name="connsiteY3" fmla="*/ 267440 h 476598"/>
                <a:gd name="connsiteX4" fmla="*/ 451079 w 628567"/>
                <a:gd name="connsiteY4" fmla="*/ 149738 h 476598"/>
                <a:gd name="connsiteX5" fmla="*/ 451079 w 628567"/>
                <a:gd name="connsiteY5" fmla="*/ 476598 h 476598"/>
                <a:gd name="connsiteX6" fmla="*/ 354974 w 628567"/>
                <a:gd name="connsiteY6" fmla="*/ 476598 h 476598"/>
                <a:gd name="connsiteX7" fmla="*/ 354974 w 628567"/>
                <a:gd name="connsiteY7" fmla="*/ 196833 h 476598"/>
                <a:gd name="connsiteX8" fmla="*/ 357633 w 628567"/>
                <a:gd name="connsiteY8" fmla="*/ 200277 h 476598"/>
                <a:gd name="connsiteX9" fmla="*/ 359009 w 628567"/>
                <a:gd name="connsiteY9" fmla="*/ 199214 h 476598"/>
                <a:gd name="connsiteX10" fmla="*/ 372907 w 628567"/>
                <a:gd name="connsiteY10" fmla="*/ 215687 h 476598"/>
                <a:gd name="connsiteX11" fmla="*/ 255352 w 628567"/>
                <a:gd name="connsiteY11" fmla="*/ 67803 h 476598"/>
                <a:gd name="connsiteX12" fmla="*/ 273592 w 628567"/>
                <a:gd name="connsiteY12" fmla="*/ 91427 h 476598"/>
                <a:gd name="connsiteX13" fmla="*/ 273592 w 628567"/>
                <a:gd name="connsiteY13" fmla="*/ 476598 h 476598"/>
                <a:gd name="connsiteX14" fmla="*/ 177487 w 628567"/>
                <a:gd name="connsiteY14" fmla="*/ 476598 h 476598"/>
                <a:gd name="connsiteX15" fmla="*/ 177487 w 628567"/>
                <a:gd name="connsiteY15" fmla="*/ 128679 h 476598"/>
                <a:gd name="connsiteX16" fmla="*/ 628567 w 628567"/>
                <a:gd name="connsiteY16" fmla="*/ 0 h 476598"/>
                <a:gd name="connsiteX17" fmla="*/ 628567 w 628567"/>
                <a:gd name="connsiteY17" fmla="*/ 476598 h 476598"/>
                <a:gd name="connsiteX18" fmla="*/ 532462 w 628567"/>
                <a:gd name="connsiteY18" fmla="*/ 476598 h 476598"/>
                <a:gd name="connsiteX19" fmla="*/ 532462 w 628567"/>
                <a:gd name="connsiteY19" fmla="*/ 81079 h 4765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28567" h="476598">
                  <a:moveTo>
                    <a:pt x="96105" y="192304"/>
                  </a:moveTo>
                  <a:lnTo>
                    <a:pt x="96105" y="476598"/>
                  </a:lnTo>
                  <a:lnTo>
                    <a:pt x="0" y="476598"/>
                  </a:lnTo>
                  <a:lnTo>
                    <a:pt x="0" y="267440"/>
                  </a:lnTo>
                  <a:close/>
                  <a:moveTo>
                    <a:pt x="451079" y="149738"/>
                  </a:moveTo>
                  <a:lnTo>
                    <a:pt x="451079" y="476598"/>
                  </a:lnTo>
                  <a:lnTo>
                    <a:pt x="354974" y="476598"/>
                  </a:lnTo>
                  <a:lnTo>
                    <a:pt x="354974" y="196833"/>
                  </a:lnTo>
                  <a:lnTo>
                    <a:pt x="357633" y="200277"/>
                  </a:lnTo>
                  <a:lnTo>
                    <a:pt x="359009" y="199214"/>
                  </a:lnTo>
                  <a:lnTo>
                    <a:pt x="372907" y="215687"/>
                  </a:lnTo>
                  <a:close/>
                  <a:moveTo>
                    <a:pt x="255352" y="67803"/>
                  </a:moveTo>
                  <a:lnTo>
                    <a:pt x="273592" y="91427"/>
                  </a:lnTo>
                  <a:lnTo>
                    <a:pt x="273592" y="476598"/>
                  </a:lnTo>
                  <a:lnTo>
                    <a:pt x="177487" y="476598"/>
                  </a:lnTo>
                  <a:lnTo>
                    <a:pt x="177487" y="128679"/>
                  </a:lnTo>
                  <a:close/>
                  <a:moveTo>
                    <a:pt x="628567" y="0"/>
                  </a:moveTo>
                  <a:lnTo>
                    <a:pt x="628567" y="476598"/>
                  </a:lnTo>
                  <a:lnTo>
                    <a:pt x="532462" y="476598"/>
                  </a:lnTo>
                  <a:lnTo>
                    <a:pt x="532462" y="81079"/>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sp>
          <p:nvSpPr>
            <p:cNvPr id="52" name="任意多边形 86">
              <a:extLst>
                <a:ext uri="{FF2B5EF4-FFF2-40B4-BE49-F238E27FC236}">
                  <a16:creationId xmlns:a16="http://schemas.microsoft.com/office/drawing/2014/main" xmlns="" id="{548EC741-907E-4EB6-8A2A-B251094D7BDC}"/>
                </a:ext>
              </a:extLst>
            </p:cNvPr>
            <p:cNvSpPr/>
            <p:nvPr/>
          </p:nvSpPr>
          <p:spPr>
            <a:xfrm rot="13790841">
              <a:off x="9632549" y="4179780"/>
              <a:ext cx="272901" cy="661832"/>
            </a:xfrm>
            <a:custGeom>
              <a:avLst/>
              <a:gdLst>
                <a:gd name="connsiteX0" fmla="*/ 97660 w 325915"/>
                <a:gd name="connsiteY0" fmla="*/ 790400 h 790400"/>
                <a:gd name="connsiteX1" fmla="*/ 0 w 325915"/>
                <a:gd name="connsiteY1" fmla="*/ 664808 h 790400"/>
                <a:gd name="connsiteX2" fmla="*/ 70970 w 325915"/>
                <a:gd name="connsiteY2" fmla="*/ 664808 h 790400"/>
                <a:gd name="connsiteX3" fmla="*/ 70970 w 325915"/>
                <a:gd name="connsiteY3" fmla="*/ 320500 h 790400"/>
                <a:gd name="connsiteX4" fmla="*/ 92523 w 325915"/>
                <a:gd name="connsiteY4" fmla="*/ 320500 h 790400"/>
                <a:gd name="connsiteX5" fmla="*/ 92598 w 325915"/>
                <a:gd name="connsiteY5" fmla="*/ 318763 h 790400"/>
                <a:gd name="connsiteX6" fmla="*/ 259805 w 325915"/>
                <a:gd name="connsiteY6" fmla="*/ 326009 h 790400"/>
                <a:gd name="connsiteX7" fmla="*/ 271953 w 325915"/>
                <a:gd name="connsiteY7" fmla="*/ 0 h 790400"/>
                <a:gd name="connsiteX8" fmla="*/ 325915 w 325915"/>
                <a:gd name="connsiteY8" fmla="*/ 2011 h 790400"/>
                <a:gd name="connsiteX9" fmla="*/ 311729 w 325915"/>
                <a:gd name="connsiteY9" fmla="*/ 382747 h 790400"/>
                <a:gd name="connsiteX10" fmla="*/ 257766 w 325915"/>
                <a:gd name="connsiteY10" fmla="*/ 380736 h 790400"/>
                <a:gd name="connsiteX11" fmla="*/ 257794 w 325915"/>
                <a:gd name="connsiteY11" fmla="*/ 379973 h 790400"/>
                <a:gd name="connsiteX12" fmla="*/ 124349 w 325915"/>
                <a:gd name="connsiteY12" fmla="*/ 374190 h 790400"/>
                <a:gd name="connsiteX13" fmla="*/ 124349 w 325915"/>
                <a:gd name="connsiteY13" fmla="*/ 664808 h 790400"/>
                <a:gd name="connsiteX14" fmla="*/ 195319 w 325915"/>
                <a:gd name="connsiteY14" fmla="*/ 664808 h 790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325915" h="790400">
                  <a:moveTo>
                    <a:pt x="97660" y="790400"/>
                  </a:moveTo>
                  <a:lnTo>
                    <a:pt x="0" y="664808"/>
                  </a:lnTo>
                  <a:lnTo>
                    <a:pt x="70970" y="664808"/>
                  </a:lnTo>
                  <a:lnTo>
                    <a:pt x="70970" y="320500"/>
                  </a:lnTo>
                  <a:lnTo>
                    <a:pt x="92523" y="320500"/>
                  </a:lnTo>
                  <a:lnTo>
                    <a:pt x="92598" y="318763"/>
                  </a:lnTo>
                  <a:lnTo>
                    <a:pt x="259805" y="326009"/>
                  </a:lnTo>
                  <a:lnTo>
                    <a:pt x="271953" y="0"/>
                  </a:lnTo>
                  <a:lnTo>
                    <a:pt x="325915" y="2011"/>
                  </a:lnTo>
                  <a:lnTo>
                    <a:pt x="311729" y="382747"/>
                  </a:lnTo>
                  <a:lnTo>
                    <a:pt x="257766" y="380736"/>
                  </a:lnTo>
                  <a:lnTo>
                    <a:pt x="257794" y="379973"/>
                  </a:lnTo>
                  <a:lnTo>
                    <a:pt x="124349" y="374190"/>
                  </a:lnTo>
                  <a:lnTo>
                    <a:pt x="124349" y="664808"/>
                  </a:lnTo>
                  <a:lnTo>
                    <a:pt x="195319" y="664808"/>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grpSp>
      <p:sp>
        <p:nvSpPr>
          <p:cNvPr id="53" name="文本框 52">
            <a:extLst>
              <a:ext uri="{FF2B5EF4-FFF2-40B4-BE49-F238E27FC236}">
                <a16:creationId xmlns:a16="http://schemas.microsoft.com/office/drawing/2014/main" xmlns="" id="{D3753F35-86DB-463C-9A6A-FD1E4EDC3F31}"/>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480136826"/>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9"/>
                                        </p:tgtEl>
                                        <p:attrNameLst>
                                          <p:attrName>style.visibility</p:attrName>
                                        </p:attrNameLst>
                                      </p:cBhvr>
                                      <p:to>
                                        <p:strVal val="visible"/>
                                      </p:to>
                                    </p:set>
                                    <p:anim calcmode="lin" valueType="num">
                                      <p:cBhvr additive="base">
                                        <p:cTn id="7" dur="500" fill="hold"/>
                                        <p:tgtEl>
                                          <p:spTgt spid="29"/>
                                        </p:tgtEl>
                                        <p:attrNameLst>
                                          <p:attrName>ppt_x</p:attrName>
                                        </p:attrNameLst>
                                      </p:cBhvr>
                                      <p:tavLst>
                                        <p:tav tm="0">
                                          <p:val>
                                            <p:strVal val="#ppt_x"/>
                                          </p:val>
                                        </p:tav>
                                        <p:tav tm="100000">
                                          <p:val>
                                            <p:strVal val="#ppt_x"/>
                                          </p:val>
                                        </p:tav>
                                      </p:tavLst>
                                    </p:anim>
                                    <p:anim calcmode="lin" valueType="num">
                                      <p:cBhvr additive="base">
                                        <p:cTn id="8" dur="500" fill="hold"/>
                                        <p:tgtEl>
                                          <p:spTgt spid="29"/>
                                        </p:tgtEl>
                                        <p:attrNameLst>
                                          <p:attrName>ppt_y</p:attrName>
                                        </p:attrNameLst>
                                      </p:cBhvr>
                                      <p:tavLst>
                                        <p:tav tm="0">
                                          <p:val>
                                            <p:strVal val="1+#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30"/>
                                        </p:tgtEl>
                                        <p:attrNameLst>
                                          <p:attrName>style.visibility</p:attrName>
                                        </p:attrNameLst>
                                      </p:cBhvr>
                                      <p:to>
                                        <p:strVal val="visible"/>
                                      </p:to>
                                    </p:set>
                                    <p:anim calcmode="lin" valueType="num">
                                      <p:cBhvr additive="base">
                                        <p:cTn id="11" dur="500" fill="hold"/>
                                        <p:tgtEl>
                                          <p:spTgt spid="30"/>
                                        </p:tgtEl>
                                        <p:attrNameLst>
                                          <p:attrName>ppt_x</p:attrName>
                                        </p:attrNameLst>
                                      </p:cBhvr>
                                      <p:tavLst>
                                        <p:tav tm="0">
                                          <p:val>
                                            <p:strVal val="#ppt_x"/>
                                          </p:val>
                                        </p:tav>
                                        <p:tav tm="100000">
                                          <p:val>
                                            <p:strVal val="#ppt_x"/>
                                          </p:val>
                                        </p:tav>
                                      </p:tavLst>
                                    </p:anim>
                                    <p:anim calcmode="lin" valueType="num">
                                      <p:cBhvr additive="base">
                                        <p:cTn id="12" dur="500" fill="hold"/>
                                        <p:tgtEl>
                                          <p:spTgt spid="30"/>
                                        </p:tgtEl>
                                        <p:attrNameLst>
                                          <p:attrName>ppt_y</p:attrName>
                                        </p:attrNameLst>
                                      </p:cBhvr>
                                      <p:tavLst>
                                        <p:tav tm="0">
                                          <p:val>
                                            <p:strVal val="1+#ppt_h/2"/>
                                          </p:val>
                                        </p:tav>
                                        <p:tav tm="100000">
                                          <p:val>
                                            <p:strVal val="#ppt_y"/>
                                          </p:val>
                                        </p:tav>
                                      </p:tavLst>
                                    </p:anim>
                                  </p:childTnLst>
                                </p:cTn>
                              </p:par>
                              <p:par>
                                <p:cTn id="13" presetID="2" presetClass="entr" presetSubtype="4" fill="hold" grpId="0" nodeType="withEffect">
                                  <p:stCondLst>
                                    <p:cond delay="0"/>
                                  </p:stCondLst>
                                  <p:childTnLst>
                                    <p:set>
                                      <p:cBhvr>
                                        <p:cTn id="14" dur="1" fill="hold">
                                          <p:stCondLst>
                                            <p:cond delay="0"/>
                                          </p:stCondLst>
                                        </p:cTn>
                                        <p:tgtEl>
                                          <p:spTgt spid="31"/>
                                        </p:tgtEl>
                                        <p:attrNameLst>
                                          <p:attrName>style.visibility</p:attrName>
                                        </p:attrNameLst>
                                      </p:cBhvr>
                                      <p:to>
                                        <p:strVal val="visible"/>
                                      </p:to>
                                    </p:set>
                                    <p:anim calcmode="lin" valueType="num">
                                      <p:cBhvr additive="base">
                                        <p:cTn id="15" dur="500" fill="hold"/>
                                        <p:tgtEl>
                                          <p:spTgt spid="31"/>
                                        </p:tgtEl>
                                        <p:attrNameLst>
                                          <p:attrName>ppt_x</p:attrName>
                                        </p:attrNameLst>
                                      </p:cBhvr>
                                      <p:tavLst>
                                        <p:tav tm="0">
                                          <p:val>
                                            <p:strVal val="#ppt_x"/>
                                          </p:val>
                                        </p:tav>
                                        <p:tav tm="100000">
                                          <p:val>
                                            <p:strVal val="#ppt_x"/>
                                          </p:val>
                                        </p:tav>
                                      </p:tavLst>
                                    </p:anim>
                                    <p:anim calcmode="lin" valueType="num">
                                      <p:cBhvr additive="base">
                                        <p:cTn id="16" dur="500" fill="hold"/>
                                        <p:tgtEl>
                                          <p:spTgt spid="31"/>
                                        </p:tgtEl>
                                        <p:attrNameLst>
                                          <p:attrName>ppt_y</p:attrName>
                                        </p:attrNameLst>
                                      </p:cBhvr>
                                      <p:tavLst>
                                        <p:tav tm="0">
                                          <p:val>
                                            <p:strVal val="1+#ppt_h/2"/>
                                          </p:val>
                                        </p:tav>
                                        <p:tav tm="100000">
                                          <p:val>
                                            <p:strVal val="#ppt_y"/>
                                          </p:val>
                                        </p:tav>
                                      </p:tavLst>
                                    </p:anim>
                                  </p:childTnLst>
                                </p:cTn>
                              </p:par>
                              <p:par>
                                <p:cTn id="17" presetID="2" presetClass="entr" presetSubtype="4" fill="hold" grpId="0" nodeType="withEffect">
                                  <p:stCondLst>
                                    <p:cond delay="0"/>
                                  </p:stCondLst>
                                  <p:childTnLst>
                                    <p:set>
                                      <p:cBhvr>
                                        <p:cTn id="18" dur="1" fill="hold">
                                          <p:stCondLst>
                                            <p:cond delay="0"/>
                                          </p:stCondLst>
                                        </p:cTn>
                                        <p:tgtEl>
                                          <p:spTgt spid="32"/>
                                        </p:tgtEl>
                                        <p:attrNameLst>
                                          <p:attrName>style.visibility</p:attrName>
                                        </p:attrNameLst>
                                      </p:cBhvr>
                                      <p:to>
                                        <p:strVal val="visible"/>
                                      </p:to>
                                    </p:set>
                                    <p:anim calcmode="lin" valueType="num">
                                      <p:cBhvr additive="base">
                                        <p:cTn id="19" dur="500" fill="hold"/>
                                        <p:tgtEl>
                                          <p:spTgt spid="32"/>
                                        </p:tgtEl>
                                        <p:attrNameLst>
                                          <p:attrName>ppt_x</p:attrName>
                                        </p:attrNameLst>
                                      </p:cBhvr>
                                      <p:tavLst>
                                        <p:tav tm="0">
                                          <p:val>
                                            <p:strVal val="#ppt_x"/>
                                          </p:val>
                                        </p:tav>
                                        <p:tav tm="100000">
                                          <p:val>
                                            <p:strVal val="#ppt_x"/>
                                          </p:val>
                                        </p:tav>
                                      </p:tavLst>
                                    </p:anim>
                                    <p:anim calcmode="lin" valueType="num">
                                      <p:cBhvr additive="base">
                                        <p:cTn id="20" dur="500" fill="hold"/>
                                        <p:tgtEl>
                                          <p:spTgt spid="32"/>
                                        </p:tgtEl>
                                        <p:attrNameLst>
                                          <p:attrName>ppt_y</p:attrName>
                                        </p:attrNameLst>
                                      </p:cBhvr>
                                      <p:tavLst>
                                        <p:tav tm="0">
                                          <p:val>
                                            <p:strVal val="1+#ppt_h/2"/>
                                          </p:val>
                                        </p:tav>
                                        <p:tav tm="100000">
                                          <p:val>
                                            <p:strVal val="#ppt_y"/>
                                          </p:val>
                                        </p:tav>
                                      </p:tavLst>
                                    </p:anim>
                                  </p:childTnLst>
                                </p:cTn>
                              </p:par>
                              <p:par>
                                <p:cTn id="21" presetID="2" presetClass="entr" presetSubtype="4" fill="hold" grpId="0" nodeType="withEffect">
                                  <p:stCondLst>
                                    <p:cond delay="0"/>
                                  </p:stCondLst>
                                  <p:childTnLst>
                                    <p:set>
                                      <p:cBhvr>
                                        <p:cTn id="22" dur="1" fill="hold">
                                          <p:stCondLst>
                                            <p:cond delay="0"/>
                                          </p:stCondLst>
                                        </p:cTn>
                                        <p:tgtEl>
                                          <p:spTgt spid="33"/>
                                        </p:tgtEl>
                                        <p:attrNameLst>
                                          <p:attrName>style.visibility</p:attrName>
                                        </p:attrNameLst>
                                      </p:cBhvr>
                                      <p:to>
                                        <p:strVal val="visible"/>
                                      </p:to>
                                    </p:set>
                                    <p:anim calcmode="lin" valueType="num">
                                      <p:cBhvr additive="base">
                                        <p:cTn id="23" dur="500" fill="hold"/>
                                        <p:tgtEl>
                                          <p:spTgt spid="33"/>
                                        </p:tgtEl>
                                        <p:attrNameLst>
                                          <p:attrName>ppt_x</p:attrName>
                                        </p:attrNameLst>
                                      </p:cBhvr>
                                      <p:tavLst>
                                        <p:tav tm="0">
                                          <p:val>
                                            <p:strVal val="#ppt_x"/>
                                          </p:val>
                                        </p:tav>
                                        <p:tav tm="100000">
                                          <p:val>
                                            <p:strVal val="#ppt_x"/>
                                          </p:val>
                                        </p:tav>
                                      </p:tavLst>
                                    </p:anim>
                                    <p:anim calcmode="lin" valueType="num">
                                      <p:cBhvr additive="base">
                                        <p:cTn id="24" dur="500" fill="hold"/>
                                        <p:tgtEl>
                                          <p:spTgt spid="33"/>
                                        </p:tgtEl>
                                        <p:attrNameLst>
                                          <p:attrName>ppt_y</p:attrName>
                                        </p:attrNameLst>
                                      </p:cBhvr>
                                      <p:tavLst>
                                        <p:tav tm="0">
                                          <p:val>
                                            <p:strVal val="1+#ppt_h/2"/>
                                          </p:val>
                                        </p:tav>
                                        <p:tav tm="100000">
                                          <p:val>
                                            <p:strVal val="#ppt_y"/>
                                          </p:val>
                                        </p:tav>
                                      </p:tavLst>
                                    </p:anim>
                                  </p:childTnLst>
                                </p:cTn>
                              </p:par>
                              <p:par>
                                <p:cTn id="25" presetID="2" presetClass="entr" presetSubtype="4" fill="hold" grpId="0" nodeType="withEffect">
                                  <p:stCondLst>
                                    <p:cond delay="0"/>
                                  </p:stCondLst>
                                  <p:childTnLst>
                                    <p:set>
                                      <p:cBhvr>
                                        <p:cTn id="26" dur="1" fill="hold">
                                          <p:stCondLst>
                                            <p:cond delay="0"/>
                                          </p:stCondLst>
                                        </p:cTn>
                                        <p:tgtEl>
                                          <p:spTgt spid="34"/>
                                        </p:tgtEl>
                                        <p:attrNameLst>
                                          <p:attrName>style.visibility</p:attrName>
                                        </p:attrNameLst>
                                      </p:cBhvr>
                                      <p:to>
                                        <p:strVal val="visible"/>
                                      </p:to>
                                    </p:set>
                                    <p:anim calcmode="lin" valueType="num">
                                      <p:cBhvr additive="base">
                                        <p:cTn id="27" dur="500" fill="hold"/>
                                        <p:tgtEl>
                                          <p:spTgt spid="34"/>
                                        </p:tgtEl>
                                        <p:attrNameLst>
                                          <p:attrName>ppt_x</p:attrName>
                                        </p:attrNameLst>
                                      </p:cBhvr>
                                      <p:tavLst>
                                        <p:tav tm="0">
                                          <p:val>
                                            <p:strVal val="#ppt_x"/>
                                          </p:val>
                                        </p:tav>
                                        <p:tav tm="100000">
                                          <p:val>
                                            <p:strVal val="#ppt_x"/>
                                          </p:val>
                                        </p:tav>
                                      </p:tavLst>
                                    </p:anim>
                                    <p:anim calcmode="lin" valueType="num">
                                      <p:cBhvr additive="base">
                                        <p:cTn id="28" dur="500" fill="hold"/>
                                        <p:tgtEl>
                                          <p:spTgt spid="34"/>
                                        </p:tgtEl>
                                        <p:attrNameLst>
                                          <p:attrName>ppt_y</p:attrName>
                                        </p:attrNameLst>
                                      </p:cBhvr>
                                      <p:tavLst>
                                        <p:tav tm="0">
                                          <p:val>
                                            <p:strVal val="1+#ppt_h/2"/>
                                          </p:val>
                                        </p:tav>
                                        <p:tav tm="100000">
                                          <p:val>
                                            <p:strVal val="#ppt_y"/>
                                          </p:val>
                                        </p:tav>
                                      </p:tavLst>
                                    </p:anim>
                                  </p:childTnLst>
                                </p:cTn>
                              </p:par>
                              <p:par>
                                <p:cTn id="29" presetID="2" presetClass="entr" presetSubtype="4" fill="hold" nodeType="withEffect">
                                  <p:stCondLst>
                                    <p:cond delay="0"/>
                                  </p:stCondLst>
                                  <p:childTnLst>
                                    <p:set>
                                      <p:cBhvr>
                                        <p:cTn id="30" dur="1" fill="hold">
                                          <p:stCondLst>
                                            <p:cond delay="0"/>
                                          </p:stCondLst>
                                        </p:cTn>
                                        <p:tgtEl>
                                          <p:spTgt spid="10"/>
                                        </p:tgtEl>
                                        <p:attrNameLst>
                                          <p:attrName>style.visibility</p:attrName>
                                        </p:attrNameLst>
                                      </p:cBhvr>
                                      <p:to>
                                        <p:strVal val="visible"/>
                                      </p:to>
                                    </p:set>
                                    <p:anim calcmode="lin" valueType="num">
                                      <p:cBhvr additive="base">
                                        <p:cTn id="31" dur="500" fill="hold"/>
                                        <p:tgtEl>
                                          <p:spTgt spid="10"/>
                                        </p:tgtEl>
                                        <p:attrNameLst>
                                          <p:attrName>ppt_x</p:attrName>
                                        </p:attrNameLst>
                                      </p:cBhvr>
                                      <p:tavLst>
                                        <p:tav tm="0">
                                          <p:val>
                                            <p:strVal val="#ppt_x"/>
                                          </p:val>
                                        </p:tav>
                                        <p:tav tm="100000">
                                          <p:val>
                                            <p:strVal val="#ppt_x"/>
                                          </p:val>
                                        </p:tav>
                                      </p:tavLst>
                                    </p:anim>
                                    <p:anim calcmode="lin" valueType="num">
                                      <p:cBhvr additive="base">
                                        <p:cTn id="32" dur="500" fill="hold"/>
                                        <p:tgtEl>
                                          <p:spTgt spid="10"/>
                                        </p:tgtEl>
                                        <p:attrNameLst>
                                          <p:attrName>ppt_y</p:attrName>
                                        </p:attrNameLst>
                                      </p:cBhvr>
                                      <p:tavLst>
                                        <p:tav tm="0">
                                          <p:val>
                                            <p:strVal val="1+#ppt_h/2"/>
                                          </p:val>
                                        </p:tav>
                                        <p:tav tm="100000">
                                          <p:val>
                                            <p:strVal val="#ppt_y"/>
                                          </p:val>
                                        </p:tav>
                                      </p:tavLst>
                                    </p:anim>
                                  </p:childTnLst>
                                </p:cTn>
                              </p:par>
                              <p:par>
                                <p:cTn id="33" presetID="2" presetClass="entr" presetSubtype="4" fill="hold" nodeType="withEffect">
                                  <p:stCondLst>
                                    <p:cond delay="0"/>
                                  </p:stCondLst>
                                  <p:childTnLst>
                                    <p:set>
                                      <p:cBhvr>
                                        <p:cTn id="34" dur="1" fill="hold">
                                          <p:stCondLst>
                                            <p:cond delay="0"/>
                                          </p:stCondLst>
                                        </p:cTn>
                                        <p:tgtEl>
                                          <p:spTgt spid="35"/>
                                        </p:tgtEl>
                                        <p:attrNameLst>
                                          <p:attrName>style.visibility</p:attrName>
                                        </p:attrNameLst>
                                      </p:cBhvr>
                                      <p:to>
                                        <p:strVal val="visible"/>
                                      </p:to>
                                    </p:set>
                                    <p:anim calcmode="lin" valueType="num">
                                      <p:cBhvr additive="base">
                                        <p:cTn id="35" dur="500" fill="hold"/>
                                        <p:tgtEl>
                                          <p:spTgt spid="35"/>
                                        </p:tgtEl>
                                        <p:attrNameLst>
                                          <p:attrName>ppt_x</p:attrName>
                                        </p:attrNameLst>
                                      </p:cBhvr>
                                      <p:tavLst>
                                        <p:tav tm="0">
                                          <p:val>
                                            <p:strVal val="#ppt_x"/>
                                          </p:val>
                                        </p:tav>
                                        <p:tav tm="100000">
                                          <p:val>
                                            <p:strVal val="#ppt_x"/>
                                          </p:val>
                                        </p:tav>
                                      </p:tavLst>
                                    </p:anim>
                                    <p:anim calcmode="lin" valueType="num">
                                      <p:cBhvr additive="base">
                                        <p:cTn id="36" dur="500" fill="hold"/>
                                        <p:tgtEl>
                                          <p:spTgt spid="35"/>
                                        </p:tgtEl>
                                        <p:attrNameLst>
                                          <p:attrName>ppt_y</p:attrName>
                                        </p:attrNameLst>
                                      </p:cBhvr>
                                      <p:tavLst>
                                        <p:tav tm="0">
                                          <p:val>
                                            <p:strVal val="1+#ppt_h/2"/>
                                          </p:val>
                                        </p:tav>
                                        <p:tav tm="100000">
                                          <p:val>
                                            <p:strVal val="#ppt_y"/>
                                          </p:val>
                                        </p:tav>
                                      </p:tavLst>
                                    </p:anim>
                                  </p:childTnLst>
                                </p:cTn>
                              </p:par>
                              <p:par>
                                <p:cTn id="37" presetID="2" presetClass="entr" presetSubtype="4" fill="hold" nodeType="withEffect">
                                  <p:stCondLst>
                                    <p:cond delay="0"/>
                                  </p:stCondLst>
                                  <p:childTnLst>
                                    <p:set>
                                      <p:cBhvr>
                                        <p:cTn id="38" dur="1" fill="hold">
                                          <p:stCondLst>
                                            <p:cond delay="0"/>
                                          </p:stCondLst>
                                        </p:cTn>
                                        <p:tgtEl>
                                          <p:spTgt spid="38"/>
                                        </p:tgtEl>
                                        <p:attrNameLst>
                                          <p:attrName>style.visibility</p:attrName>
                                        </p:attrNameLst>
                                      </p:cBhvr>
                                      <p:to>
                                        <p:strVal val="visible"/>
                                      </p:to>
                                    </p:set>
                                    <p:anim calcmode="lin" valueType="num">
                                      <p:cBhvr additive="base">
                                        <p:cTn id="39" dur="500" fill="hold"/>
                                        <p:tgtEl>
                                          <p:spTgt spid="38"/>
                                        </p:tgtEl>
                                        <p:attrNameLst>
                                          <p:attrName>ppt_x</p:attrName>
                                        </p:attrNameLst>
                                      </p:cBhvr>
                                      <p:tavLst>
                                        <p:tav tm="0">
                                          <p:val>
                                            <p:strVal val="#ppt_x"/>
                                          </p:val>
                                        </p:tav>
                                        <p:tav tm="100000">
                                          <p:val>
                                            <p:strVal val="#ppt_x"/>
                                          </p:val>
                                        </p:tav>
                                      </p:tavLst>
                                    </p:anim>
                                    <p:anim calcmode="lin" valueType="num">
                                      <p:cBhvr additive="base">
                                        <p:cTn id="40" dur="500" fill="hold"/>
                                        <p:tgtEl>
                                          <p:spTgt spid="38"/>
                                        </p:tgtEl>
                                        <p:attrNameLst>
                                          <p:attrName>ppt_y</p:attrName>
                                        </p:attrNameLst>
                                      </p:cBhvr>
                                      <p:tavLst>
                                        <p:tav tm="0">
                                          <p:val>
                                            <p:strVal val="1+#ppt_h/2"/>
                                          </p:val>
                                        </p:tav>
                                        <p:tav tm="100000">
                                          <p:val>
                                            <p:strVal val="#ppt_y"/>
                                          </p:val>
                                        </p:tav>
                                      </p:tavLst>
                                    </p:anim>
                                  </p:childTnLst>
                                </p:cTn>
                              </p:par>
                              <p:par>
                                <p:cTn id="41" presetID="2" presetClass="entr" presetSubtype="4" fill="hold" nodeType="withEffect">
                                  <p:stCondLst>
                                    <p:cond delay="0"/>
                                  </p:stCondLst>
                                  <p:childTnLst>
                                    <p:set>
                                      <p:cBhvr>
                                        <p:cTn id="42" dur="1" fill="hold">
                                          <p:stCondLst>
                                            <p:cond delay="0"/>
                                          </p:stCondLst>
                                        </p:cTn>
                                        <p:tgtEl>
                                          <p:spTgt spid="41"/>
                                        </p:tgtEl>
                                        <p:attrNameLst>
                                          <p:attrName>style.visibility</p:attrName>
                                        </p:attrNameLst>
                                      </p:cBhvr>
                                      <p:to>
                                        <p:strVal val="visible"/>
                                      </p:to>
                                    </p:set>
                                    <p:anim calcmode="lin" valueType="num">
                                      <p:cBhvr additive="base">
                                        <p:cTn id="43" dur="500" fill="hold"/>
                                        <p:tgtEl>
                                          <p:spTgt spid="41"/>
                                        </p:tgtEl>
                                        <p:attrNameLst>
                                          <p:attrName>ppt_x</p:attrName>
                                        </p:attrNameLst>
                                      </p:cBhvr>
                                      <p:tavLst>
                                        <p:tav tm="0">
                                          <p:val>
                                            <p:strVal val="#ppt_x"/>
                                          </p:val>
                                        </p:tav>
                                        <p:tav tm="100000">
                                          <p:val>
                                            <p:strVal val="#ppt_x"/>
                                          </p:val>
                                        </p:tav>
                                      </p:tavLst>
                                    </p:anim>
                                    <p:anim calcmode="lin" valueType="num">
                                      <p:cBhvr additive="base">
                                        <p:cTn id="44" dur="500" fill="hold"/>
                                        <p:tgtEl>
                                          <p:spTgt spid="41"/>
                                        </p:tgtEl>
                                        <p:attrNameLst>
                                          <p:attrName>ppt_y</p:attrName>
                                        </p:attrNameLst>
                                      </p:cBhvr>
                                      <p:tavLst>
                                        <p:tav tm="0">
                                          <p:val>
                                            <p:strVal val="1+#ppt_h/2"/>
                                          </p:val>
                                        </p:tav>
                                        <p:tav tm="100000">
                                          <p:val>
                                            <p:strVal val="#ppt_y"/>
                                          </p:val>
                                        </p:tav>
                                      </p:tavLst>
                                    </p:anim>
                                  </p:childTnLst>
                                </p:cTn>
                              </p:par>
                              <p:par>
                                <p:cTn id="45" presetID="2" presetClass="entr" presetSubtype="4" fill="hold" nodeType="withEffect">
                                  <p:stCondLst>
                                    <p:cond delay="0"/>
                                  </p:stCondLst>
                                  <p:childTnLst>
                                    <p:set>
                                      <p:cBhvr>
                                        <p:cTn id="46" dur="1" fill="hold">
                                          <p:stCondLst>
                                            <p:cond delay="0"/>
                                          </p:stCondLst>
                                        </p:cTn>
                                        <p:tgtEl>
                                          <p:spTgt spid="44"/>
                                        </p:tgtEl>
                                        <p:attrNameLst>
                                          <p:attrName>style.visibility</p:attrName>
                                        </p:attrNameLst>
                                      </p:cBhvr>
                                      <p:to>
                                        <p:strVal val="visible"/>
                                      </p:to>
                                    </p:set>
                                    <p:anim calcmode="lin" valueType="num">
                                      <p:cBhvr additive="base">
                                        <p:cTn id="47" dur="500" fill="hold"/>
                                        <p:tgtEl>
                                          <p:spTgt spid="44"/>
                                        </p:tgtEl>
                                        <p:attrNameLst>
                                          <p:attrName>ppt_x</p:attrName>
                                        </p:attrNameLst>
                                      </p:cBhvr>
                                      <p:tavLst>
                                        <p:tav tm="0">
                                          <p:val>
                                            <p:strVal val="#ppt_x"/>
                                          </p:val>
                                        </p:tav>
                                        <p:tav tm="100000">
                                          <p:val>
                                            <p:strVal val="#ppt_x"/>
                                          </p:val>
                                        </p:tav>
                                      </p:tavLst>
                                    </p:anim>
                                    <p:anim calcmode="lin" valueType="num">
                                      <p:cBhvr additive="base">
                                        <p:cTn id="48" dur="500" fill="hold"/>
                                        <p:tgtEl>
                                          <p:spTgt spid="44"/>
                                        </p:tgtEl>
                                        <p:attrNameLst>
                                          <p:attrName>ppt_y</p:attrName>
                                        </p:attrNameLst>
                                      </p:cBhvr>
                                      <p:tavLst>
                                        <p:tav tm="0">
                                          <p:val>
                                            <p:strVal val="1+#ppt_h/2"/>
                                          </p:val>
                                        </p:tav>
                                        <p:tav tm="100000">
                                          <p:val>
                                            <p:strVal val="#ppt_y"/>
                                          </p:val>
                                        </p:tav>
                                      </p:tavLst>
                                    </p:anim>
                                  </p:childTnLst>
                                </p:cTn>
                              </p:par>
                              <p:par>
                                <p:cTn id="49" presetID="2" presetClass="entr" presetSubtype="4" fill="hold" nodeType="withEffect">
                                  <p:stCondLst>
                                    <p:cond delay="0"/>
                                  </p:stCondLst>
                                  <p:childTnLst>
                                    <p:set>
                                      <p:cBhvr>
                                        <p:cTn id="50" dur="1" fill="hold">
                                          <p:stCondLst>
                                            <p:cond delay="0"/>
                                          </p:stCondLst>
                                        </p:cTn>
                                        <p:tgtEl>
                                          <p:spTgt spid="47"/>
                                        </p:tgtEl>
                                        <p:attrNameLst>
                                          <p:attrName>style.visibility</p:attrName>
                                        </p:attrNameLst>
                                      </p:cBhvr>
                                      <p:to>
                                        <p:strVal val="visible"/>
                                      </p:to>
                                    </p:set>
                                    <p:anim calcmode="lin" valueType="num">
                                      <p:cBhvr additive="base">
                                        <p:cTn id="51" dur="500" fill="hold"/>
                                        <p:tgtEl>
                                          <p:spTgt spid="47"/>
                                        </p:tgtEl>
                                        <p:attrNameLst>
                                          <p:attrName>ppt_x</p:attrName>
                                        </p:attrNameLst>
                                      </p:cBhvr>
                                      <p:tavLst>
                                        <p:tav tm="0">
                                          <p:val>
                                            <p:strVal val="#ppt_x"/>
                                          </p:val>
                                        </p:tav>
                                        <p:tav tm="100000">
                                          <p:val>
                                            <p:strVal val="#ppt_x"/>
                                          </p:val>
                                        </p:tav>
                                      </p:tavLst>
                                    </p:anim>
                                    <p:anim calcmode="lin" valueType="num">
                                      <p:cBhvr additive="base">
                                        <p:cTn id="52" dur="500" fill="hold"/>
                                        <p:tgtEl>
                                          <p:spTgt spid="47"/>
                                        </p:tgtEl>
                                        <p:attrNameLst>
                                          <p:attrName>ppt_y</p:attrName>
                                        </p:attrNameLst>
                                      </p:cBhvr>
                                      <p:tavLst>
                                        <p:tav tm="0">
                                          <p:val>
                                            <p:strVal val="1+#ppt_h/2"/>
                                          </p:val>
                                        </p:tav>
                                        <p:tav tm="100000">
                                          <p:val>
                                            <p:strVal val="#ppt_y"/>
                                          </p:val>
                                        </p:tav>
                                      </p:tavLst>
                                    </p:anim>
                                  </p:childTnLst>
                                </p:cTn>
                              </p:par>
                              <p:par>
                                <p:cTn id="53" presetID="2" presetClass="entr" presetSubtype="4" fill="hold" nodeType="withEffect">
                                  <p:stCondLst>
                                    <p:cond delay="0"/>
                                  </p:stCondLst>
                                  <p:childTnLst>
                                    <p:set>
                                      <p:cBhvr>
                                        <p:cTn id="54" dur="1" fill="hold">
                                          <p:stCondLst>
                                            <p:cond delay="0"/>
                                          </p:stCondLst>
                                        </p:cTn>
                                        <p:tgtEl>
                                          <p:spTgt spid="50"/>
                                        </p:tgtEl>
                                        <p:attrNameLst>
                                          <p:attrName>style.visibility</p:attrName>
                                        </p:attrNameLst>
                                      </p:cBhvr>
                                      <p:to>
                                        <p:strVal val="visible"/>
                                      </p:to>
                                    </p:set>
                                    <p:anim calcmode="lin" valueType="num">
                                      <p:cBhvr additive="base">
                                        <p:cTn id="55" dur="500" fill="hold"/>
                                        <p:tgtEl>
                                          <p:spTgt spid="50"/>
                                        </p:tgtEl>
                                        <p:attrNameLst>
                                          <p:attrName>ppt_x</p:attrName>
                                        </p:attrNameLst>
                                      </p:cBhvr>
                                      <p:tavLst>
                                        <p:tav tm="0">
                                          <p:val>
                                            <p:strVal val="#ppt_x"/>
                                          </p:val>
                                        </p:tav>
                                        <p:tav tm="100000">
                                          <p:val>
                                            <p:strVal val="#ppt_x"/>
                                          </p:val>
                                        </p:tav>
                                      </p:tavLst>
                                    </p:anim>
                                    <p:anim calcmode="lin" valueType="num">
                                      <p:cBhvr additive="base">
                                        <p:cTn id="56" dur="500" fill="hold"/>
                                        <p:tgtEl>
                                          <p:spTgt spid="50"/>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9" grpId="0"/>
      <p:bldP spid="30" grpId="0"/>
      <p:bldP spid="31" grpId="0"/>
      <p:bldP spid="32" grpId="0"/>
      <p:bldP spid="33" grpId="0"/>
      <p:bldP spid="34"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264761" descr="本素材由iSlide™ 提供&#10;iSlide™尊重知识产权并注重保护用户享有的各项权利。郑重提醒您：&#10;iSlide™插件中提供的任何信息内容的所有权、知识产权归其原始权利人或权利受让人所有，您免费/购买获得的是信息内容的使用权，并受下述条款的约束；&#10;1. 您仅可以个人非商业用途使用该等信息内容，不可将信息内容的全部或部分用于出售，或以出租、出借、转让、分销、发布等其他任何方式供他人使用；&#10;2. 禁止在接入互联网或移动互联网的任何网站、平台、应用或程序上以任何方式为他人提供iSlide™插件资源内容的下载。&#10;The resource is supplied by iSlide™.&#10;iSlide™ respects all intellectual property rights and protects all the rights its users acquired.Solemnly remind you:&#10;The ownership and intellectual property of the resources supplied in iSlide Add-in belongs to its owner or the assignee of this ownership.you only acquired the usage of the resources supplied in iSlide Add-in, as well as respected the following restrain terms:&#10;1.You are only allowed to use such resource for personal and non-commercial aim, not allowed to use such resource or part of it for the sale; or rent, lend, transfer to others; or distribution or release it in any way.&#10;2.You are not permitted to provide the resource of iSlide Add-in in any website, platform, application access to the Internet or mobile Internet." title="iSlide™ 版权声明  COPYRIGHT NOTICE">
            <a:extLst>
              <a:ext uri="{FF2B5EF4-FFF2-40B4-BE49-F238E27FC236}">
                <a16:creationId xmlns:a16="http://schemas.microsoft.com/office/drawing/2014/main" xmlns="" id="{F8BD4512-2B95-404D-871E-120E0D84EDC8}"/>
              </a:ext>
            </a:extLst>
          </p:cNvPr>
          <p:cNvGrpSpPr>
            <a:grpSpLocks noChangeAspect="1"/>
          </p:cNvGrpSpPr>
          <p:nvPr>
            <p:custDataLst>
              <p:tags r:id="rId1"/>
            </p:custDataLst>
          </p:nvPr>
        </p:nvGrpSpPr>
        <p:grpSpPr>
          <a:xfrm>
            <a:off x="660400" y="1560810"/>
            <a:ext cx="5886840" cy="4142780"/>
            <a:chOff x="660400" y="1560810"/>
            <a:chExt cx="5886840" cy="4142780"/>
          </a:xfrm>
        </p:grpSpPr>
        <p:sp>
          <p:nvSpPr>
            <p:cNvPr id="10" name="iṣḻiḓê">
              <a:extLst>
                <a:ext uri="{FF2B5EF4-FFF2-40B4-BE49-F238E27FC236}">
                  <a16:creationId xmlns:a16="http://schemas.microsoft.com/office/drawing/2014/main" xmlns="" id="{73F08AB2-6E4A-4873-B1D8-86BD7555E17D}"/>
                </a:ext>
              </a:extLst>
            </p:cNvPr>
            <p:cNvSpPr/>
            <p:nvPr/>
          </p:nvSpPr>
          <p:spPr bwMode="auto">
            <a:xfrm>
              <a:off x="660400" y="3054402"/>
              <a:ext cx="1153557" cy="1155597"/>
            </a:xfrm>
            <a:prstGeom prst="ellipse">
              <a:avLst/>
            </a:prstGeom>
            <a:noFill/>
            <a:ln w="12700">
              <a:solidFill>
                <a:schemeClr val="bg1">
                  <a:lumMod val="75000"/>
                </a:schemeClr>
              </a:solidFill>
            </a:ln>
          </p:spPr>
          <p:txBody>
            <a:bodyPr vert="horz" wrap="square" lIns="91440" tIns="45720" rIns="91440" bIns="45720" numCol="1" anchor="ctr" anchorCtr="0" compatLnSpc="1">
              <a:prstTxWarp prst="textNoShape">
                <a:avLst/>
              </a:prstTxWarp>
              <a:normAutofit/>
            </a:bodyPr>
            <a:lstStyle>
              <a:defPPr>
                <a:defRPr lang="en-US"/>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marL="0" marR="0" lvl="0" indent="0" algn="ctr" defTabSz="914400" rtl="0" eaLnBrk="1" fontAlgn="auto" latinLnBrk="0" hangingPunct="1">
                <a:lnSpc>
                  <a:spcPct val="100000"/>
                </a:lnSpc>
                <a:spcBef>
                  <a:spcPct val="0"/>
                </a:spcBef>
                <a:spcAft>
                  <a:spcPts val="0"/>
                </a:spcAft>
                <a:buClrTx/>
                <a:buSzTx/>
                <a:buFontTx/>
                <a:buNone/>
                <a:tabLst/>
                <a:defRPr/>
              </a:pPr>
              <a:r>
                <a:rPr kumimoji="0" lang="en-US" altLang="zh-CN" sz="2400" b="0" i="1" u="none" strike="noStrike" kern="1200" cap="none" spc="0" normalizeH="0" baseline="0" noProof="0" dirty="0">
                  <a:ln>
                    <a:noFill/>
                  </a:ln>
                  <a:effectLst/>
                  <a:uLnTx/>
                  <a:uFillTx/>
                  <a:cs typeface="+mn-ea"/>
                  <a:sym typeface="+mn-lt"/>
                </a:rPr>
                <a:t>Text</a:t>
              </a:r>
            </a:p>
          </p:txBody>
        </p:sp>
        <p:sp>
          <p:nvSpPr>
            <p:cNvPr id="11" name="ïSḷïdé">
              <a:extLst>
                <a:ext uri="{FF2B5EF4-FFF2-40B4-BE49-F238E27FC236}">
                  <a16:creationId xmlns:a16="http://schemas.microsoft.com/office/drawing/2014/main" xmlns="" id="{BEE64F6E-E794-4292-8EF3-5EA2A2389943}"/>
                </a:ext>
              </a:extLst>
            </p:cNvPr>
            <p:cNvSpPr/>
            <p:nvPr/>
          </p:nvSpPr>
          <p:spPr bwMode="auto">
            <a:xfrm>
              <a:off x="5393683" y="3054402"/>
              <a:ext cx="1153557" cy="1155597"/>
            </a:xfrm>
            <a:prstGeom prst="ellipse">
              <a:avLst/>
            </a:prstGeom>
            <a:noFill/>
            <a:ln w="12700" cap="flat" cmpd="sng" algn="ctr">
              <a:solidFill>
                <a:schemeClr val="bg1">
                  <a:lumMod val="75000"/>
                </a:schemeClr>
              </a:solidFill>
              <a:prstDash val="solid"/>
              <a:miter lim="800000"/>
            </a:ln>
            <a:effectLst/>
          </p:spPr>
          <p:txBody>
            <a:bodyPr wrap="square" lIns="91440" tIns="45720" rIns="91440" bIns="45720" anchor="ctr">
              <a:norm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ko-KR" altLang="en-US" sz="1800" b="0" i="0" u="none" strike="noStrike" kern="0" cap="none" spc="0" normalizeH="0" baseline="0" noProof="0">
                <a:ln>
                  <a:noFill/>
                </a:ln>
                <a:effectLst/>
                <a:uLnTx/>
                <a:uFillTx/>
                <a:cs typeface="+mn-ea"/>
                <a:sym typeface="+mn-lt"/>
              </a:endParaRPr>
            </a:p>
          </p:txBody>
        </p:sp>
        <p:sp>
          <p:nvSpPr>
            <p:cNvPr id="12" name="íṣlïḓê">
              <a:extLst>
                <a:ext uri="{FF2B5EF4-FFF2-40B4-BE49-F238E27FC236}">
                  <a16:creationId xmlns:a16="http://schemas.microsoft.com/office/drawing/2014/main" xmlns="" id="{0413BA49-7B0F-4D3D-9B42-7EB6632AF246}"/>
                </a:ext>
              </a:extLst>
            </p:cNvPr>
            <p:cNvSpPr/>
            <p:nvPr/>
          </p:nvSpPr>
          <p:spPr bwMode="auto">
            <a:xfrm>
              <a:off x="4538043" y="4547993"/>
              <a:ext cx="1153557" cy="1155597"/>
            </a:xfrm>
            <a:prstGeom prst="ellipse">
              <a:avLst/>
            </a:prstGeom>
            <a:noFill/>
            <a:ln w="12700" cap="flat" cmpd="sng" algn="ctr">
              <a:solidFill>
                <a:schemeClr val="bg1">
                  <a:lumMod val="75000"/>
                </a:schemeClr>
              </a:solidFill>
              <a:prstDash val="solid"/>
              <a:miter lim="800000"/>
            </a:ln>
            <a:effectLst/>
          </p:spPr>
          <p:txBody>
            <a:bodyPr wrap="square" lIns="91440" tIns="45720" rIns="91440" bIns="45720" anchor="ctr">
              <a:norm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ko-KR" altLang="en-US" sz="1800" b="0" i="0" u="none" strike="noStrike" kern="0" cap="none" spc="0" normalizeH="0" baseline="0" noProof="0">
                <a:ln>
                  <a:noFill/>
                </a:ln>
                <a:effectLst/>
                <a:uLnTx/>
                <a:uFillTx/>
                <a:cs typeface="+mn-ea"/>
                <a:sym typeface="+mn-lt"/>
              </a:endParaRPr>
            </a:p>
          </p:txBody>
        </p:sp>
        <p:sp>
          <p:nvSpPr>
            <p:cNvPr id="13" name="ïş1îdè">
              <a:extLst>
                <a:ext uri="{FF2B5EF4-FFF2-40B4-BE49-F238E27FC236}">
                  <a16:creationId xmlns:a16="http://schemas.microsoft.com/office/drawing/2014/main" xmlns="" id="{361F0896-B5A2-401B-9CDA-0926FC6A6F0B}"/>
                </a:ext>
              </a:extLst>
            </p:cNvPr>
            <p:cNvSpPr/>
            <p:nvPr/>
          </p:nvSpPr>
          <p:spPr bwMode="auto">
            <a:xfrm>
              <a:off x="4538043" y="1560810"/>
              <a:ext cx="1153557" cy="1155597"/>
            </a:xfrm>
            <a:prstGeom prst="ellipse">
              <a:avLst/>
            </a:prstGeom>
            <a:noFill/>
            <a:ln w="12700" cap="flat" cmpd="sng" algn="ctr">
              <a:solidFill>
                <a:schemeClr val="bg1">
                  <a:lumMod val="75000"/>
                </a:schemeClr>
              </a:solidFill>
              <a:prstDash val="solid"/>
              <a:miter lim="800000"/>
            </a:ln>
            <a:effectLst/>
          </p:spPr>
          <p:txBody>
            <a:bodyPr wrap="square" lIns="91440" tIns="45720" rIns="91440" bIns="45720" anchor="ctr">
              <a:norm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ko-KR" altLang="en-US" sz="1800" b="0" i="0" u="none" strike="noStrike" kern="0" cap="none" spc="0" normalizeH="0" baseline="0" noProof="0">
                <a:ln>
                  <a:noFill/>
                </a:ln>
                <a:effectLst/>
                <a:uLnTx/>
                <a:uFillTx/>
                <a:cs typeface="+mn-ea"/>
                <a:sym typeface="+mn-lt"/>
              </a:endParaRPr>
            </a:p>
          </p:txBody>
        </p:sp>
        <p:sp>
          <p:nvSpPr>
            <p:cNvPr id="14" name="îšḷîḓé">
              <a:extLst>
                <a:ext uri="{FF2B5EF4-FFF2-40B4-BE49-F238E27FC236}">
                  <a16:creationId xmlns:a16="http://schemas.microsoft.com/office/drawing/2014/main" xmlns="" id="{A067EEFE-444C-4599-BE8D-ECE52AC066F0}"/>
                </a:ext>
              </a:extLst>
            </p:cNvPr>
            <p:cNvSpPr/>
            <p:nvPr/>
          </p:nvSpPr>
          <p:spPr>
            <a:xfrm>
              <a:off x="2836423" y="2864803"/>
              <a:ext cx="1534794" cy="1534794"/>
            </a:xfrm>
            <a:prstGeom prst="ellipse">
              <a:avLst/>
            </a:prstGeom>
            <a:solidFill>
              <a:srgbClr val="FFFFFF"/>
            </a:solidFill>
            <a:ln w="38100" cap="flat" cmpd="sng" algn="ctr">
              <a:solidFill>
                <a:schemeClr val="bg1">
                  <a:lumMod val="75000"/>
                </a:schemeClr>
              </a:solidFill>
              <a:prstDash val="solid"/>
              <a:miter lim="800000"/>
            </a:ln>
            <a:effectLst/>
          </p:spPr>
          <p:txBody>
            <a:bodyPr wrap="square" lIns="91440" tIns="45720" rIns="91440" bIns="45720" rtlCol="0" anchor="ctr">
              <a:normAutofit/>
            </a:bodyPr>
            <a:lstStyle>
              <a:defPPr>
                <a:defRPr lang="en-US"/>
              </a:defPPr>
              <a:lvl1pPr marL="0" algn="l" defTabSz="914400" rtl="0" eaLnBrk="1" latinLnBrk="0" hangingPunct="1">
                <a:defRPr sz="1800" kern="1200">
                  <a:solidFill>
                    <a:schemeClr val="lt1"/>
                  </a:solidFill>
                </a:defRPr>
              </a:lvl1pPr>
              <a:lvl2pPr marL="457200" algn="l" defTabSz="914400" rtl="0" eaLnBrk="1" latinLnBrk="0" hangingPunct="1">
                <a:defRPr sz="1800" kern="1200">
                  <a:solidFill>
                    <a:schemeClr val="lt1"/>
                  </a:solidFill>
                </a:defRPr>
              </a:lvl2pPr>
              <a:lvl3pPr marL="914400" algn="l" defTabSz="914400" rtl="0" eaLnBrk="1" latinLnBrk="0" hangingPunct="1">
                <a:defRPr sz="1800" kern="1200">
                  <a:solidFill>
                    <a:schemeClr val="lt1"/>
                  </a:solidFill>
                </a:defRPr>
              </a:lvl3pPr>
              <a:lvl4pPr marL="1371600" algn="l" defTabSz="914400" rtl="0" eaLnBrk="1" latinLnBrk="0" hangingPunct="1">
                <a:defRPr sz="1800" kern="1200">
                  <a:solidFill>
                    <a:schemeClr val="lt1"/>
                  </a:solidFill>
                </a:defRPr>
              </a:lvl4pPr>
              <a:lvl5pPr marL="1828800" algn="l" defTabSz="914400" rtl="0" eaLnBrk="1" latinLnBrk="0" hangingPunct="1">
                <a:defRPr sz="1800" kern="1200">
                  <a:solidFill>
                    <a:schemeClr val="lt1"/>
                  </a:solidFill>
                </a:defRPr>
              </a:lvl5pPr>
              <a:lvl6pPr marL="2286000" algn="l" defTabSz="914400" rtl="0" eaLnBrk="1" latinLnBrk="0" hangingPunct="1">
                <a:defRPr sz="1800" kern="1200">
                  <a:solidFill>
                    <a:schemeClr val="lt1"/>
                  </a:solidFill>
                </a:defRPr>
              </a:lvl6pPr>
              <a:lvl7pPr marL="2743200" algn="l" defTabSz="914400" rtl="0" eaLnBrk="1" latinLnBrk="0" hangingPunct="1">
                <a:defRPr sz="1800" kern="1200">
                  <a:solidFill>
                    <a:schemeClr val="lt1"/>
                  </a:solidFill>
                </a:defRPr>
              </a:lvl7pPr>
              <a:lvl8pPr marL="3200400" algn="l" defTabSz="914400" rtl="0" eaLnBrk="1" latinLnBrk="0" hangingPunct="1">
                <a:defRPr sz="1800" kern="1200">
                  <a:solidFill>
                    <a:schemeClr val="lt1"/>
                  </a:solidFill>
                </a:defRPr>
              </a:lvl8pPr>
              <a:lvl9pPr marL="3657600" algn="l" defTabSz="914400" rtl="0" eaLnBrk="1" latinLnBrk="0" hangingPunct="1">
                <a:defRPr sz="1800" kern="1200">
                  <a:solidFill>
                    <a:schemeClr val="lt1"/>
                  </a:solidFill>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schemeClr val="tx1"/>
                </a:solidFill>
                <a:effectLst/>
                <a:uLnTx/>
                <a:uFillTx/>
                <a:cs typeface="+mn-ea"/>
                <a:sym typeface="+mn-lt"/>
              </a:endParaRPr>
            </a:p>
          </p:txBody>
        </p:sp>
        <p:sp>
          <p:nvSpPr>
            <p:cNvPr id="15" name="isḻíḋe">
              <a:extLst>
                <a:ext uri="{FF2B5EF4-FFF2-40B4-BE49-F238E27FC236}">
                  <a16:creationId xmlns:a16="http://schemas.microsoft.com/office/drawing/2014/main" xmlns="" id="{45CF951E-A766-4BA9-886C-78A3F0E189A1}"/>
                </a:ext>
              </a:extLst>
            </p:cNvPr>
            <p:cNvSpPr/>
            <p:nvPr/>
          </p:nvSpPr>
          <p:spPr bwMode="auto">
            <a:xfrm>
              <a:off x="2046323" y="3474651"/>
              <a:ext cx="1084852" cy="315096"/>
            </a:xfrm>
            <a:custGeom>
              <a:avLst/>
              <a:gdLst>
                <a:gd name="T0" fmla="*/ 881 w 881"/>
                <a:gd name="T1" fmla="*/ 129 h 257"/>
                <a:gd name="T2" fmla="*/ 831 w 881"/>
                <a:gd name="T3" fmla="*/ 79 h 257"/>
                <a:gd name="T4" fmla="*/ 170 w 881"/>
                <a:gd name="T5" fmla="*/ 79 h 257"/>
                <a:gd name="T6" fmla="*/ 170 w 881"/>
                <a:gd name="T7" fmla="*/ 0 h 257"/>
                <a:gd name="T8" fmla="*/ 0 w 881"/>
                <a:gd name="T9" fmla="*/ 129 h 257"/>
                <a:gd name="T10" fmla="*/ 170 w 881"/>
                <a:gd name="T11" fmla="*/ 257 h 257"/>
                <a:gd name="T12" fmla="*/ 170 w 881"/>
                <a:gd name="T13" fmla="*/ 178 h 257"/>
                <a:gd name="T14" fmla="*/ 831 w 881"/>
                <a:gd name="T15" fmla="*/ 178 h 257"/>
                <a:gd name="T16" fmla="*/ 881 w 881"/>
                <a:gd name="T17" fmla="*/ 129 h 2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81" h="257">
                  <a:moveTo>
                    <a:pt x="881" y="129"/>
                  </a:moveTo>
                  <a:cubicBezTo>
                    <a:pt x="881" y="100"/>
                    <a:pt x="860" y="79"/>
                    <a:pt x="831" y="79"/>
                  </a:cubicBezTo>
                  <a:cubicBezTo>
                    <a:pt x="170" y="79"/>
                    <a:pt x="170" y="79"/>
                    <a:pt x="170" y="79"/>
                  </a:cubicBezTo>
                  <a:cubicBezTo>
                    <a:pt x="170" y="0"/>
                    <a:pt x="170" y="0"/>
                    <a:pt x="170" y="0"/>
                  </a:cubicBezTo>
                  <a:cubicBezTo>
                    <a:pt x="0" y="129"/>
                    <a:pt x="0" y="129"/>
                    <a:pt x="0" y="129"/>
                  </a:cubicBezTo>
                  <a:cubicBezTo>
                    <a:pt x="170" y="257"/>
                    <a:pt x="170" y="257"/>
                    <a:pt x="170" y="257"/>
                  </a:cubicBezTo>
                  <a:cubicBezTo>
                    <a:pt x="170" y="178"/>
                    <a:pt x="170" y="178"/>
                    <a:pt x="170" y="178"/>
                  </a:cubicBezTo>
                  <a:cubicBezTo>
                    <a:pt x="831" y="178"/>
                    <a:pt x="831" y="178"/>
                    <a:pt x="831" y="178"/>
                  </a:cubicBezTo>
                  <a:cubicBezTo>
                    <a:pt x="861" y="178"/>
                    <a:pt x="881" y="153"/>
                    <a:pt x="881" y="129"/>
                  </a:cubicBezTo>
                  <a:close/>
                </a:path>
              </a:pathLst>
            </a:custGeom>
            <a:solidFill>
              <a:schemeClr val="bg1">
                <a:lumMod val="85000"/>
              </a:schemeClr>
            </a:solidFill>
            <a:ln w="38100">
              <a:solidFill>
                <a:sysClr val="window" lastClr="FFFFFF"/>
              </a:solidFill>
              <a:round/>
              <a:headEnd/>
              <a:tailEnd/>
            </a:ln>
          </p:spPr>
          <p:txBody>
            <a:bodyPr vert="horz" wrap="square" lIns="91440" tIns="45720" rIns="91440" bIns="45720" numCol="1" anchor="t" anchorCtr="0" compatLnSpc="1">
              <a:prstTxWarp prst="textNoShape">
                <a:avLst/>
              </a:prstTxWarp>
              <a:normAutofit fontScale="92500" lnSpcReduction="20000"/>
            </a:bodyPr>
            <a:lstStyle>
              <a:defPPr>
                <a:defRPr lang="en-US"/>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cs typeface="+mn-ea"/>
                <a:sym typeface="+mn-lt"/>
              </a:endParaRPr>
            </a:p>
          </p:txBody>
        </p:sp>
        <p:sp>
          <p:nvSpPr>
            <p:cNvPr id="16" name="îşḷidè">
              <a:extLst>
                <a:ext uri="{FF2B5EF4-FFF2-40B4-BE49-F238E27FC236}">
                  <a16:creationId xmlns:a16="http://schemas.microsoft.com/office/drawing/2014/main" xmlns="" id="{0F3CF04C-1AA6-40F8-9CF7-9CE430B1A000}"/>
                </a:ext>
              </a:extLst>
            </p:cNvPr>
            <p:cNvSpPr/>
            <p:nvPr/>
          </p:nvSpPr>
          <p:spPr bwMode="auto">
            <a:xfrm>
              <a:off x="4076465" y="3474651"/>
              <a:ext cx="1084852" cy="315096"/>
            </a:xfrm>
            <a:custGeom>
              <a:avLst/>
              <a:gdLst>
                <a:gd name="T0" fmla="*/ 881 w 881"/>
                <a:gd name="T1" fmla="*/ 129 h 257"/>
                <a:gd name="T2" fmla="*/ 711 w 881"/>
                <a:gd name="T3" fmla="*/ 0 h 257"/>
                <a:gd name="T4" fmla="*/ 711 w 881"/>
                <a:gd name="T5" fmla="*/ 79 h 257"/>
                <a:gd name="T6" fmla="*/ 50 w 881"/>
                <a:gd name="T7" fmla="*/ 79 h 257"/>
                <a:gd name="T8" fmla="*/ 0 w 881"/>
                <a:gd name="T9" fmla="*/ 129 h 257"/>
                <a:gd name="T10" fmla="*/ 50 w 881"/>
                <a:gd name="T11" fmla="*/ 178 h 257"/>
                <a:gd name="T12" fmla="*/ 711 w 881"/>
                <a:gd name="T13" fmla="*/ 178 h 257"/>
                <a:gd name="T14" fmla="*/ 711 w 881"/>
                <a:gd name="T15" fmla="*/ 257 h 257"/>
                <a:gd name="T16" fmla="*/ 881 w 881"/>
                <a:gd name="T17" fmla="*/ 129 h 2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81" h="257">
                  <a:moveTo>
                    <a:pt x="881" y="129"/>
                  </a:moveTo>
                  <a:cubicBezTo>
                    <a:pt x="711" y="0"/>
                    <a:pt x="711" y="0"/>
                    <a:pt x="711" y="0"/>
                  </a:cubicBezTo>
                  <a:cubicBezTo>
                    <a:pt x="711" y="79"/>
                    <a:pt x="711" y="79"/>
                    <a:pt x="711" y="79"/>
                  </a:cubicBezTo>
                  <a:cubicBezTo>
                    <a:pt x="50" y="79"/>
                    <a:pt x="50" y="79"/>
                    <a:pt x="50" y="79"/>
                  </a:cubicBezTo>
                  <a:cubicBezTo>
                    <a:pt x="21" y="79"/>
                    <a:pt x="0" y="100"/>
                    <a:pt x="0" y="129"/>
                  </a:cubicBezTo>
                  <a:cubicBezTo>
                    <a:pt x="0" y="153"/>
                    <a:pt x="20" y="178"/>
                    <a:pt x="50" y="178"/>
                  </a:cubicBezTo>
                  <a:cubicBezTo>
                    <a:pt x="711" y="178"/>
                    <a:pt x="711" y="178"/>
                    <a:pt x="711" y="178"/>
                  </a:cubicBezTo>
                  <a:cubicBezTo>
                    <a:pt x="711" y="257"/>
                    <a:pt x="711" y="257"/>
                    <a:pt x="711" y="257"/>
                  </a:cubicBezTo>
                  <a:lnTo>
                    <a:pt x="881" y="129"/>
                  </a:lnTo>
                  <a:close/>
                </a:path>
              </a:pathLst>
            </a:custGeom>
            <a:solidFill>
              <a:schemeClr val="bg1">
                <a:lumMod val="85000"/>
              </a:schemeClr>
            </a:solidFill>
            <a:ln w="38100">
              <a:solidFill>
                <a:sysClr val="window" lastClr="FFFFFF"/>
              </a:solidFill>
              <a:round/>
              <a:headEnd/>
              <a:tailEnd/>
            </a:ln>
          </p:spPr>
          <p:txBody>
            <a:bodyPr vert="horz" wrap="square" lIns="91440" tIns="45720" rIns="91440" bIns="45720" numCol="1" anchor="t" anchorCtr="0" compatLnSpc="1">
              <a:prstTxWarp prst="textNoShape">
                <a:avLst/>
              </a:prstTxWarp>
              <a:normAutofit fontScale="92500" lnSpcReduction="20000"/>
            </a:bodyPr>
            <a:lstStyle>
              <a:defPPr>
                <a:defRPr lang="en-US"/>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cs typeface="+mn-ea"/>
                <a:sym typeface="+mn-lt"/>
              </a:endParaRPr>
            </a:p>
          </p:txBody>
        </p:sp>
        <p:sp>
          <p:nvSpPr>
            <p:cNvPr id="17" name="iṩľíḋé">
              <a:extLst>
                <a:ext uri="{FF2B5EF4-FFF2-40B4-BE49-F238E27FC236}">
                  <a16:creationId xmlns:a16="http://schemas.microsoft.com/office/drawing/2014/main" xmlns="" id="{10A59C2F-D294-484F-A308-BA8DA6624D22}"/>
                </a:ext>
              </a:extLst>
            </p:cNvPr>
            <p:cNvSpPr/>
            <p:nvPr/>
          </p:nvSpPr>
          <p:spPr bwMode="auto">
            <a:xfrm>
              <a:off x="3934743" y="4040818"/>
              <a:ext cx="513650" cy="507176"/>
            </a:xfrm>
            <a:custGeom>
              <a:avLst/>
              <a:gdLst>
                <a:gd name="T0" fmla="*/ 330 w 417"/>
                <a:gd name="T1" fmla="*/ 259 h 413"/>
                <a:gd name="T2" fmla="*/ 87 w 417"/>
                <a:gd name="T3" fmla="*/ 20 h 413"/>
                <a:gd name="T4" fmla="*/ 16 w 417"/>
                <a:gd name="T5" fmla="*/ 20 h 413"/>
                <a:gd name="T6" fmla="*/ 0 w 417"/>
                <a:gd name="T7" fmla="*/ 52 h 413"/>
                <a:gd name="T8" fmla="*/ 16 w 417"/>
                <a:gd name="T9" fmla="*/ 91 h 413"/>
                <a:gd name="T10" fmla="*/ 258 w 417"/>
                <a:gd name="T11" fmla="*/ 329 h 413"/>
                <a:gd name="T12" fmla="*/ 204 w 417"/>
                <a:gd name="T13" fmla="*/ 383 h 413"/>
                <a:gd name="T14" fmla="*/ 417 w 417"/>
                <a:gd name="T15" fmla="*/ 413 h 413"/>
                <a:gd name="T16" fmla="*/ 387 w 417"/>
                <a:gd name="T17" fmla="*/ 203 h 413"/>
                <a:gd name="T18" fmla="*/ 330 w 417"/>
                <a:gd name="T19" fmla="*/ 259 h 4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417" h="413">
                  <a:moveTo>
                    <a:pt x="330" y="259"/>
                  </a:moveTo>
                  <a:cubicBezTo>
                    <a:pt x="87" y="20"/>
                    <a:pt x="87" y="20"/>
                    <a:pt x="87" y="20"/>
                  </a:cubicBezTo>
                  <a:cubicBezTo>
                    <a:pt x="66" y="0"/>
                    <a:pt x="37" y="0"/>
                    <a:pt x="16" y="20"/>
                  </a:cubicBezTo>
                  <a:cubicBezTo>
                    <a:pt x="7" y="27"/>
                    <a:pt x="1" y="39"/>
                    <a:pt x="0" y="52"/>
                  </a:cubicBezTo>
                  <a:cubicBezTo>
                    <a:pt x="0" y="66"/>
                    <a:pt x="5" y="80"/>
                    <a:pt x="16" y="91"/>
                  </a:cubicBezTo>
                  <a:cubicBezTo>
                    <a:pt x="258" y="329"/>
                    <a:pt x="258" y="329"/>
                    <a:pt x="258" y="329"/>
                  </a:cubicBezTo>
                  <a:cubicBezTo>
                    <a:pt x="204" y="383"/>
                    <a:pt x="204" y="383"/>
                    <a:pt x="204" y="383"/>
                  </a:cubicBezTo>
                  <a:cubicBezTo>
                    <a:pt x="417" y="413"/>
                    <a:pt x="417" y="413"/>
                    <a:pt x="417" y="413"/>
                  </a:cubicBezTo>
                  <a:cubicBezTo>
                    <a:pt x="387" y="203"/>
                    <a:pt x="387" y="203"/>
                    <a:pt x="387" y="203"/>
                  </a:cubicBezTo>
                  <a:lnTo>
                    <a:pt x="330" y="259"/>
                  </a:lnTo>
                  <a:close/>
                </a:path>
              </a:pathLst>
            </a:custGeom>
            <a:solidFill>
              <a:schemeClr val="bg1">
                <a:lumMod val="85000"/>
              </a:schemeClr>
            </a:solidFill>
            <a:ln w="38100">
              <a:solidFill>
                <a:sysClr val="window" lastClr="FFFFFF"/>
              </a:solidFill>
              <a:round/>
              <a:headEnd/>
              <a:tailEnd/>
            </a:ln>
          </p:spPr>
          <p:txBody>
            <a:bodyPr vert="horz" wrap="square" lIns="91440" tIns="45720" rIns="91440" bIns="45720" numCol="1" anchor="t" anchorCtr="0" compatLnSpc="1">
              <a:prstTxWarp prst="textNoShape">
                <a:avLst/>
              </a:prstTxWarp>
              <a:normAutofit/>
            </a:bodyPr>
            <a:lstStyle>
              <a:defPPr>
                <a:defRPr lang="en-US"/>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cs typeface="+mn-ea"/>
                <a:sym typeface="+mn-lt"/>
              </a:endParaRPr>
            </a:p>
          </p:txBody>
        </p:sp>
        <p:sp>
          <p:nvSpPr>
            <p:cNvPr id="18" name="íSḻïḋê">
              <a:extLst>
                <a:ext uri="{FF2B5EF4-FFF2-40B4-BE49-F238E27FC236}">
                  <a16:creationId xmlns:a16="http://schemas.microsoft.com/office/drawing/2014/main" xmlns="" id="{1C6C8E68-C8B0-46D1-B281-9CBF62CC6819}"/>
                </a:ext>
              </a:extLst>
            </p:cNvPr>
            <p:cNvSpPr/>
            <p:nvPr/>
          </p:nvSpPr>
          <p:spPr bwMode="auto">
            <a:xfrm>
              <a:off x="3934743" y="2716407"/>
              <a:ext cx="513650" cy="507176"/>
            </a:xfrm>
            <a:custGeom>
              <a:avLst/>
              <a:gdLst>
                <a:gd name="T0" fmla="*/ 50 w 417"/>
                <a:gd name="T1" fmla="*/ 411 h 411"/>
                <a:gd name="T2" fmla="*/ 87 w 417"/>
                <a:gd name="T3" fmla="*/ 398 h 411"/>
                <a:gd name="T4" fmla="*/ 330 w 417"/>
                <a:gd name="T5" fmla="*/ 157 h 411"/>
                <a:gd name="T6" fmla="*/ 387 w 417"/>
                <a:gd name="T7" fmla="*/ 210 h 411"/>
                <a:gd name="T8" fmla="*/ 417 w 417"/>
                <a:gd name="T9" fmla="*/ 0 h 411"/>
                <a:gd name="T10" fmla="*/ 205 w 417"/>
                <a:gd name="T11" fmla="*/ 30 h 411"/>
                <a:gd name="T12" fmla="*/ 259 w 417"/>
                <a:gd name="T13" fmla="*/ 86 h 411"/>
                <a:gd name="T14" fmla="*/ 16 w 417"/>
                <a:gd name="T15" fmla="*/ 327 h 411"/>
                <a:gd name="T16" fmla="*/ 0 w 417"/>
                <a:gd name="T17" fmla="*/ 363 h 411"/>
                <a:gd name="T18" fmla="*/ 16 w 417"/>
                <a:gd name="T19" fmla="*/ 398 h 411"/>
                <a:gd name="T20" fmla="*/ 50 w 417"/>
                <a:gd name="T21" fmla="*/ 411 h 4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17" h="411">
                  <a:moveTo>
                    <a:pt x="50" y="411"/>
                  </a:moveTo>
                  <a:cubicBezTo>
                    <a:pt x="66" y="411"/>
                    <a:pt x="78" y="407"/>
                    <a:pt x="87" y="398"/>
                  </a:cubicBezTo>
                  <a:cubicBezTo>
                    <a:pt x="330" y="157"/>
                    <a:pt x="330" y="157"/>
                    <a:pt x="330" y="157"/>
                  </a:cubicBezTo>
                  <a:cubicBezTo>
                    <a:pt x="387" y="210"/>
                    <a:pt x="387" y="210"/>
                    <a:pt x="387" y="210"/>
                  </a:cubicBezTo>
                  <a:cubicBezTo>
                    <a:pt x="417" y="0"/>
                    <a:pt x="417" y="0"/>
                    <a:pt x="417" y="0"/>
                  </a:cubicBezTo>
                  <a:cubicBezTo>
                    <a:pt x="205" y="30"/>
                    <a:pt x="205" y="30"/>
                    <a:pt x="205" y="30"/>
                  </a:cubicBezTo>
                  <a:cubicBezTo>
                    <a:pt x="259" y="86"/>
                    <a:pt x="259" y="86"/>
                    <a:pt x="259" y="86"/>
                  </a:cubicBezTo>
                  <a:cubicBezTo>
                    <a:pt x="16" y="327"/>
                    <a:pt x="16" y="327"/>
                    <a:pt x="16" y="327"/>
                  </a:cubicBezTo>
                  <a:cubicBezTo>
                    <a:pt x="6" y="337"/>
                    <a:pt x="0" y="350"/>
                    <a:pt x="0" y="363"/>
                  </a:cubicBezTo>
                  <a:cubicBezTo>
                    <a:pt x="0" y="376"/>
                    <a:pt x="6" y="388"/>
                    <a:pt x="16" y="398"/>
                  </a:cubicBezTo>
                  <a:cubicBezTo>
                    <a:pt x="24" y="406"/>
                    <a:pt x="37" y="411"/>
                    <a:pt x="50" y="411"/>
                  </a:cubicBezTo>
                  <a:close/>
                </a:path>
              </a:pathLst>
            </a:custGeom>
            <a:solidFill>
              <a:schemeClr val="bg1">
                <a:lumMod val="85000"/>
              </a:schemeClr>
            </a:solidFill>
            <a:ln w="38100">
              <a:solidFill>
                <a:sysClr val="window" lastClr="FFFFFF"/>
              </a:solidFill>
              <a:round/>
              <a:headEnd/>
              <a:tailEnd/>
            </a:ln>
          </p:spPr>
          <p:txBody>
            <a:bodyPr vert="horz" wrap="square" lIns="91440" tIns="45720" rIns="91440" bIns="45720" numCol="1" anchor="t" anchorCtr="0" compatLnSpc="1">
              <a:prstTxWarp prst="textNoShape">
                <a:avLst/>
              </a:prstTxWarp>
              <a:normAutofit/>
            </a:bodyPr>
            <a:lstStyle>
              <a:defPPr>
                <a:defRPr lang="en-US"/>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cs typeface="+mn-ea"/>
                <a:sym typeface="+mn-lt"/>
              </a:endParaRPr>
            </a:p>
          </p:txBody>
        </p:sp>
        <p:sp>
          <p:nvSpPr>
            <p:cNvPr id="19" name="íṣļîḑê">
              <a:extLst>
                <a:ext uri="{FF2B5EF4-FFF2-40B4-BE49-F238E27FC236}">
                  <a16:creationId xmlns:a16="http://schemas.microsoft.com/office/drawing/2014/main" xmlns="" id="{323BA938-2746-496D-BE72-E557FC4008D5}"/>
                </a:ext>
              </a:extLst>
            </p:cNvPr>
            <p:cNvSpPr/>
            <p:nvPr/>
          </p:nvSpPr>
          <p:spPr bwMode="auto">
            <a:xfrm>
              <a:off x="3217663" y="3336819"/>
              <a:ext cx="772312" cy="590762"/>
            </a:xfrm>
            <a:custGeom>
              <a:avLst/>
              <a:gdLst>
                <a:gd name="connsiteX0" fmla="*/ 361794 w 551492"/>
                <a:gd name="connsiteY0" fmla="*/ 308363 h 421851"/>
                <a:gd name="connsiteX1" fmla="*/ 530845 w 551492"/>
                <a:gd name="connsiteY1" fmla="*/ 308363 h 421851"/>
                <a:gd name="connsiteX2" fmla="*/ 551492 w 551492"/>
                <a:gd name="connsiteY2" fmla="*/ 329044 h 421851"/>
                <a:gd name="connsiteX3" fmla="*/ 551492 w 551492"/>
                <a:gd name="connsiteY3" fmla="*/ 362650 h 421851"/>
                <a:gd name="connsiteX4" fmla="*/ 530845 w 551492"/>
                <a:gd name="connsiteY4" fmla="*/ 383331 h 421851"/>
                <a:gd name="connsiteX5" fmla="*/ 378570 w 551492"/>
                <a:gd name="connsiteY5" fmla="*/ 383331 h 421851"/>
                <a:gd name="connsiteX6" fmla="*/ 378570 w 551492"/>
                <a:gd name="connsiteY6" fmla="*/ 369113 h 421851"/>
                <a:gd name="connsiteX7" fmla="*/ 361794 w 551492"/>
                <a:gd name="connsiteY7" fmla="*/ 308363 h 421851"/>
                <a:gd name="connsiteX8" fmla="*/ 313904 w 551492"/>
                <a:gd name="connsiteY8" fmla="*/ 172924 h 421851"/>
                <a:gd name="connsiteX9" fmla="*/ 530832 w 551492"/>
                <a:gd name="connsiteY9" fmla="*/ 172924 h 421851"/>
                <a:gd name="connsiteX10" fmla="*/ 551492 w 551492"/>
                <a:gd name="connsiteY10" fmla="*/ 193548 h 421851"/>
                <a:gd name="connsiteX11" fmla="*/ 551492 w 551492"/>
                <a:gd name="connsiteY11" fmla="*/ 225772 h 421851"/>
                <a:gd name="connsiteX12" fmla="*/ 530832 w 551492"/>
                <a:gd name="connsiteY12" fmla="*/ 247685 h 421851"/>
                <a:gd name="connsiteX13" fmla="*/ 271293 w 551492"/>
                <a:gd name="connsiteY13" fmla="*/ 247685 h 421851"/>
                <a:gd name="connsiteX14" fmla="*/ 271293 w 551492"/>
                <a:gd name="connsiteY14" fmla="*/ 227061 h 421851"/>
                <a:gd name="connsiteX15" fmla="*/ 272584 w 551492"/>
                <a:gd name="connsiteY15" fmla="*/ 224483 h 421851"/>
                <a:gd name="connsiteX16" fmla="*/ 313904 w 551492"/>
                <a:gd name="connsiteY16" fmla="*/ 172924 h 421851"/>
                <a:gd name="connsiteX17" fmla="*/ 281648 w 551492"/>
                <a:gd name="connsiteY17" fmla="*/ 36241 h 421851"/>
                <a:gd name="connsiteX18" fmla="*/ 530834 w 551492"/>
                <a:gd name="connsiteY18" fmla="*/ 36241 h 421851"/>
                <a:gd name="connsiteX19" fmla="*/ 551492 w 551492"/>
                <a:gd name="connsiteY19" fmla="*/ 58154 h 421851"/>
                <a:gd name="connsiteX20" fmla="*/ 551492 w 551492"/>
                <a:gd name="connsiteY20" fmla="*/ 90378 h 421851"/>
                <a:gd name="connsiteX21" fmla="*/ 530834 w 551492"/>
                <a:gd name="connsiteY21" fmla="*/ 111002 h 421851"/>
                <a:gd name="connsiteX22" fmla="*/ 308761 w 551492"/>
                <a:gd name="connsiteY22" fmla="*/ 111002 h 421851"/>
                <a:gd name="connsiteX23" fmla="*/ 295850 w 551492"/>
                <a:gd name="connsiteY23" fmla="*/ 96823 h 421851"/>
                <a:gd name="connsiteX24" fmla="*/ 281648 w 551492"/>
                <a:gd name="connsiteY24" fmla="*/ 36241 h 421851"/>
                <a:gd name="connsiteX25" fmla="*/ 176987 w 551492"/>
                <a:gd name="connsiteY25" fmla="*/ 0 h 421851"/>
                <a:gd name="connsiteX26" fmla="*/ 271294 w 551492"/>
                <a:gd name="connsiteY26" fmla="*/ 117396 h 421851"/>
                <a:gd name="connsiteX27" fmla="*/ 276461 w 551492"/>
                <a:gd name="connsiteY27" fmla="*/ 117396 h 421851"/>
                <a:gd name="connsiteX28" fmla="*/ 290672 w 551492"/>
                <a:gd name="connsiteY28" fmla="*/ 152228 h 421851"/>
                <a:gd name="connsiteX29" fmla="*/ 262251 w 551492"/>
                <a:gd name="connsiteY29" fmla="*/ 199960 h 421851"/>
                <a:gd name="connsiteX30" fmla="*/ 257083 w 551492"/>
                <a:gd name="connsiteY30" fmla="*/ 197380 h 421851"/>
                <a:gd name="connsiteX31" fmla="*/ 224786 w 551492"/>
                <a:gd name="connsiteY31" fmla="*/ 247692 h 421851"/>
                <a:gd name="connsiteX32" fmla="*/ 219619 w 551492"/>
                <a:gd name="connsiteY32" fmla="*/ 259303 h 421851"/>
                <a:gd name="connsiteX33" fmla="*/ 241581 w 551492"/>
                <a:gd name="connsiteY33" fmla="*/ 279944 h 421851"/>
                <a:gd name="connsiteX34" fmla="*/ 263543 w 551492"/>
                <a:gd name="connsiteY34" fmla="*/ 279944 h 421851"/>
                <a:gd name="connsiteX35" fmla="*/ 352682 w 551492"/>
                <a:gd name="connsiteY35" fmla="*/ 368958 h 421851"/>
                <a:gd name="connsiteX36" fmla="*/ 352682 w 551492"/>
                <a:gd name="connsiteY36" fmla="*/ 393470 h 421851"/>
                <a:gd name="connsiteX37" fmla="*/ 325553 w 551492"/>
                <a:gd name="connsiteY37" fmla="*/ 421851 h 421851"/>
                <a:gd name="connsiteX38" fmla="*/ 28421 w 551492"/>
                <a:gd name="connsiteY38" fmla="*/ 421851 h 421851"/>
                <a:gd name="connsiteX39" fmla="*/ 0 w 551492"/>
                <a:gd name="connsiteY39" fmla="*/ 393470 h 421851"/>
                <a:gd name="connsiteX40" fmla="*/ 0 w 551492"/>
                <a:gd name="connsiteY40" fmla="*/ 368958 h 421851"/>
                <a:gd name="connsiteX41" fmla="*/ 89139 w 551492"/>
                <a:gd name="connsiteY41" fmla="*/ 279944 h 421851"/>
                <a:gd name="connsiteX42" fmla="*/ 112393 w 551492"/>
                <a:gd name="connsiteY42" fmla="*/ 279944 h 421851"/>
                <a:gd name="connsiteX43" fmla="*/ 133063 w 551492"/>
                <a:gd name="connsiteY43" fmla="*/ 259303 h 421851"/>
                <a:gd name="connsiteX44" fmla="*/ 127896 w 551492"/>
                <a:gd name="connsiteY44" fmla="*/ 247692 h 421851"/>
                <a:gd name="connsiteX45" fmla="*/ 95599 w 551492"/>
                <a:gd name="connsiteY45" fmla="*/ 198670 h 421851"/>
                <a:gd name="connsiteX46" fmla="*/ 91723 w 551492"/>
                <a:gd name="connsiteY46" fmla="*/ 199960 h 421851"/>
                <a:gd name="connsiteX47" fmla="*/ 63302 w 551492"/>
                <a:gd name="connsiteY47" fmla="*/ 152228 h 421851"/>
                <a:gd name="connsiteX48" fmla="*/ 78804 w 551492"/>
                <a:gd name="connsiteY48" fmla="*/ 117396 h 421851"/>
                <a:gd name="connsiteX49" fmla="*/ 81388 w 551492"/>
                <a:gd name="connsiteY49" fmla="*/ 117396 h 421851"/>
                <a:gd name="connsiteX50" fmla="*/ 176987 w 551492"/>
                <a:gd name="connsiteY50" fmla="*/ 0 h 42185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Lst>
              <a:rect l="l" t="t" r="r" b="b"/>
              <a:pathLst>
                <a:path w="551492" h="421851">
                  <a:moveTo>
                    <a:pt x="361794" y="308363"/>
                  </a:moveTo>
                  <a:lnTo>
                    <a:pt x="530845" y="308363"/>
                  </a:lnTo>
                  <a:cubicBezTo>
                    <a:pt x="541168" y="308363"/>
                    <a:pt x="551492" y="317411"/>
                    <a:pt x="551492" y="329044"/>
                  </a:cubicBezTo>
                  <a:lnTo>
                    <a:pt x="551492" y="362650"/>
                  </a:lnTo>
                  <a:cubicBezTo>
                    <a:pt x="551492" y="374283"/>
                    <a:pt x="541168" y="383331"/>
                    <a:pt x="530845" y="383331"/>
                  </a:cubicBezTo>
                  <a:lnTo>
                    <a:pt x="378570" y="383331"/>
                  </a:lnTo>
                  <a:lnTo>
                    <a:pt x="378570" y="369113"/>
                  </a:lnTo>
                  <a:cubicBezTo>
                    <a:pt x="378570" y="347140"/>
                    <a:pt x="372118" y="326459"/>
                    <a:pt x="361794" y="308363"/>
                  </a:cubicBezTo>
                  <a:close/>
                  <a:moveTo>
                    <a:pt x="313904" y="172924"/>
                  </a:moveTo>
                  <a:lnTo>
                    <a:pt x="530832" y="172924"/>
                  </a:lnTo>
                  <a:cubicBezTo>
                    <a:pt x="541162" y="172924"/>
                    <a:pt x="551492" y="181947"/>
                    <a:pt x="551492" y="193548"/>
                  </a:cubicBezTo>
                  <a:lnTo>
                    <a:pt x="551492" y="225772"/>
                  </a:lnTo>
                  <a:cubicBezTo>
                    <a:pt x="551492" y="237373"/>
                    <a:pt x="541162" y="247685"/>
                    <a:pt x="530832" y="247685"/>
                  </a:cubicBezTo>
                  <a:lnTo>
                    <a:pt x="271293" y="247685"/>
                  </a:lnTo>
                  <a:lnTo>
                    <a:pt x="271293" y="227061"/>
                  </a:lnTo>
                  <a:cubicBezTo>
                    <a:pt x="271293" y="225772"/>
                    <a:pt x="272584" y="225772"/>
                    <a:pt x="272584" y="224483"/>
                  </a:cubicBezTo>
                  <a:cubicBezTo>
                    <a:pt x="293244" y="218038"/>
                    <a:pt x="307448" y="194837"/>
                    <a:pt x="313904" y="172924"/>
                  </a:cubicBezTo>
                  <a:close/>
                  <a:moveTo>
                    <a:pt x="281648" y="36241"/>
                  </a:moveTo>
                  <a:lnTo>
                    <a:pt x="530834" y="36241"/>
                  </a:lnTo>
                  <a:cubicBezTo>
                    <a:pt x="541163" y="36241"/>
                    <a:pt x="551492" y="46553"/>
                    <a:pt x="551492" y="58154"/>
                  </a:cubicBezTo>
                  <a:lnTo>
                    <a:pt x="551492" y="90378"/>
                  </a:lnTo>
                  <a:cubicBezTo>
                    <a:pt x="551492" y="101979"/>
                    <a:pt x="541163" y="111002"/>
                    <a:pt x="530834" y="111002"/>
                  </a:cubicBezTo>
                  <a:lnTo>
                    <a:pt x="308761" y="111002"/>
                  </a:lnTo>
                  <a:cubicBezTo>
                    <a:pt x="304888" y="104557"/>
                    <a:pt x="301015" y="99401"/>
                    <a:pt x="295850" y="96823"/>
                  </a:cubicBezTo>
                  <a:cubicBezTo>
                    <a:pt x="293268" y="72333"/>
                    <a:pt x="288104" y="52998"/>
                    <a:pt x="281648" y="36241"/>
                  </a:cubicBezTo>
                  <a:close/>
                  <a:moveTo>
                    <a:pt x="176987" y="0"/>
                  </a:moveTo>
                  <a:cubicBezTo>
                    <a:pt x="257083" y="0"/>
                    <a:pt x="270002" y="64503"/>
                    <a:pt x="271294" y="117396"/>
                  </a:cubicBezTo>
                  <a:cubicBezTo>
                    <a:pt x="272586" y="117396"/>
                    <a:pt x="273878" y="117396"/>
                    <a:pt x="276461" y="117396"/>
                  </a:cubicBezTo>
                  <a:cubicBezTo>
                    <a:pt x="289380" y="117396"/>
                    <a:pt x="290672" y="132877"/>
                    <a:pt x="290672" y="152228"/>
                  </a:cubicBezTo>
                  <a:cubicBezTo>
                    <a:pt x="290672" y="171579"/>
                    <a:pt x="275169" y="199960"/>
                    <a:pt x="262251" y="199960"/>
                  </a:cubicBezTo>
                  <a:cubicBezTo>
                    <a:pt x="260959" y="199960"/>
                    <a:pt x="258375" y="198670"/>
                    <a:pt x="257083" y="197380"/>
                  </a:cubicBezTo>
                  <a:cubicBezTo>
                    <a:pt x="249332" y="216731"/>
                    <a:pt x="237705" y="233502"/>
                    <a:pt x="224786" y="247692"/>
                  </a:cubicBezTo>
                  <a:cubicBezTo>
                    <a:pt x="220911" y="250272"/>
                    <a:pt x="219619" y="254143"/>
                    <a:pt x="219619" y="259303"/>
                  </a:cubicBezTo>
                  <a:cubicBezTo>
                    <a:pt x="219619" y="270913"/>
                    <a:pt x="228662" y="279944"/>
                    <a:pt x="241581" y="279944"/>
                  </a:cubicBezTo>
                  <a:lnTo>
                    <a:pt x="263543" y="279944"/>
                  </a:lnTo>
                  <a:cubicBezTo>
                    <a:pt x="312634" y="279944"/>
                    <a:pt x="352682" y="319936"/>
                    <a:pt x="352682" y="368958"/>
                  </a:cubicBezTo>
                  <a:lnTo>
                    <a:pt x="352682" y="393470"/>
                  </a:lnTo>
                  <a:cubicBezTo>
                    <a:pt x="352682" y="408950"/>
                    <a:pt x="341055" y="421851"/>
                    <a:pt x="325553" y="421851"/>
                  </a:cubicBezTo>
                  <a:lnTo>
                    <a:pt x="28421" y="421851"/>
                  </a:lnTo>
                  <a:cubicBezTo>
                    <a:pt x="12919" y="421851"/>
                    <a:pt x="0" y="408950"/>
                    <a:pt x="0" y="393470"/>
                  </a:cubicBezTo>
                  <a:lnTo>
                    <a:pt x="0" y="368958"/>
                  </a:lnTo>
                  <a:cubicBezTo>
                    <a:pt x="0" y="319936"/>
                    <a:pt x="40048" y="279944"/>
                    <a:pt x="89139" y="279944"/>
                  </a:cubicBezTo>
                  <a:lnTo>
                    <a:pt x="112393" y="279944"/>
                  </a:lnTo>
                  <a:cubicBezTo>
                    <a:pt x="124020" y="279944"/>
                    <a:pt x="133063" y="270913"/>
                    <a:pt x="133063" y="259303"/>
                  </a:cubicBezTo>
                  <a:cubicBezTo>
                    <a:pt x="133063" y="254143"/>
                    <a:pt x="131771" y="250272"/>
                    <a:pt x="127896" y="247692"/>
                  </a:cubicBezTo>
                  <a:cubicBezTo>
                    <a:pt x="114977" y="234792"/>
                    <a:pt x="104642" y="216731"/>
                    <a:pt x="95599" y="198670"/>
                  </a:cubicBezTo>
                  <a:cubicBezTo>
                    <a:pt x="94307" y="199960"/>
                    <a:pt x="93015" y="199960"/>
                    <a:pt x="91723" y="199960"/>
                  </a:cubicBezTo>
                  <a:cubicBezTo>
                    <a:pt x="78804" y="199960"/>
                    <a:pt x="63302" y="171579"/>
                    <a:pt x="63302" y="152228"/>
                  </a:cubicBezTo>
                  <a:cubicBezTo>
                    <a:pt x="63302" y="132877"/>
                    <a:pt x="65886" y="117396"/>
                    <a:pt x="78804" y="117396"/>
                  </a:cubicBezTo>
                  <a:cubicBezTo>
                    <a:pt x="80096" y="117396"/>
                    <a:pt x="80096" y="117396"/>
                    <a:pt x="81388" y="117396"/>
                  </a:cubicBezTo>
                  <a:cubicBezTo>
                    <a:pt x="82680" y="64503"/>
                    <a:pt x="93015" y="0"/>
                    <a:pt x="176987" y="0"/>
                  </a:cubicBezTo>
                  <a:close/>
                </a:path>
              </a:pathLst>
            </a:custGeom>
            <a:solidFill>
              <a:sysClr val="windowText" lastClr="000000">
                <a:lumMod val="50000"/>
                <a:lumOff val="50000"/>
              </a:sysClr>
            </a:solidFill>
            <a:ln>
              <a:noFill/>
            </a:ln>
          </p:spPr>
          <p:txBody>
            <a:bodyPr vert="horz" wrap="square" lIns="91440" tIns="45720" rIns="91440" bIns="45720" numCol="1" anchor="t" anchorCtr="0" compatLnSpc="1">
              <a:prstTxWarp prst="textNoShape">
                <a:avLst/>
              </a:prstTxWarp>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ko-KR" altLang="en-US" sz="1800" b="0" i="0" u="none" strike="noStrike" kern="1200" cap="none" spc="0" normalizeH="0" baseline="0" noProof="0">
                <a:ln>
                  <a:noFill/>
                </a:ln>
                <a:effectLst/>
                <a:uLnTx/>
                <a:uFillTx/>
                <a:cs typeface="+mn-ea"/>
                <a:sym typeface="+mn-lt"/>
              </a:endParaRPr>
            </a:p>
          </p:txBody>
        </p:sp>
      </p:grpSp>
      <p:sp>
        <p:nvSpPr>
          <p:cNvPr id="20" name="TextBox 13">
            <a:extLst>
              <a:ext uri="{FF2B5EF4-FFF2-40B4-BE49-F238E27FC236}">
                <a16:creationId xmlns:a16="http://schemas.microsoft.com/office/drawing/2014/main" xmlns="" id="{A1A73A5B-53CF-48B6-ABD1-BA2F1FB6FF70}"/>
              </a:ext>
            </a:extLst>
          </p:cNvPr>
          <p:cNvSpPr txBox="1"/>
          <p:nvPr/>
        </p:nvSpPr>
        <p:spPr>
          <a:xfrm>
            <a:off x="5781250" y="4891060"/>
            <a:ext cx="4588328" cy="812530"/>
          </a:xfrm>
          <a:prstGeom prst="rect">
            <a:avLst/>
          </a:prstGeom>
          <a:noFill/>
        </p:spPr>
        <p:txBody>
          <a:bodyPr wrap="square" lIns="0" tIns="0" rIns="0" bIns="0" rtlCol="0" anchor="t" anchorCtr="0">
            <a:spAutoFit/>
          </a:bodyPr>
          <a:lstStyle/>
          <a:p>
            <a:pPr defTabSz="1216660">
              <a:lnSpc>
                <a:spcPct val="120000"/>
              </a:lnSpc>
              <a:spcBef>
                <a:spcPct val="20000"/>
              </a:spcBef>
              <a:defRPr/>
            </a:pPr>
            <a:r>
              <a:rPr lang="zh-CN" altLang="en-US" sz="1600" b="1" dirty="0">
                <a:cs typeface="+mn-ea"/>
                <a:sym typeface="+mn-lt"/>
              </a:rPr>
              <a:t>点击输入标题</a:t>
            </a:r>
            <a:endParaRPr lang="en-US" altLang="zh-CN" sz="1600" b="1" dirty="0">
              <a:cs typeface="+mn-ea"/>
              <a:sym typeface="+mn-lt"/>
            </a:endParaRPr>
          </a:p>
          <a:p>
            <a:pPr defTabSz="1216660">
              <a:lnSpc>
                <a:spcPct val="120000"/>
              </a:lnSpc>
              <a:spcBef>
                <a:spcPct val="20000"/>
              </a:spcBef>
              <a:defRPr/>
            </a:pPr>
            <a:r>
              <a:rPr lang="zh-CN" altLang="en-US" sz="1200" dirty="0">
                <a:cs typeface="+mn-ea"/>
                <a:sym typeface="+mn-lt"/>
              </a:rPr>
              <a:t>单击此处可编辑内容，根据您的需要自由拉伸文本框大小</a:t>
            </a:r>
            <a:endParaRPr lang="en-US" altLang="zh-CN" sz="1200" dirty="0">
              <a:cs typeface="+mn-ea"/>
              <a:sym typeface="+mn-lt"/>
            </a:endParaRPr>
          </a:p>
          <a:p>
            <a:pPr defTabSz="1216660">
              <a:lnSpc>
                <a:spcPct val="120000"/>
              </a:lnSpc>
              <a:spcBef>
                <a:spcPct val="20000"/>
              </a:spcBef>
              <a:defRPr/>
            </a:pPr>
            <a:r>
              <a:rPr lang="en-US" altLang="zh-CN" sz="1200" dirty="0">
                <a:cs typeface="+mn-ea"/>
                <a:sym typeface="+mn-lt"/>
              </a:rPr>
              <a:t>……</a:t>
            </a:r>
          </a:p>
        </p:txBody>
      </p:sp>
      <p:sp>
        <p:nvSpPr>
          <p:cNvPr id="21" name="TextBox 13">
            <a:extLst>
              <a:ext uri="{FF2B5EF4-FFF2-40B4-BE49-F238E27FC236}">
                <a16:creationId xmlns:a16="http://schemas.microsoft.com/office/drawing/2014/main" xmlns="" id="{89BDE8DD-5929-4C0C-8EE7-05409635FC6A}"/>
              </a:ext>
            </a:extLst>
          </p:cNvPr>
          <p:cNvSpPr txBox="1"/>
          <p:nvPr/>
        </p:nvSpPr>
        <p:spPr>
          <a:xfrm>
            <a:off x="6779606" y="3311198"/>
            <a:ext cx="4588328" cy="812530"/>
          </a:xfrm>
          <a:prstGeom prst="rect">
            <a:avLst/>
          </a:prstGeom>
          <a:noFill/>
        </p:spPr>
        <p:txBody>
          <a:bodyPr wrap="square" lIns="0" tIns="0" rIns="0" bIns="0" rtlCol="0" anchor="t" anchorCtr="0">
            <a:spAutoFit/>
          </a:bodyPr>
          <a:lstStyle/>
          <a:p>
            <a:pPr defTabSz="1216660">
              <a:lnSpc>
                <a:spcPct val="120000"/>
              </a:lnSpc>
              <a:spcBef>
                <a:spcPct val="20000"/>
              </a:spcBef>
              <a:defRPr/>
            </a:pPr>
            <a:r>
              <a:rPr lang="zh-CN" altLang="en-US" sz="1600" b="1" dirty="0">
                <a:cs typeface="+mn-ea"/>
                <a:sym typeface="+mn-lt"/>
              </a:rPr>
              <a:t>点击输入标题</a:t>
            </a:r>
            <a:endParaRPr lang="en-US" altLang="zh-CN" sz="1600" b="1" dirty="0">
              <a:cs typeface="+mn-ea"/>
              <a:sym typeface="+mn-lt"/>
            </a:endParaRPr>
          </a:p>
          <a:p>
            <a:pPr defTabSz="1216660">
              <a:lnSpc>
                <a:spcPct val="120000"/>
              </a:lnSpc>
              <a:spcBef>
                <a:spcPct val="20000"/>
              </a:spcBef>
              <a:defRPr/>
            </a:pPr>
            <a:r>
              <a:rPr lang="zh-CN" altLang="en-US" sz="1200" dirty="0">
                <a:cs typeface="+mn-ea"/>
                <a:sym typeface="+mn-lt"/>
              </a:rPr>
              <a:t>单击此处可编辑内容，根据您的需要自由拉伸文本框大小</a:t>
            </a:r>
            <a:endParaRPr lang="en-US" altLang="zh-CN" sz="1200" dirty="0">
              <a:cs typeface="+mn-ea"/>
              <a:sym typeface="+mn-lt"/>
            </a:endParaRPr>
          </a:p>
          <a:p>
            <a:pPr defTabSz="1216660">
              <a:lnSpc>
                <a:spcPct val="120000"/>
              </a:lnSpc>
              <a:spcBef>
                <a:spcPct val="20000"/>
              </a:spcBef>
              <a:defRPr/>
            </a:pPr>
            <a:r>
              <a:rPr lang="en-US" altLang="zh-CN" sz="1200" dirty="0">
                <a:cs typeface="+mn-ea"/>
                <a:sym typeface="+mn-lt"/>
              </a:rPr>
              <a:t>……</a:t>
            </a:r>
          </a:p>
        </p:txBody>
      </p:sp>
      <p:sp>
        <p:nvSpPr>
          <p:cNvPr id="22" name="TextBox 13">
            <a:extLst>
              <a:ext uri="{FF2B5EF4-FFF2-40B4-BE49-F238E27FC236}">
                <a16:creationId xmlns:a16="http://schemas.microsoft.com/office/drawing/2014/main" xmlns="" id="{FDC1DA55-C2AD-44BD-92D9-942AACF07EDB}"/>
              </a:ext>
            </a:extLst>
          </p:cNvPr>
          <p:cNvSpPr txBox="1"/>
          <p:nvPr/>
        </p:nvSpPr>
        <p:spPr>
          <a:xfrm>
            <a:off x="5845629" y="1732343"/>
            <a:ext cx="4588328" cy="812530"/>
          </a:xfrm>
          <a:prstGeom prst="rect">
            <a:avLst/>
          </a:prstGeom>
          <a:noFill/>
        </p:spPr>
        <p:txBody>
          <a:bodyPr wrap="square" lIns="0" tIns="0" rIns="0" bIns="0" rtlCol="0" anchor="t" anchorCtr="0">
            <a:spAutoFit/>
          </a:bodyPr>
          <a:lstStyle/>
          <a:p>
            <a:pPr defTabSz="1216660">
              <a:lnSpc>
                <a:spcPct val="120000"/>
              </a:lnSpc>
              <a:spcBef>
                <a:spcPct val="20000"/>
              </a:spcBef>
              <a:defRPr/>
            </a:pPr>
            <a:r>
              <a:rPr lang="zh-CN" altLang="en-US" sz="1600" b="1" dirty="0">
                <a:cs typeface="+mn-ea"/>
                <a:sym typeface="+mn-lt"/>
              </a:rPr>
              <a:t>点击输入标题</a:t>
            </a:r>
            <a:endParaRPr lang="en-US" altLang="zh-CN" sz="1600" b="1" dirty="0">
              <a:cs typeface="+mn-ea"/>
              <a:sym typeface="+mn-lt"/>
            </a:endParaRPr>
          </a:p>
          <a:p>
            <a:pPr defTabSz="1216660">
              <a:lnSpc>
                <a:spcPct val="120000"/>
              </a:lnSpc>
              <a:spcBef>
                <a:spcPct val="20000"/>
              </a:spcBef>
              <a:defRPr/>
            </a:pPr>
            <a:r>
              <a:rPr lang="zh-CN" altLang="en-US" sz="1200" dirty="0">
                <a:cs typeface="+mn-ea"/>
                <a:sym typeface="+mn-lt"/>
              </a:rPr>
              <a:t>单击此处可编辑内容，根据您的需要自由拉伸文本框大小</a:t>
            </a:r>
            <a:endParaRPr lang="en-US" altLang="zh-CN" sz="1200" dirty="0">
              <a:cs typeface="+mn-ea"/>
              <a:sym typeface="+mn-lt"/>
            </a:endParaRPr>
          </a:p>
          <a:p>
            <a:pPr defTabSz="1216660">
              <a:lnSpc>
                <a:spcPct val="120000"/>
              </a:lnSpc>
              <a:spcBef>
                <a:spcPct val="20000"/>
              </a:spcBef>
              <a:defRPr/>
            </a:pPr>
            <a:r>
              <a:rPr lang="en-US" altLang="zh-CN" sz="1200" dirty="0">
                <a:cs typeface="+mn-ea"/>
                <a:sym typeface="+mn-lt"/>
              </a:rPr>
              <a:t>……</a:t>
            </a:r>
          </a:p>
        </p:txBody>
      </p:sp>
      <p:sp>
        <p:nvSpPr>
          <p:cNvPr id="23" name="文本框 22">
            <a:extLst>
              <a:ext uri="{FF2B5EF4-FFF2-40B4-BE49-F238E27FC236}">
                <a16:creationId xmlns:a16="http://schemas.microsoft.com/office/drawing/2014/main" xmlns="" id="{B4B03795-4327-4D57-9098-622A741248EB}"/>
              </a:ext>
            </a:extLst>
          </p:cNvPr>
          <p:cNvSpPr txBox="1"/>
          <p:nvPr/>
        </p:nvSpPr>
        <p:spPr>
          <a:xfrm>
            <a:off x="4894181" y="1699796"/>
            <a:ext cx="534272" cy="769441"/>
          </a:xfrm>
          <a:prstGeom prst="rect">
            <a:avLst/>
          </a:prstGeom>
          <a:noFill/>
        </p:spPr>
        <p:txBody>
          <a:bodyPr wrap="square" rtlCol="0">
            <a:spAutoFit/>
          </a:bodyPr>
          <a:lstStyle/>
          <a:p>
            <a:r>
              <a:rPr lang="en-US" altLang="zh-CN" sz="4400" b="1" dirty="0">
                <a:cs typeface="+mn-ea"/>
                <a:sym typeface="+mn-lt"/>
              </a:rPr>
              <a:t>1</a:t>
            </a:r>
            <a:endParaRPr lang="zh-CN" altLang="en-US" sz="4400" b="1" dirty="0">
              <a:cs typeface="+mn-ea"/>
              <a:sym typeface="+mn-lt"/>
            </a:endParaRPr>
          </a:p>
        </p:txBody>
      </p:sp>
      <p:sp>
        <p:nvSpPr>
          <p:cNvPr id="24" name="文本框 23">
            <a:extLst>
              <a:ext uri="{FF2B5EF4-FFF2-40B4-BE49-F238E27FC236}">
                <a16:creationId xmlns:a16="http://schemas.microsoft.com/office/drawing/2014/main" xmlns="" id="{47453E62-510D-4E8C-ABDB-C9035F527D4B}"/>
              </a:ext>
            </a:extLst>
          </p:cNvPr>
          <p:cNvSpPr txBox="1"/>
          <p:nvPr/>
        </p:nvSpPr>
        <p:spPr>
          <a:xfrm>
            <a:off x="5723008" y="3158140"/>
            <a:ext cx="534272" cy="769441"/>
          </a:xfrm>
          <a:prstGeom prst="rect">
            <a:avLst/>
          </a:prstGeom>
          <a:noFill/>
        </p:spPr>
        <p:txBody>
          <a:bodyPr wrap="square" rtlCol="0">
            <a:spAutoFit/>
          </a:bodyPr>
          <a:lstStyle/>
          <a:p>
            <a:r>
              <a:rPr lang="en-US" altLang="zh-CN" sz="4400" b="1" dirty="0">
                <a:cs typeface="+mn-ea"/>
                <a:sym typeface="+mn-lt"/>
              </a:rPr>
              <a:t>2</a:t>
            </a:r>
            <a:endParaRPr lang="zh-CN" altLang="en-US" sz="4400" b="1" dirty="0">
              <a:cs typeface="+mn-ea"/>
              <a:sym typeface="+mn-lt"/>
            </a:endParaRPr>
          </a:p>
        </p:txBody>
      </p:sp>
      <p:sp>
        <p:nvSpPr>
          <p:cNvPr id="25" name="文本框 24">
            <a:extLst>
              <a:ext uri="{FF2B5EF4-FFF2-40B4-BE49-F238E27FC236}">
                <a16:creationId xmlns:a16="http://schemas.microsoft.com/office/drawing/2014/main" xmlns="" id="{075F7B96-F231-41EA-B2FC-90B40B943F9A}"/>
              </a:ext>
            </a:extLst>
          </p:cNvPr>
          <p:cNvSpPr txBox="1"/>
          <p:nvPr/>
        </p:nvSpPr>
        <p:spPr>
          <a:xfrm>
            <a:off x="4894181" y="4719528"/>
            <a:ext cx="534272" cy="769441"/>
          </a:xfrm>
          <a:prstGeom prst="rect">
            <a:avLst/>
          </a:prstGeom>
          <a:noFill/>
        </p:spPr>
        <p:txBody>
          <a:bodyPr wrap="square" rtlCol="0">
            <a:spAutoFit/>
          </a:bodyPr>
          <a:lstStyle/>
          <a:p>
            <a:r>
              <a:rPr lang="en-US" altLang="zh-CN" sz="4400" b="1" dirty="0">
                <a:cs typeface="+mn-ea"/>
                <a:sym typeface="+mn-lt"/>
              </a:rPr>
              <a:t>3</a:t>
            </a:r>
            <a:endParaRPr lang="zh-CN" altLang="en-US" sz="4400" b="1" dirty="0">
              <a:cs typeface="+mn-ea"/>
              <a:sym typeface="+mn-lt"/>
            </a:endParaRPr>
          </a:p>
        </p:txBody>
      </p:sp>
      <p:sp>
        <p:nvSpPr>
          <p:cNvPr id="26" name="文本框 25">
            <a:extLst>
              <a:ext uri="{FF2B5EF4-FFF2-40B4-BE49-F238E27FC236}">
                <a16:creationId xmlns:a16="http://schemas.microsoft.com/office/drawing/2014/main" xmlns="" id="{9B2FF995-F0EF-4C74-9B74-D0292E691EFF}"/>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509814861"/>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20"/>
                                        </p:tgtEl>
                                        <p:attrNameLst>
                                          <p:attrName>style.visibility</p:attrName>
                                        </p:attrNameLst>
                                      </p:cBhvr>
                                      <p:to>
                                        <p:strVal val="visible"/>
                                      </p:to>
                                    </p:set>
                                    <p:anim calcmode="lin" valueType="num">
                                      <p:cBhvr additive="base">
                                        <p:cTn id="7" dur="500" fill="hold"/>
                                        <p:tgtEl>
                                          <p:spTgt spid="20"/>
                                        </p:tgtEl>
                                        <p:attrNameLst>
                                          <p:attrName>ppt_x</p:attrName>
                                        </p:attrNameLst>
                                      </p:cBhvr>
                                      <p:tavLst>
                                        <p:tav tm="0">
                                          <p:val>
                                            <p:strVal val="0-#ppt_w/2"/>
                                          </p:val>
                                        </p:tav>
                                        <p:tav tm="100000">
                                          <p:val>
                                            <p:strVal val="#ppt_x"/>
                                          </p:val>
                                        </p:tav>
                                      </p:tavLst>
                                    </p:anim>
                                    <p:anim calcmode="lin" valueType="num">
                                      <p:cBhvr additive="base">
                                        <p:cTn id="8" dur="500" fill="hold"/>
                                        <p:tgtEl>
                                          <p:spTgt spid="20"/>
                                        </p:tgtEl>
                                        <p:attrNameLst>
                                          <p:attrName>ppt_y</p:attrName>
                                        </p:attrNameLst>
                                      </p:cBhvr>
                                      <p:tavLst>
                                        <p:tav tm="0">
                                          <p:val>
                                            <p:strVal val="#ppt_y"/>
                                          </p:val>
                                        </p:tav>
                                        <p:tav tm="100000">
                                          <p:val>
                                            <p:strVal val="#ppt_y"/>
                                          </p:val>
                                        </p:tav>
                                      </p:tavLst>
                                    </p:anim>
                                  </p:childTnLst>
                                </p:cTn>
                              </p:par>
                              <p:par>
                                <p:cTn id="9" presetID="2" presetClass="entr" presetSubtype="8" fill="hold" grpId="0" nodeType="withEffect">
                                  <p:stCondLst>
                                    <p:cond delay="0"/>
                                  </p:stCondLst>
                                  <p:childTnLst>
                                    <p:set>
                                      <p:cBhvr>
                                        <p:cTn id="10" dur="1" fill="hold">
                                          <p:stCondLst>
                                            <p:cond delay="0"/>
                                          </p:stCondLst>
                                        </p:cTn>
                                        <p:tgtEl>
                                          <p:spTgt spid="21"/>
                                        </p:tgtEl>
                                        <p:attrNameLst>
                                          <p:attrName>style.visibility</p:attrName>
                                        </p:attrNameLst>
                                      </p:cBhvr>
                                      <p:to>
                                        <p:strVal val="visible"/>
                                      </p:to>
                                    </p:set>
                                    <p:anim calcmode="lin" valueType="num">
                                      <p:cBhvr additive="base">
                                        <p:cTn id="11" dur="500" fill="hold"/>
                                        <p:tgtEl>
                                          <p:spTgt spid="21"/>
                                        </p:tgtEl>
                                        <p:attrNameLst>
                                          <p:attrName>ppt_x</p:attrName>
                                        </p:attrNameLst>
                                      </p:cBhvr>
                                      <p:tavLst>
                                        <p:tav tm="0">
                                          <p:val>
                                            <p:strVal val="0-#ppt_w/2"/>
                                          </p:val>
                                        </p:tav>
                                        <p:tav tm="100000">
                                          <p:val>
                                            <p:strVal val="#ppt_x"/>
                                          </p:val>
                                        </p:tav>
                                      </p:tavLst>
                                    </p:anim>
                                    <p:anim calcmode="lin" valueType="num">
                                      <p:cBhvr additive="base">
                                        <p:cTn id="12" dur="500" fill="hold"/>
                                        <p:tgtEl>
                                          <p:spTgt spid="21"/>
                                        </p:tgtEl>
                                        <p:attrNameLst>
                                          <p:attrName>ppt_y</p:attrName>
                                        </p:attrNameLst>
                                      </p:cBhvr>
                                      <p:tavLst>
                                        <p:tav tm="0">
                                          <p:val>
                                            <p:strVal val="#ppt_y"/>
                                          </p:val>
                                        </p:tav>
                                        <p:tav tm="100000">
                                          <p:val>
                                            <p:strVal val="#ppt_y"/>
                                          </p:val>
                                        </p:tav>
                                      </p:tavLst>
                                    </p:anim>
                                  </p:childTnLst>
                                </p:cTn>
                              </p:par>
                              <p:par>
                                <p:cTn id="13" presetID="2" presetClass="entr" presetSubtype="8" fill="hold" grpId="0" nodeType="withEffect">
                                  <p:stCondLst>
                                    <p:cond delay="0"/>
                                  </p:stCondLst>
                                  <p:childTnLst>
                                    <p:set>
                                      <p:cBhvr>
                                        <p:cTn id="14" dur="1" fill="hold">
                                          <p:stCondLst>
                                            <p:cond delay="0"/>
                                          </p:stCondLst>
                                        </p:cTn>
                                        <p:tgtEl>
                                          <p:spTgt spid="22"/>
                                        </p:tgtEl>
                                        <p:attrNameLst>
                                          <p:attrName>style.visibility</p:attrName>
                                        </p:attrNameLst>
                                      </p:cBhvr>
                                      <p:to>
                                        <p:strVal val="visible"/>
                                      </p:to>
                                    </p:set>
                                    <p:anim calcmode="lin" valueType="num">
                                      <p:cBhvr additive="base">
                                        <p:cTn id="15" dur="500" fill="hold"/>
                                        <p:tgtEl>
                                          <p:spTgt spid="22"/>
                                        </p:tgtEl>
                                        <p:attrNameLst>
                                          <p:attrName>ppt_x</p:attrName>
                                        </p:attrNameLst>
                                      </p:cBhvr>
                                      <p:tavLst>
                                        <p:tav tm="0">
                                          <p:val>
                                            <p:strVal val="0-#ppt_w/2"/>
                                          </p:val>
                                        </p:tav>
                                        <p:tav tm="100000">
                                          <p:val>
                                            <p:strVal val="#ppt_x"/>
                                          </p:val>
                                        </p:tav>
                                      </p:tavLst>
                                    </p:anim>
                                    <p:anim calcmode="lin" valueType="num">
                                      <p:cBhvr additive="base">
                                        <p:cTn id="16" dur="500" fill="hold"/>
                                        <p:tgtEl>
                                          <p:spTgt spid="22"/>
                                        </p:tgtEl>
                                        <p:attrNameLst>
                                          <p:attrName>ppt_y</p:attrName>
                                        </p:attrNameLst>
                                      </p:cBhvr>
                                      <p:tavLst>
                                        <p:tav tm="0">
                                          <p:val>
                                            <p:strVal val="#ppt_y"/>
                                          </p:val>
                                        </p:tav>
                                        <p:tav tm="100000">
                                          <p:val>
                                            <p:strVal val="#ppt_y"/>
                                          </p:val>
                                        </p:tav>
                                      </p:tavLst>
                                    </p:anim>
                                  </p:childTnLst>
                                </p:cTn>
                              </p:par>
                              <p:par>
                                <p:cTn id="17" presetID="2" presetClass="entr" presetSubtype="8" fill="hold" nodeType="withEffect">
                                  <p:stCondLst>
                                    <p:cond delay="0"/>
                                  </p:stCondLst>
                                  <p:childTnLst>
                                    <p:set>
                                      <p:cBhvr>
                                        <p:cTn id="18" dur="1" fill="hold">
                                          <p:stCondLst>
                                            <p:cond delay="0"/>
                                          </p:stCondLst>
                                        </p:cTn>
                                        <p:tgtEl>
                                          <p:spTgt spid="6"/>
                                        </p:tgtEl>
                                        <p:attrNameLst>
                                          <p:attrName>style.visibility</p:attrName>
                                        </p:attrNameLst>
                                      </p:cBhvr>
                                      <p:to>
                                        <p:strVal val="visible"/>
                                      </p:to>
                                    </p:set>
                                    <p:anim calcmode="lin" valueType="num">
                                      <p:cBhvr additive="base">
                                        <p:cTn id="19" dur="500" fill="hold"/>
                                        <p:tgtEl>
                                          <p:spTgt spid="6"/>
                                        </p:tgtEl>
                                        <p:attrNameLst>
                                          <p:attrName>ppt_x</p:attrName>
                                        </p:attrNameLst>
                                      </p:cBhvr>
                                      <p:tavLst>
                                        <p:tav tm="0">
                                          <p:val>
                                            <p:strVal val="0-#ppt_w/2"/>
                                          </p:val>
                                        </p:tav>
                                        <p:tav tm="100000">
                                          <p:val>
                                            <p:strVal val="#ppt_x"/>
                                          </p:val>
                                        </p:tav>
                                      </p:tavLst>
                                    </p:anim>
                                    <p:anim calcmode="lin" valueType="num">
                                      <p:cBhvr additive="base">
                                        <p:cTn id="20" dur="500" fill="hold"/>
                                        <p:tgtEl>
                                          <p:spTgt spid="6"/>
                                        </p:tgtEl>
                                        <p:attrNameLst>
                                          <p:attrName>ppt_y</p:attrName>
                                        </p:attrNameLst>
                                      </p:cBhvr>
                                      <p:tavLst>
                                        <p:tav tm="0">
                                          <p:val>
                                            <p:strVal val="#ppt_y"/>
                                          </p:val>
                                        </p:tav>
                                        <p:tav tm="100000">
                                          <p:val>
                                            <p:strVal val="#ppt_y"/>
                                          </p:val>
                                        </p:tav>
                                      </p:tavLst>
                                    </p:anim>
                                  </p:childTnLst>
                                </p:cTn>
                              </p:par>
                              <p:par>
                                <p:cTn id="21" presetID="2" presetClass="entr" presetSubtype="8" fill="hold" grpId="0" nodeType="withEffect">
                                  <p:stCondLst>
                                    <p:cond delay="0"/>
                                  </p:stCondLst>
                                  <p:childTnLst>
                                    <p:set>
                                      <p:cBhvr>
                                        <p:cTn id="22" dur="1" fill="hold">
                                          <p:stCondLst>
                                            <p:cond delay="0"/>
                                          </p:stCondLst>
                                        </p:cTn>
                                        <p:tgtEl>
                                          <p:spTgt spid="23"/>
                                        </p:tgtEl>
                                        <p:attrNameLst>
                                          <p:attrName>style.visibility</p:attrName>
                                        </p:attrNameLst>
                                      </p:cBhvr>
                                      <p:to>
                                        <p:strVal val="visible"/>
                                      </p:to>
                                    </p:set>
                                    <p:anim calcmode="lin" valueType="num">
                                      <p:cBhvr additive="base">
                                        <p:cTn id="23" dur="500" fill="hold"/>
                                        <p:tgtEl>
                                          <p:spTgt spid="23"/>
                                        </p:tgtEl>
                                        <p:attrNameLst>
                                          <p:attrName>ppt_x</p:attrName>
                                        </p:attrNameLst>
                                      </p:cBhvr>
                                      <p:tavLst>
                                        <p:tav tm="0">
                                          <p:val>
                                            <p:strVal val="0-#ppt_w/2"/>
                                          </p:val>
                                        </p:tav>
                                        <p:tav tm="100000">
                                          <p:val>
                                            <p:strVal val="#ppt_x"/>
                                          </p:val>
                                        </p:tav>
                                      </p:tavLst>
                                    </p:anim>
                                    <p:anim calcmode="lin" valueType="num">
                                      <p:cBhvr additive="base">
                                        <p:cTn id="24" dur="500" fill="hold"/>
                                        <p:tgtEl>
                                          <p:spTgt spid="23"/>
                                        </p:tgtEl>
                                        <p:attrNameLst>
                                          <p:attrName>ppt_y</p:attrName>
                                        </p:attrNameLst>
                                      </p:cBhvr>
                                      <p:tavLst>
                                        <p:tav tm="0">
                                          <p:val>
                                            <p:strVal val="#ppt_y"/>
                                          </p:val>
                                        </p:tav>
                                        <p:tav tm="100000">
                                          <p:val>
                                            <p:strVal val="#ppt_y"/>
                                          </p:val>
                                        </p:tav>
                                      </p:tavLst>
                                    </p:anim>
                                  </p:childTnLst>
                                </p:cTn>
                              </p:par>
                              <p:par>
                                <p:cTn id="25" presetID="2" presetClass="entr" presetSubtype="8" fill="hold" grpId="0" nodeType="withEffect">
                                  <p:stCondLst>
                                    <p:cond delay="0"/>
                                  </p:stCondLst>
                                  <p:childTnLst>
                                    <p:set>
                                      <p:cBhvr>
                                        <p:cTn id="26" dur="1" fill="hold">
                                          <p:stCondLst>
                                            <p:cond delay="0"/>
                                          </p:stCondLst>
                                        </p:cTn>
                                        <p:tgtEl>
                                          <p:spTgt spid="24"/>
                                        </p:tgtEl>
                                        <p:attrNameLst>
                                          <p:attrName>style.visibility</p:attrName>
                                        </p:attrNameLst>
                                      </p:cBhvr>
                                      <p:to>
                                        <p:strVal val="visible"/>
                                      </p:to>
                                    </p:set>
                                    <p:anim calcmode="lin" valueType="num">
                                      <p:cBhvr additive="base">
                                        <p:cTn id="27" dur="500" fill="hold"/>
                                        <p:tgtEl>
                                          <p:spTgt spid="24"/>
                                        </p:tgtEl>
                                        <p:attrNameLst>
                                          <p:attrName>ppt_x</p:attrName>
                                        </p:attrNameLst>
                                      </p:cBhvr>
                                      <p:tavLst>
                                        <p:tav tm="0">
                                          <p:val>
                                            <p:strVal val="0-#ppt_w/2"/>
                                          </p:val>
                                        </p:tav>
                                        <p:tav tm="100000">
                                          <p:val>
                                            <p:strVal val="#ppt_x"/>
                                          </p:val>
                                        </p:tav>
                                      </p:tavLst>
                                    </p:anim>
                                    <p:anim calcmode="lin" valueType="num">
                                      <p:cBhvr additive="base">
                                        <p:cTn id="28" dur="500" fill="hold"/>
                                        <p:tgtEl>
                                          <p:spTgt spid="24"/>
                                        </p:tgtEl>
                                        <p:attrNameLst>
                                          <p:attrName>ppt_y</p:attrName>
                                        </p:attrNameLst>
                                      </p:cBhvr>
                                      <p:tavLst>
                                        <p:tav tm="0">
                                          <p:val>
                                            <p:strVal val="#ppt_y"/>
                                          </p:val>
                                        </p:tav>
                                        <p:tav tm="100000">
                                          <p:val>
                                            <p:strVal val="#ppt_y"/>
                                          </p:val>
                                        </p:tav>
                                      </p:tavLst>
                                    </p:anim>
                                  </p:childTnLst>
                                </p:cTn>
                              </p:par>
                              <p:par>
                                <p:cTn id="29" presetID="2" presetClass="entr" presetSubtype="8" fill="hold" grpId="0" nodeType="withEffect">
                                  <p:stCondLst>
                                    <p:cond delay="0"/>
                                  </p:stCondLst>
                                  <p:childTnLst>
                                    <p:set>
                                      <p:cBhvr>
                                        <p:cTn id="30" dur="1" fill="hold">
                                          <p:stCondLst>
                                            <p:cond delay="0"/>
                                          </p:stCondLst>
                                        </p:cTn>
                                        <p:tgtEl>
                                          <p:spTgt spid="25"/>
                                        </p:tgtEl>
                                        <p:attrNameLst>
                                          <p:attrName>style.visibility</p:attrName>
                                        </p:attrNameLst>
                                      </p:cBhvr>
                                      <p:to>
                                        <p:strVal val="visible"/>
                                      </p:to>
                                    </p:set>
                                    <p:anim calcmode="lin" valueType="num">
                                      <p:cBhvr additive="base">
                                        <p:cTn id="31" dur="500" fill="hold"/>
                                        <p:tgtEl>
                                          <p:spTgt spid="25"/>
                                        </p:tgtEl>
                                        <p:attrNameLst>
                                          <p:attrName>ppt_x</p:attrName>
                                        </p:attrNameLst>
                                      </p:cBhvr>
                                      <p:tavLst>
                                        <p:tav tm="0">
                                          <p:val>
                                            <p:strVal val="0-#ppt_w/2"/>
                                          </p:val>
                                        </p:tav>
                                        <p:tav tm="100000">
                                          <p:val>
                                            <p:strVal val="#ppt_x"/>
                                          </p:val>
                                        </p:tav>
                                      </p:tavLst>
                                    </p:anim>
                                    <p:anim calcmode="lin" valueType="num">
                                      <p:cBhvr additive="base">
                                        <p:cTn id="32" dur="500" fill="hold"/>
                                        <p:tgtEl>
                                          <p:spTgt spid="25"/>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 grpId="0"/>
      <p:bldP spid="21" grpId="0"/>
      <p:bldP spid="22" grpId="0"/>
      <p:bldP spid="23" grpId="0"/>
      <p:bldP spid="24" grpId="0"/>
      <p:bldP spid="25"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 name="组合 11">
            <a:extLst>
              <a:ext uri="{FF2B5EF4-FFF2-40B4-BE49-F238E27FC236}">
                <a16:creationId xmlns:a16="http://schemas.microsoft.com/office/drawing/2014/main" xmlns="" id="{13011B29-CAB0-4060-8F50-88D55D9E6367}"/>
              </a:ext>
            </a:extLst>
          </p:cNvPr>
          <p:cNvGrpSpPr/>
          <p:nvPr/>
        </p:nvGrpSpPr>
        <p:grpSpPr>
          <a:xfrm>
            <a:off x="4978931" y="2191137"/>
            <a:ext cx="2234137" cy="594054"/>
            <a:chOff x="5255567" y="1824821"/>
            <a:chExt cx="1642534" cy="436748"/>
          </a:xfrm>
        </p:grpSpPr>
        <p:sp>
          <p:nvSpPr>
            <p:cNvPr id="13" name="矩形: 圆角 12">
              <a:extLst>
                <a:ext uri="{FF2B5EF4-FFF2-40B4-BE49-F238E27FC236}">
                  <a16:creationId xmlns:a16="http://schemas.microsoft.com/office/drawing/2014/main" xmlns="" id="{67ED3C16-1F58-426D-8985-BE36299C81C3}"/>
                </a:ext>
              </a:extLst>
            </p:cNvPr>
            <p:cNvSpPr/>
            <p:nvPr/>
          </p:nvSpPr>
          <p:spPr>
            <a:xfrm>
              <a:off x="5270015" y="1849740"/>
              <a:ext cx="1613639" cy="411829"/>
            </a:xfrm>
            <a:prstGeom prst="round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2400">
                <a:cs typeface="+mn-ea"/>
                <a:sym typeface="+mn-lt"/>
              </a:endParaRPr>
            </a:p>
          </p:txBody>
        </p:sp>
        <p:sp>
          <p:nvSpPr>
            <p:cNvPr id="14" name="文本框 13">
              <a:extLst>
                <a:ext uri="{FF2B5EF4-FFF2-40B4-BE49-F238E27FC236}">
                  <a16:creationId xmlns:a16="http://schemas.microsoft.com/office/drawing/2014/main" xmlns="" id="{C7EC5DD4-EAC9-4CD5-A712-A4F4F64DBEE4}"/>
                </a:ext>
              </a:extLst>
            </p:cNvPr>
            <p:cNvSpPr txBox="1"/>
            <p:nvPr/>
          </p:nvSpPr>
          <p:spPr>
            <a:xfrm>
              <a:off x="5255567" y="1824821"/>
              <a:ext cx="1642534" cy="429926"/>
            </a:xfrm>
            <a:prstGeom prst="rect">
              <a:avLst/>
            </a:prstGeom>
            <a:noFill/>
          </p:spPr>
          <p:txBody>
            <a:bodyPr wrap="square" rtlCol="0">
              <a:spAutoFit/>
            </a:bodyPr>
            <a:lstStyle/>
            <a:p>
              <a:pPr algn="ctr"/>
              <a:r>
                <a:rPr lang="en-US" altLang="zh-CN" sz="3200" dirty="0">
                  <a:cs typeface="+mn-ea"/>
                  <a:sym typeface="+mn-lt"/>
                </a:rPr>
                <a:t>PART 03</a:t>
              </a:r>
              <a:endParaRPr lang="zh-CN" altLang="en-US" sz="3200" dirty="0">
                <a:cs typeface="+mn-ea"/>
                <a:sym typeface="+mn-lt"/>
              </a:endParaRPr>
            </a:p>
          </p:txBody>
        </p:sp>
      </p:grpSp>
      <p:sp>
        <p:nvSpPr>
          <p:cNvPr id="15" name="文本框 14">
            <a:extLst>
              <a:ext uri="{FF2B5EF4-FFF2-40B4-BE49-F238E27FC236}">
                <a16:creationId xmlns:a16="http://schemas.microsoft.com/office/drawing/2014/main" xmlns="" id="{7710FC77-02BA-4A29-9307-845EA706447A}"/>
              </a:ext>
            </a:extLst>
          </p:cNvPr>
          <p:cNvSpPr txBox="1"/>
          <p:nvPr/>
        </p:nvSpPr>
        <p:spPr>
          <a:xfrm>
            <a:off x="4347633" y="2906616"/>
            <a:ext cx="3496734" cy="523220"/>
          </a:xfrm>
          <a:prstGeom prst="rect">
            <a:avLst/>
          </a:prstGeom>
          <a:noFill/>
        </p:spPr>
        <p:txBody>
          <a:bodyPr wrap="square" rtlCol="0">
            <a:spAutoFit/>
          </a:bodyPr>
          <a:lstStyle/>
          <a:p>
            <a:pPr algn="ctr"/>
            <a:r>
              <a:rPr lang="zh-CN" altLang="en-US" sz="2800" b="1" dirty="0">
                <a:cs typeface="+mn-ea"/>
                <a:sym typeface="+mn-lt"/>
              </a:rPr>
              <a:t>点击添加标题</a:t>
            </a:r>
          </a:p>
        </p:txBody>
      </p:sp>
      <p:sp>
        <p:nvSpPr>
          <p:cNvPr id="16" name="文本框 15">
            <a:extLst>
              <a:ext uri="{FF2B5EF4-FFF2-40B4-BE49-F238E27FC236}">
                <a16:creationId xmlns:a16="http://schemas.microsoft.com/office/drawing/2014/main" xmlns="" id="{7E325DDA-04ED-4EE2-B33F-ADBF2070A4AD}"/>
              </a:ext>
            </a:extLst>
          </p:cNvPr>
          <p:cNvSpPr txBox="1"/>
          <p:nvPr/>
        </p:nvSpPr>
        <p:spPr>
          <a:xfrm>
            <a:off x="1730885" y="4435319"/>
            <a:ext cx="8730230" cy="535531"/>
          </a:xfrm>
          <a:prstGeom prst="rect">
            <a:avLst/>
          </a:prstGeom>
          <a:noFill/>
        </p:spPr>
        <p:txBody>
          <a:bodyPr wrap="square" rtlCol="0">
            <a:spAutoFit/>
          </a:bodyPr>
          <a:lstStyle/>
          <a:p>
            <a:pPr algn="ctr" defTabSz="1216660">
              <a:lnSpc>
                <a:spcPct val="120000"/>
              </a:lnSpc>
              <a:spcBef>
                <a:spcPct val="20000"/>
              </a:spcBef>
              <a:defRPr/>
            </a:pPr>
            <a:r>
              <a:rPr lang="zh-CN" altLang="en-US" sz="1200" b="1" dirty="0">
                <a:cs typeface="+mn-ea"/>
                <a:sym typeface="+mn-lt"/>
              </a:rPr>
              <a:t>单击此处可编辑内容，根据您的需要自由拉伸文本框大小，点击文本框即可进行编辑输入相关内容点击文本框，单击此处可编辑内容，根据您的需要自由拉伸文本框大小</a:t>
            </a:r>
          </a:p>
        </p:txBody>
      </p:sp>
      <p:grpSp>
        <p:nvGrpSpPr>
          <p:cNvPr id="17" name="组合 16">
            <a:extLst>
              <a:ext uri="{FF2B5EF4-FFF2-40B4-BE49-F238E27FC236}">
                <a16:creationId xmlns:a16="http://schemas.microsoft.com/office/drawing/2014/main" xmlns="" id="{EEDB7909-FEA8-4F7E-A821-AEA2C9A60072}"/>
              </a:ext>
            </a:extLst>
          </p:cNvPr>
          <p:cNvGrpSpPr/>
          <p:nvPr/>
        </p:nvGrpSpPr>
        <p:grpSpPr>
          <a:xfrm>
            <a:off x="1769112" y="3314446"/>
            <a:ext cx="8653776" cy="830887"/>
            <a:chOff x="3639338" y="2903370"/>
            <a:chExt cx="5734591" cy="550603"/>
          </a:xfrm>
        </p:grpSpPr>
        <p:sp>
          <p:nvSpPr>
            <p:cNvPr id="18" name="任意多边形: 形状 17">
              <a:extLst>
                <a:ext uri="{FF2B5EF4-FFF2-40B4-BE49-F238E27FC236}">
                  <a16:creationId xmlns:a16="http://schemas.microsoft.com/office/drawing/2014/main" xmlns="" id="{8C8DC4A9-A753-4544-AB83-D2FA80AFA950}"/>
                </a:ext>
              </a:extLst>
            </p:cNvPr>
            <p:cNvSpPr/>
            <p:nvPr/>
          </p:nvSpPr>
          <p:spPr>
            <a:xfrm>
              <a:off x="3639338" y="2932739"/>
              <a:ext cx="4913324" cy="521234"/>
            </a:xfrm>
            <a:custGeom>
              <a:avLst/>
              <a:gdLst>
                <a:gd name="connsiteX0" fmla="*/ 0 w 5940110"/>
                <a:gd name="connsiteY0" fmla="*/ 642174 h 642174"/>
                <a:gd name="connsiteX1" fmla="*/ 607274 w 5940110"/>
                <a:gd name="connsiteY1" fmla="*/ 258265 h 642174"/>
                <a:gd name="connsiteX2" fmla="*/ 1814840 w 5940110"/>
                <a:gd name="connsiteY2" fmla="*/ 523511 h 642174"/>
                <a:gd name="connsiteX3" fmla="*/ 2673399 w 5940110"/>
                <a:gd name="connsiteY3" fmla="*/ 223365 h 642174"/>
                <a:gd name="connsiteX4" fmla="*/ 4613881 w 5940110"/>
                <a:gd name="connsiteY4" fmla="*/ 607273 h 642174"/>
                <a:gd name="connsiteX5" fmla="*/ 5940110 w 5940110"/>
                <a:gd name="connsiteY5" fmla="*/ 0 h 6421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940110" h="642174">
                  <a:moveTo>
                    <a:pt x="0" y="642174"/>
                  </a:moveTo>
                  <a:cubicBezTo>
                    <a:pt x="152400" y="460108"/>
                    <a:pt x="304801" y="278042"/>
                    <a:pt x="607274" y="258265"/>
                  </a:cubicBezTo>
                  <a:cubicBezTo>
                    <a:pt x="909747" y="238488"/>
                    <a:pt x="1470486" y="529328"/>
                    <a:pt x="1814840" y="523511"/>
                  </a:cubicBezTo>
                  <a:cubicBezTo>
                    <a:pt x="2159194" y="517694"/>
                    <a:pt x="2206892" y="209405"/>
                    <a:pt x="2673399" y="223365"/>
                  </a:cubicBezTo>
                  <a:cubicBezTo>
                    <a:pt x="3139906" y="237325"/>
                    <a:pt x="4069429" y="644501"/>
                    <a:pt x="4613881" y="607273"/>
                  </a:cubicBezTo>
                  <a:cubicBezTo>
                    <a:pt x="5158333" y="570045"/>
                    <a:pt x="5549221" y="285022"/>
                    <a:pt x="5940110" y="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9" name="任意多边形: 形状 18">
              <a:extLst>
                <a:ext uri="{FF2B5EF4-FFF2-40B4-BE49-F238E27FC236}">
                  <a16:creationId xmlns:a16="http://schemas.microsoft.com/office/drawing/2014/main" xmlns="" id="{5813D364-C0CC-4EF0-B5C8-F8DF78DF74B7}"/>
                </a:ext>
              </a:extLst>
            </p:cNvPr>
            <p:cNvSpPr/>
            <p:nvPr/>
          </p:nvSpPr>
          <p:spPr>
            <a:xfrm flipH="1">
              <a:off x="4460605" y="2903370"/>
              <a:ext cx="4913324" cy="521234"/>
            </a:xfrm>
            <a:custGeom>
              <a:avLst/>
              <a:gdLst>
                <a:gd name="connsiteX0" fmla="*/ 0 w 5940110"/>
                <a:gd name="connsiteY0" fmla="*/ 642174 h 642174"/>
                <a:gd name="connsiteX1" fmla="*/ 607274 w 5940110"/>
                <a:gd name="connsiteY1" fmla="*/ 258265 h 642174"/>
                <a:gd name="connsiteX2" fmla="*/ 1814840 w 5940110"/>
                <a:gd name="connsiteY2" fmla="*/ 523511 h 642174"/>
                <a:gd name="connsiteX3" fmla="*/ 2673399 w 5940110"/>
                <a:gd name="connsiteY3" fmla="*/ 223365 h 642174"/>
                <a:gd name="connsiteX4" fmla="*/ 4613881 w 5940110"/>
                <a:gd name="connsiteY4" fmla="*/ 607273 h 642174"/>
                <a:gd name="connsiteX5" fmla="*/ 5940110 w 5940110"/>
                <a:gd name="connsiteY5" fmla="*/ 0 h 6421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940110" h="642174">
                  <a:moveTo>
                    <a:pt x="0" y="642174"/>
                  </a:moveTo>
                  <a:cubicBezTo>
                    <a:pt x="152400" y="460108"/>
                    <a:pt x="304801" y="278042"/>
                    <a:pt x="607274" y="258265"/>
                  </a:cubicBezTo>
                  <a:cubicBezTo>
                    <a:pt x="909747" y="238488"/>
                    <a:pt x="1470486" y="529328"/>
                    <a:pt x="1814840" y="523511"/>
                  </a:cubicBezTo>
                  <a:cubicBezTo>
                    <a:pt x="2159194" y="517694"/>
                    <a:pt x="2206892" y="209405"/>
                    <a:pt x="2673399" y="223365"/>
                  </a:cubicBezTo>
                  <a:cubicBezTo>
                    <a:pt x="3139906" y="237325"/>
                    <a:pt x="4069429" y="644501"/>
                    <a:pt x="4613881" y="607273"/>
                  </a:cubicBezTo>
                  <a:cubicBezTo>
                    <a:pt x="5158333" y="570045"/>
                    <a:pt x="5549221" y="285022"/>
                    <a:pt x="5940110" y="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20" name="椭圆 19">
            <a:extLst>
              <a:ext uri="{FF2B5EF4-FFF2-40B4-BE49-F238E27FC236}">
                <a16:creationId xmlns:a16="http://schemas.microsoft.com/office/drawing/2014/main" xmlns="" id="{60BE9E0C-365F-4485-A4F5-2F672AF7F688}"/>
              </a:ext>
            </a:extLst>
          </p:cNvPr>
          <p:cNvSpPr/>
          <p:nvPr/>
        </p:nvSpPr>
        <p:spPr>
          <a:xfrm>
            <a:off x="7849244" y="3675595"/>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1" name="椭圆 20">
            <a:extLst>
              <a:ext uri="{FF2B5EF4-FFF2-40B4-BE49-F238E27FC236}">
                <a16:creationId xmlns:a16="http://schemas.microsoft.com/office/drawing/2014/main" xmlns="" id="{78A329D7-C87C-459A-8D5F-4662BD98C9D6}"/>
              </a:ext>
            </a:extLst>
          </p:cNvPr>
          <p:cNvSpPr/>
          <p:nvPr/>
        </p:nvSpPr>
        <p:spPr>
          <a:xfrm>
            <a:off x="6000380" y="3982931"/>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2" name="椭圆 21">
            <a:extLst>
              <a:ext uri="{FF2B5EF4-FFF2-40B4-BE49-F238E27FC236}">
                <a16:creationId xmlns:a16="http://schemas.microsoft.com/office/drawing/2014/main" xmlns="" id="{965E00E0-9E5C-4859-A141-D91995022709}"/>
              </a:ext>
            </a:extLst>
          </p:cNvPr>
          <p:cNvSpPr/>
          <p:nvPr/>
        </p:nvSpPr>
        <p:spPr>
          <a:xfrm>
            <a:off x="3458441" y="3752049"/>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Tree>
    <p:extLst>
      <p:ext uri="{BB962C8B-B14F-4D97-AF65-F5344CB8AC3E}">
        <p14:creationId xmlns:p14="http://schemas.microsoft.com/office/powerpoint/2010/main" val="1784147816"/>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withEffect">
                                  <p:stCondLst>
                                    <p:cond delay="0"/>
                                  </p:stCondLst>
                                  <p:childTnLst>
                                    <p:set>
                                      <p:cBhvr>
                                        <p:cTn id="6" dur="1" fill="hold">
                                          <p:stCondLst>
                                            <p:cond delay="0"/>
                                          </p:stCondLst>
                                        </p:cTn>
                                        <p:tgtEl>
                                          <p:spTgt spid="16"/>
                                        </p:tgtEl>
                                        <p:attrNameLst>
                                          <p:attrName>style.visibility</p:attrName>
                                        </p:attrNameLst>
                                      </p:cBhvr>
                                      <p:to>
                                        <p:strVal val="visible"/>
                                      </p:to>
                                    </p:set>
                                    <p:anim calcmode="lin" valueType="num">
                                      <p:cBhvr additive="base">
                                        <p:cTn id="7" dur="500" fill="hold"/>
                                        <p:tgtEl>
                                          <p:spTgt spid="16"/>
                                        </p:tgtEl>
                                        <p:attrNameLst>
                                          <p:attrName>ppt_x</p:attrName>
                                        </p:attrNameLst>
                                      </p:cBhvr>
                                      <p:tavLst>
                                        <p:tav tm="0">
                                          <p:val>
                                            <p:strVal val="#ppt_x"/>
                                          </p:val>
                                        </p:tav>
                                        <p:tav tm="100000">
                                          <p:val>
                                            <p:strVal val="#ppt_x"/>
                                          </p:val>
                                        </p:tav>
                                      </p:tavLst>
                                    </p:anim>
                                    <p:anim calcmode="lin" valueType="num">
                                      <p:cBhvr additive="base">
                                        <p:cTn id="8" dur="500" fill="hold"/>
                                        <p:tgtEl>
                                          <p:spTgt spid="16"/>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0" name="直接连接符 9">
            <a:extLst>
              <a:ext uri="{FF2B5EF4-FFF2-40B4-BE49-F238E27FC236}">
                <a16:creationId xmlns:a16="http://schemas.microsoft.com/office/drawing/2014/main" xmlns="" id="{78A90CE7-AECE-4FA0-81D7-A8ABA03D7A17}"/>
              </a:ext>
            </a:extLst>
          </p:cNvPr>
          <p:cNvCxnSpPr/>
          <p:nvPr/>
        </p:nvCxnSpPr>
        <p:spPr>
          <a:xfrm flipH="1">
            <a:off x="882277" y="3021109"/>
            <a:ext cx="5753446" cy="0"/>
          </a:xfrm>
          <a:prstGeom prst="line">
            <a:avLst/>
          </a:prstGeom>
          <a:ln w="3175" cap="rnd">
            <a:solidFill>
              <a:schemeClr val="bg1">
                <a:lumMod val="65000"/>
              </a:schemeClr>
            </a:solidFill>
            <a:round/>
          </a:ln>
        </p:spPr>
        <p:style>
          <a:lnRef idx="1">
            <a:schemeClr val="accent1"/>
          </a:lnRef>
          <a:fillRef idx="0">
            <a:schemeClr val="accent1"/>
          </a:fillRef>
          <a:effectRef idx="0">
            <a:schemeClr val="accent1"/>
          </a:effectRef>
          <a:fontRef idx="minor">
            <a:schemeClr val="tx1"/>
          </a:fontRef>
        </p:style>
      </p:cxnSp>
      <p:sp>
        <p:nvSpPr>
          <p:cNvPr id="11" name="îṧľiḋé">
            <a:extLst>
              <a:ext uri="{FF2B5EF4-FFF2-40B4-BE49-F238E27FC236}">
                <a16:creationId xmlns:a16="http://schemas.microsoft.com/office/drawing/2014/main" xmlns="" id="{AABA039F-2FE8-408D-A7A6-AF14FB705C5E}"/>
              </a:ext>
            </a:extLst>
          </p:cNvPr>
          <p:cNvSpPr txBox="1"/>
          <p:nvPr/>
        </p:nvSpPr>
        <p:spPr>
          <a:xfrm>
            <a:off x="1623543" y="4942004"/>
            <a:ext cx="567220" cy="498618"/>
          </a:xfrm>
          <a:prstGeom prst="roundRect">
            <a:avLst/>
          </a:prstGeom>
          <a:noFill/>
          <a:ln>
            <a:solidFill>
              <a:schemeClr val="tx1"/>
            </a:solidFill>
          </a:ln>
        </p:spPr>
        <p:txBody>
          <a:bodyPr wrap="square" lIns="91440" tIns="45720" rIns="91440" bIns="45720" rtlCol="0" anchor="ctr" anchorCtr="0">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algn="ctr"/>
            <a:r>
              <a:rPr lang="en-US" altLang="zh-CN" sz="800" b="1" dirty="0">
                <a:cs typeface="+mn-ea"/>
                <a:sym typeface="+mn-lt"/>
              </a:rPr>
              <a:t>35</a:t>
            </a:r>
            <a:r>
              <a:rPr lang="id-ID" sz="800" b="1" dirty="0">
                <a:cs typeface="+mn-ea"/>
                <a:sym typeface="+mn-lt"/>
              </a:rPr>
              <a:t>%</a:t>
            </a:r>
          </a:p>
        </p:txBody>
      </p:sp>
      <p:sp>
        <p:nvSpPr>
          <p:cNvPr id="12" name="íš1íḋè">
            <a:extLst>
              <a:ext uri="{FF2B5EF4-FFF2-40B4-BE49-F238E27FC236}">
                <a16:creationId xmlns:a16="http://schemas.microsoft.com/office/drawing/2014/main" xmlns="" id="{979B3DE1-94FD-41F9-BBC7-A9918B3B5A0E}"/>
              </a:ext>
            </a:extLst>
          </p:cNvPr>
          <p:cNvSpPr txBox="1"/>
          <p:nvPr/>
        </p:nvSpPr>
        <p:spPr>
          <a:xfrm>
            <a:off x="1019321" y="3335690"/>
            <a:ext cx="1656471" cy="513636"/>
          </a:xfrm>
          <a:prstGeom prst="rect">
            <a:avLst/>
          </a:prstGeom>
          <a:noFill/>
        </p:spPr>
        <p:txBody>
          <a:bodyPr wrap="square" lIns="91440" tIns="45720" rIns="91440" bIns="45720" rtlCol="0" anchor="ctr">
            <a:no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algn="ctr"/>
            <a:r>
              <a:rPr lang="en-US" altLang="zh-CN" b="1" dirty="0">
                <a:cs typeface="+mn-ea"/>
                <a:sym typeface="+mn-lt"/>
              </a:rPr>
              <a:t>Text here</a:t>
            </a:r>
            <a:endParaRPr lang="id-ID" b="1" dirty="0">
              <a:cs typeface="+mn-ea"/>
              <a:sym typeface="+mn-lt"/>
            </a:endParaRPr>
          </a:p>
        </p:txBody>
      </p:sp>
      <p:sp>
        <p:nvSpPr>
          <p:cNvPr id="13" name="ïṡ1íḋé">
            <a:extLst>
              <a:ext uri="{FF2B5EF4-FFF2-40B4-BE49-F238E27FC236}">
                <a16:creationId xmlns:a16="http://schemas.microsoft.com/office/drawing/2014/main" xmlns="" id="{0FC2A084-F188-4B7B-9FCB-D4F6E36DB99F}"/>
              </a:ext>
            </a:extLst>
          </p:cNvPr>
          <p:cNvSpPr txBox="1"/>
          <p:nvPr/>
        </p:nvSpPr>
        <p:spPr>
          <a:xfrm>
            <a:off x="3563848" y="4942004"/>
            <a:ext cx="567220" cy="498618"/>
          </a:xfrm>
          <a:prstGeom prst="roundRect">
            <a:avLst/>
          </a:prstGeom>
          <a:noFill/>
          <a:ln>
            <a:solidFill>
              <a:schemeClr val="tx1"/>
            </a:solidFill>
          </a:ln>
        </p:spPr>
        <p:txBody>
          <a:bodyPr wrap="square" lIns="91440" tIns="45720" rIns="91440" bIns="45720" rtlCol="0" anchor="ctr" anchorCtr="0">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algn="ctr"/>
            <a:r>
              <a:rPr lang="en-US" sz="800" b="1" dirty="0">
                <a:cs typeface="+mn-ea"/>
                <a:sym typeface="+mn-lt"/>
              </a:rPr>
              <a:t>6</a:t>
            </a:r>
            <a:r>
              <a:rPr lang="id-ID" sz="800" b="1" dirty="0">
                <a:cs typeface="+mn-ea"/>
                <a:sym typeface="+mn-lt"/>
              </a:rPr>
              <a:t>0%</a:t>
            </a:r>
          </a:p>
        </p:txBody>
      </p:sp>
      <p:sp>
        <p:nvSpPr>
          <p:cNvPr id="14" name="ïṧḷïḋé">
            <a:extLst>
              <a:ext uri="{FF2B5EF4-FFF2-40B4-BE49-F238E27FC236}">
                <a16:creationId xmlns:a16="http://schemas.microsoft.com/office/drawing/2014/main" xmlns="" id="{A128499A-A9E4-4AEB-9EA1-6B817E067012}"/>
              </a:ext>
            </a:extLst>
          </p:cNvPr>
          <p:cNvSpPr txBox="1"/>
          <p:nvPr/>
        </p:nvSpPr>
        <p:spPr>
          <a:xfrm>
            <a:off x="2959626" y="3335690"/>
            <a:ext cx="1656471" cy="513636"/>
          </a:xfrm>
          <a:prstGeom prst="rect">
            <a:avLst/>
          </a:prstGeom>
          <a:noFill/>
        </p:spPr>
        <p:txBody>
          <a:bodyPr wrap="square" lIns="91440" tIns="45720" rIns="91440" bIns="45720" rtlCol="0" anchor="ctr">
            <a:no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algn="ctr"/>
            <a:r>
              <a:rPr lang="en-US" altLang="zh-CN" b="1" dirty="0">
                <a:cs typeface="+mn-ea"/>
                <a:sym typeface="+mn-lt"/>
              </a:rPr>
              <a:t>Text here</a:t>
            </a:r>
            <a:endParaRPr lang="id-ID" b="1" dirty="0">
              <a:cs typeface="+mn-ea"/>
              <a:sym typeface="+mn-lt"/>
            </a:endParaRPr>
          </a:p>
        </p:txBody>
      </p:sp>
      <p:sp>
        <p:nvSpPr>
          <p:cNvPr id="15" name="íŝ1îḓè">
            <a:extLst>
              <a:ext uri="{FF2B5EF4-FFF2-40B4-BE49-F238E27FC236}">
                <a16:creationId xmlns:a16="http://schemas.microsoft.com/office/drawing/2014/main" xmlns="" id="{C04D5B85-CB64-40DB-BB88-CD98CBB939B3}"/>
              </a:ext>
            </a:extLst>
          </p:cNvPr>
          <p:cNvSpPr txBox="1"/>
          <p:nvPr/>
        </p:nvSpPr>
        <p:spPr>
          <a:xfrm>
            <a:off x="5504152" y="4942004"/>
            <a:ext cx="567220" cy="498618"/>
          </a:xfrm>
          <a:prstGeom prst="roundRect">
            <a:avLst/>
          </a:prstGeom>
          <a:noFill/>
          <a:ln>
            <a:solidFill>
              <a:schemeClr val="tx1"/>
            </a:solidFill>
          </a:ln>
        </p:spPr>
        <p:txBody>
          <a:bodyPr wrap="square" lIns="91440" tIns="45720" rIns="91440" bIns="45720" rtlCol="0" anchor="ctr" anchorCtr="0">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algn="ctr"/>
            <a:r>
              <a:rPr lang="en-US" altLang="zh-CN" sz="800" b="1" dirty="0">
                <a:cs typeface="+mn-ea"/>
                <a:sym typeface="+mn-lt"/>
              </a:rPr>
              <a:t>55</a:t>
            </a:r>
            <a:r>
              <a:rPr lang="id-ID" sz="800" b="1" dirty="0">
                <a:cs typeface="+mn-ea"/>
                <a:sym typeface="+mn-lt"/>
              </a:rPr>
              <a:t>%</a:t>
            </a:r>
          </a:p>
        </p:txBody>
      </p:sp>
      <p:sp>
        <p:nvSpPr>
          <p:cNvPr id="16" name="iṧḻîḋê">
            <a:extLst>
              <a:ext uri="{FF2B5EF4-FFF2-40B4-BE49-F238E27FC236}">
                <a16:creationId xmlns:a16="http://schemas.microsoft.com/office/drawing/2014/main" xmlns="" id="{42B3DDAA-0D9D-41AA-81BD-4BBCDAAAECEC}"/>
              </a:ext>
            </a:extLst>
          </p:cNvPr>
          <p:cNvSpPr txBox="1"/>
          <p:nvPr/>
        </p:nvSpPr>
        <p:spPr>
          <a:xfrm>
            <a:off x="4899930" y="3335690"/>
            <a:ext cx="1656471" cy="513636"/>
          </a:xfrm>
          <a:prstGeom prst="rect">
            <a:avLst/>
          </a:prstGeom>
          <a:noFill/>
        </p:spPr>
        <p:txBody>
          <a:bodyPr wrap="square" lIns="91440" tIns="45720" rIns="91440" bIns="45720" rtlCol="0" anchor="ctr">
            <a:no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algn="ctr"/>
            <a:r>
              <a:rPr lang="en-US" altLang="zh-CN" b="1" dirty="0">
                <a:cs typeface="+mn-ea"/>
                <a:sym typeface="+mn-lt"/>
              </a:rPr>
              <a:t>Text here</a:t>
            </a:r>
            <a:endParaRPr lang="id-ID" b="1" dirty="0">
              <a:cs typeface="+mn-ea"/>
              <a:sym typeface="+mn-lt"/>
            </a:endParaRPr>
          </a:p>
        </p:txBody>
      </p:sp>
      <p:cxnSp>
        <p:nvCxnSpPr>
          <p:cNvPr id="17" name="直接连接符 16">
            <a:extLst>
              <a:ext uri="{FF2B5EF4-FFF2-40B4-BE49-F238E27FC236}">
                <a16:creationId xmlns:a16="http://schemas.microsoft.com/office/drawing/2014/main" xmlns="" id="{7FDF4C1D-0266-43B0-A034-5751B4D27BB3}"/>
              </a:ext>
            </a:extLst>
          </p:cNvPr>
          <p:cNvCxnSpPr/>
          <p:nvPr/>
        </p:nvCxnSpPr>
        <p:spPr>
          <a:xfrm>
            <a:off x="2817709" y="3646867"/>
            <a:ext cx="0" cy="1999540"/>
          </a:xfrm>
          <a:prstGeom prst="line">
            <a:avLst/>
          </a:prstGeom>
          <a:ln w="3175" cap="rnd">
            <a:solidFill>
              <a:schemeClr val="bg1">
                <a:lumMod val="85000"/>
              </a:schemeClr>
            </a:solidFill>
            <a:round/>
          </a:ln>
        </p:spPr>
        <p:style>
          <a:lnRef idx="1">
            <a:schemeClr val="accent1"/>
          </a:lnRef>
          <a:fillRef idx="0">
            <a:schemeClr val="accent1"/>
          </a:fillRef>
          <a:effectRef idx="0">
            <a:schemeClr val="accent1"/>
          </a:effectRef>
          <a:fontRef idx="minor">
            <a:schemeClr val="tx1"/>
          </a:fontRef>
        </p:style>
      </p:cxnSp>
      <p:cxnSp>
        <p:nvCxnSpPr>
          <p:cNvPr id="18" name="直接连接符 17">
            <a:extLst>
              <a:ext uri="{FF2B5EF4-FFF2-40B4-BE49-F238E27FC236}">
                <a16:creationId xmlns:a16="http://schemas.microsoft.com/office/drawing/2014/main" xmlns="" id="{9642CE2A-C6A7-4BBF-9BB7-2B6A2F0D721B}"/>
              </a:ext>
            </a:extLst>
          </p:cNvPr>
          <p:cNvCxnSpPr/>
          <p:nvPr/>
        </p:nvCxnSpPr>
        <p:spPr>
          <a:xfrm>
            <a:off x="4758014" y="3646867"/>
            <a:ext cx="0" cy="1999540"/>
          </a:xfrm>
          <a:prstGeom prst="line">
            <a:avLst/>
          </a:prstGeom>
          <a:ln w="3175" cap="rnd">
            <a:solidFill>
              <a:schemeClr val="bg1">
                <a:lumMod val="85000"/>
              </a:schemeClr>
            </a:solidFill>
            <a:round/>
          </a:ln>
        </p:spPr>
        <p:style>
          <a:lnRef idx="1">
            <a:schemeClr val="accent1"/>
          </a:lnRef>
          <a:fillRef idx="0">
            <a:schemeClr val="accent1"/>
          </a:fillRef>
          <a:effectRef idx="0">
            <a:schemeClr val="accent1"/>
          </a:effectRef>
          <a:fontRef idx="minor">
            <a:schemeClr val="tx1"/>
          </a:fontRef>
        </p:style>
      </p:cxnSp>
      <p:sp>
        <p:nvSpPr>
          <p:cNvPr id="19" name="矩形 18">
            <a:extLst>
              <a:ext uri="{FF2B5EF4-FFF2-40B4-BE49-F238E27FC236}">
                <a16:creationId xmlns:a16="http://schemas.microsoft.com/office/drawing/2014/main" xmlns="" id="{D80D64CE-0138-4F06-8DE1-847DB000D13D}"/>
              </a:ext>
            </a:extLst>
          </p:cNvPr>
          <p:cNvSpPr/>
          <p:nvPr/>
        </p:nvSpPr>
        <p:spPr>
          <a:xfrm>
            <a:off x="943122" y="3882843"/>
            <a:ext cx="1763947" cy="1015663"/>
          </a:xfrm>
          <a:prstGeom prst="rect">
            <a:avLst/>
          </a:prstGeom>
        </p:spPr>
        <p:txBody>
          <a:bodyPr wrap="square">
            <a:spAutoFit/>
          </a:bodyPr>
          <a:lstStyle/>
          <a:p>
            <a:pPr algn="ctr" defTabSz="1216660">
              <a:lnSpc>
                <a:spcPct val="120000"/>
              </a:lnSpc>
              <a:spcBef>
                <a:spcPct val="20000"/>
              </a:spcBef>
              <a:defRPr/>
            </a:pPr>
            <a:r>
              <a:rPr lang="zh-CN" altLang="en-US" sz="1200" dirty="0">
                <a:cs typeface="+mn-ea"/>
                <a:sym typeface="+mn-lt"/>
              </a:rPr>
              <a:t>单击此处可编辑内容，根据您的需要自由拉伸文本框大小</a:t>
            </a:r>
            <a:endParaRPr lang="en-US" altLang="zh-CN" sz="1200" dirty="0">
              <a:cs typeface="+mn-ea"/>
              <a:sym typeface="+mn-lt"/>
            </a:endParaRPr>
          </a:p>
          <a:p>
            <a:pPr algn="ctr" defTabSz="1216660">
              <a:lnSpc>
                <a:spcPct val="120000"/>
              </a:lnSpc>
              <a:spcBef>
                <a:spcPct val="20000"/>
              </a:spcBef>
              <a:defRPr/>
            </a:pPr>
            <a:r>
              <a:rPr lang="en-US" altLang="zh-CN" sz="1200" dirty="0">
                <a:cs typeface="+mn-ea"/>
                <a:sym typeface="+mn-lt"/>
              </a:rPr>
              <a:t>……</a:t>
            </a:r>
          </a:p>
        </p:txBody>
      </p:sp>
      <p:sp>
        <p:nvSpPr>
          <p:cNvPr id="20" name="矩形 19">
            <a:extLst>
              <a:ext uri="{FF2B5EF4-FFF2-40B4-BE49-F238E27FC236}">
                <a16:creationId xmlns:a16="http://schemas.microsoft.com/office/drawing/2014/main" xmlns="" id="{C41ABF82-F69B-4FE2-A50F-C86E419B4630}"/>
              </a:ext>
            </a:extLst>
          </p:cNvPr>
          <p:cNvSpPr/>
          <p:nvPr/>
        </p:nvSpPr>
        <p:spPr>
          <a:xfrm>
            <a:off x="4967825" y="3882841"/>
            <a:ext cx="1763947" cy="1015663"/>
          </a:xfrm>
          <a:prstGeom prst="rect">
            <a:avLst/>
          </a:prstGeom>
        </p:spPr>
        <p:txBody>
          <a:bodyPr wrap="square">
            <a:spAutoFit/>
          </a:bodyPr>
          <a:lstStyle/>
          <a:p>
            <a:pPr algn="ctr" defTabSz="1216660">
              <a:lnSpc>
                <a:spcPct val="120000"/>
              </a:lnSpc>
              <a:spcBef>
                <a:spcPct val="20000"/>
              </a:spcBef>
              <a:defRPr/>
            </a:pPr>
            <a:r>
              <a:rPr lang="zh-CN" altLang="en-US" sz="1200" dirty="0">
                <a:cs typeface="+mn-ea"/>
                <a:sym typeface="+mn-lt"/>
              </a:rPr>
              <a:t>单击此处可编辑内容，根据您的需要自由拉伸文本框大小</a:t>
            </a:r>
            <a:endParaRPr lang="en-US" altLang="zh-CN" sz="1200" dirty="0">
              <a:cs typeface="+mn-ea"/>
              <a:sym typeface="+mn-lt"/>
            </a:endParaRPr>
          </a:p>
          <a:p>
            <a:pPr algn="ctr" defTabSz="1216660">
              <a:lnSpc>
                <a:spcPct val="120000"/>
              </a:lnSpc>
              <a:spcBef>
                <a:spcPct val="20000"/>
              </a:spcBef>
              <a:defRPr/>
            </a:pPr>
            <a:r>
              <a:rPr lang="en-US" altLang="zh-CN" sz="1200" dirty="0">
                <a:cs typeface="+mn-ea"/>
                <a:sym typeface="+mn-lt"/>
              </a:rPr>
              <a:t>……</a:t>
            </a:r>
          </a:p>
        </p:txBody>
      </p:sp>
      <p:sp>
        <p:nvSpPr>
          <p:cNvPr id="21" name="矩形 20">
            <a:extLst>
              <a:ext uri="{FF2B5EF4-FFF2-40B4-BE49-F238E27FC236}">
                <a16:creationId xmlns:a16="http://schemas.microsoft.com/office/drawing/2014/main" xmlns="" id="{3ED83905-7665-474C-A910-7A94CCE7A612}"/>
              </a:ext>
            </a:extLst>
          </p:cNvPr>
          <p:cNvSpPr/>
          <p:nvPr/>
        </p:nvSpPr>
        <p:spPr>
          <a:xfrm>
            <a:off x="2955473" y="3882841"/>
            <a:ext cx="1763947" cy="1015663"/>
          </a:xfrm>
          <a:prstGeom prst="rect">
            <a:avLst/>
          </a:prstGeom>
        </p:spPr>
        <p:txBody>
          <a:bodyPr wrap="square">
            <a:spAutoFit/>
          </a:bodyPr>
          <a:lstStyle/>
          <a:p>
            <a:pPr algn="ctr" defTabSz="1216660">
              <a:lnSpc>
                <a:spcPct val="120000"/>
              </a:lnSpc>
              <a:spcBef>
                <a:spcPct val="20000"/>
              </a:spcBef>
              <a:defRPr/>
            </a:pPr>
            <a:r>
              <a:rPr lang="zh-CN" altLang="en-US" sz="1200" dirty="0">
                <a:cs typeface="+mn-ea"/>
                <a:sym typeface="+mn-lt"/>
              </a:rPr>
              <a:t>单击此处可编辑内容，根据您的需要自由拉伸文本框大小</a:t>
            </a:r>
            <a:endParaRPr lang="en-US" altLang="zh-CN" sz="1200" dirty="0">
              <a:cs typeface="+mn-ea"/>
              <a:sym typeface="+mn-lt"/>
            </a:endParaRPr>
          </a:p>
          <a:p>
            <a:pPr algn="ctr" defTabSz="1216660">
              <a:lnSpc>
                <a:spcPct val="120000"/>
              </a:lnSpc>
              <a:spcBef>
                <a:spcPct val="20000"/>
              </a:spcBef>
              <a:defRPr/>
            </a:pPr>
            <a:r>
              <a:rPr lang="en-US" altLang="zh-CN" sz="1200" dirty="0">
                <a:cs typeface="+mn-ea"/>
                <a:sym typeface="+mn-lt"/>
              </a:rPr>
              <a:t>……</a:t>
            </a:r>
          </a:p>
        </p:txBody>
      </p:sp>
      <p:sp>
        <p:nvSpPr>
          <p:cNvPr id="22" name="文本框 21">
            <a:extLst>
              <a:ext uri="{FF2B5EF4-FFF2-40B4-BE49-F238E27FC236}">
                <a16:creationId xmlns:a16="http://schemas.microsoft.com/office/drawing/2014/main" xmlns="" id="{FFF49D67-3BAC-4D58-B66A-E90C897FF27B}"/>
              </a:ext>
            </a:extLst>
          </p:cNvPr>
          <p:cNvSpPr txBox="1"/>
          <p:nvPr/>
        </p:nvSpPr>
        <p:spPr>
          <a:xfrm>
            <a:off x="2550175" y="1637784"/>
            <a:ext cx="2262158" cy="400110"/>
          </a:xfrm>
          <a:prstGeom prst="rect">
            <a:avLst/>
          </a:prstGeom>
          <a:solidFill>
            <a:schemeClr val="bg1">
              <a:lumMod val="95000"/>
            </a:schemeClr>
          </a:solidFill>
          <a:ln>
            <a:solidFill>
              <a:schemeClr val="bg1">
                <a:lumMod val="75000"/>
              </a:schemeClr>
            </a:solidFill>
          </a:ln>
        </p:spPr>
        <p:txBody>
          <a:bodyPr wrap="none" rtlCol="0">
            <a:spAutoFit/>
          </a:bodyPr>
          <a:lstStyle/>
          <a:p>
            <a:r>
              <a:rPr lang="en-US" altLang="zh-CN" sz="2000" b="1" dirty="0">
                <a:cs typeface="+mn-ea"/>
                <a:sym typeface="+mn-lt"/>
              </a:rPr>
              <a:t>Click to add the title</a:t>
            </a:r>
            <a:endParaRPr lang="zh-CN" altLang="en-US" sz="2000" b="1" dirty="0">
              <a:cs typeface="+mn-ea"/>
              <a:sym typeface="+mn-lt"/>
            </a:endParaRPr>
          </a:p>
        </p:txBody>
      </p:sp>
      <p:sp>
        <p:nvSpPr>
          <p:cNvPr id="23" name="TextBox 38">
            <a:extLst>
              <a:ext uri="{FF2B5EF4-FFF2-40B4-BE49-F238E27FC236}">
                <a16:creationId xmlns:a16="http://schemas.microsoft.com/office/drawing/2014/main" xmlns="" id="{2A2EAA50-8CE1-49CE-9C9F-2F8A2AC82510}"/>
              </a:ext>
            </a:extLst>
          </p:cNvPr>
          <p:cNvSpPr txBox="1"/>
          <p:nvPr/>
        </p:nvSpPr>
        <p:spPr>
          <a:xfrm>
            <a:off x="922886" y="2128363"/>
            <a:ext cx="5672228" cy="738664"/>
          </a:xfrm>
          <a:prstGeom prst="rect">
            <a:avLst/>
          </a:prstGeom>
          <a:noFill/>
        </p:spPr>
        <p:txBody>
          <a:bodyPr wrap="square" lIns="0" tIns="0" rIns="0" bIns="0" rtlCol="0">
            <a:spAutoFit/>
          </a:bodyPr>
          <a:lstStyle/>
          <a:p>
            <a:pPr algn="ctr"/>
            <a:r>
              <a:rPr lang="en-US" sz="1600" dirty="0">
                <a:cs typeface="+mn-ea"/>
                <a:sym typeface="+mn-lt"/>
              </a:rPr>
              <a:t>PowerPoint offers word processing, outlining, drawing, graphing, and presentation management tools all designed to be easy to use and learn.</a:t>
            </a:r>
            <a:r>
              <a:rPr lang="en-US" altLang="zh-CN" sz="1600" dirty="0">
                <a:cs typeface="+mn-ea"/>
                <a:sym typeface="+mn-lt"/>
              </a:rPr>
              <a:t> </a:t>
            </a:r>
            <a:endParaRPr lang="en-US" sz="1600" dirty="0">
              <a:cs typeface="+mn-ea"/>
              <a:sym typeface="+mn-lt"/>
            </a:endParaRPr>
          </a:p>
        </p:txBody>
      </p:sp>
      <p:sp>
        <p:nvSpPr>
          <p:cNvPr id="37" name="文本框 36">
            <a:extLst>
              <a:ext uri="{FF2B5EF4-FFF2-40B4-BE49-F238E27FC236}">
                <a16:creationId xmlns:a16="http://schemas.microsoft.com/office/drawing/2014/main" xmlns="" id="{35FCB5BD-E160-4549-AF86-7D938AF522AC}"/>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
        <p:nvSpPr>
          <p:cNvPr id="3" name="椭圆 2">
            <a:extLst>
              <a:ext uri="{FF2B5EF4-FFF2-40B4-BE49-F238E27FC236}">
                <a16:creationId xmlns:a16="http://schemas.microsoft.com/office/drawing/2014/main" xmlns="" id="{474E7D45-D924-4566-9E25-98BE9CEE9780}"/>
              </a:ext>
            </a:extLst>
          </p:cNvPr>
          <p:cNvSpPr/>
          <p:nvPr/>
        </p:nvSpPr>
        <p:spPr>
          <a:xfrm>
            <a:off x="8547701" y="1259322"/>
            <a:ext cx="4464754" cy="4464754"/>
          </a:xfrm>
          <a:prstGeom prst="ellipse">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nvGrpSpPr>
          <p:cNvPr id="38" name="组合 37">
            <a:extLst>
              <a:ext uri="{FF2B5EF4-FFF2-40B4-BE49-F238E27FC236}">
                <a16:creationId xmlns:a16="http://schemas.microsoft.com/office/drawing/2014/main" xmlns="" id="{F53F70B6-05C7-4D78-AE8A-091EC8AF9861}"/>
              </a:ext>
            </a:extLst>
          </p:cNvPr>
          <p:cNvGrpSpPr/>
          <p:nvPr/>
        </p:nvGrpSpPr>
        <p:grpSpPr>
          <a:xfrm>
            <a:off x="9731939" y="2317627"/>
            <a:ext cx="2096278" cy="2348143"/>
            <a:chOff x="7464788" y="910955"/>
            <a:chExt cx="630611" cy="706378"/>
          </a:xfrm>
          <a:solidFill>
            <a:srgbClr val="756663"/>
          </a:solidFill>
          <a:effectLst>
            <a:outerShdw blurRad="152400" dist="317500" dir="5400000" sx="90000" sy="-19000" rotWithShape="0">
              <a:prstClr val="black">
                <a:alpha val="15000"/>
              </a:prstClr>
            </a:outerShdw>
          </a:effectLst>
        </p:grpSpPr>
        <p:sp>
          <p:nvSpPr>
            <p:cNvPr id="39" name="Freeform 16">
              <a:extLst>
                <a:ext uri="{FF2B5EF4-FFF2-40B4-BE49-F238E27FC236}">
                  <a16:creationId xmlns:a16="http://schemas.microsoft.com/office/drawing/2014/main" xmlns="" id="{1EB5F19E-4A6F-4113-BED8-03DE213949E6}"/>
                </a:ext>
              </a:extLst>
            </p:cNvPr>
            <p:cNvSpPr>
              <a:spLocks noEditPoints="1"/>
            </p:cNvSpPr>
            <p:nvPr/>
          </p:nvSpPr>
          <p:spPr bwMode="auto">
            <a:xfrm>
              <a:off x="7584849" y="1003041"/>
              <a:ext cx="390489" cy="524538"/>
            </a:xfrm>
            <a:custGeom>
              <a:avLst/>
              <a:gdLst>
                <a:gd name="T0" fmla="*/ 1129 w 1467"/>
                <a:gd name="T1" fmla="*/ 1975 h 1975"/>
                <a:gd name="T2" fmla="*/ 339 w 1467"/>
                <a:gd name="T3" fmla="*/ 1975 h 1975"/>
                <a:gd name="T4" fmla="*/ 282 w 1467"/>
                <a:gd name="T5" fmla="*/ 1919 h 1975"/>
                <a:gd name="T6" fmla="*/ 282 w 1467"/>
                <a:gd name="T7" fmla="*/ 1311 h 1975"/>
                <a:gd name="T8" fmla="*/ 0 w 1467"/>
                <a:gd name="T9" fmla="*/ 733 h 1975"/>
                <a:gd name="T10" fmla="*/ 734 w 1467"/>
                <a:gd name="T11" fmla="*/ 0 h 1975"/>
                <a:gd name="T12" fmla="*/ 1467 w 1467"/>
                <a:gd name="T13" fmla="*/ 733 h 1975"/>
                <a:gd name="T14" fmla="*/ 1185 w 1467"/>
                <a:gd name="T15" fmla="*/ 1311 h 1975"/>
                <a:gd name="T16" fmla="*/ 1185 w 1467"/>
                <a:gd name="T17" fmla="*/ 1919 h 1975"/>
                <a:gd name="T18" fmla="*/ 1129 w 1467"/>
                <a:gd name="T19" fmla="*/ 1975 h 1975"/>
                <a:gd name="T20" fmla="*/ 395 w 1467"/>
                <a:gd name="T21" fmla="*/ 1862 h 1975"/>
                <a:gd name="T22" fmla="*/ 1072 w 1467"/>
                <a:gd name="T23" fmla="*/ 1862 h 1975"/>
                <a:gd name="T24" fmla="*/ 1072 w 1467"/>
                <a:gd name="T25" fmla="*/ 1283 h 1975"/>
                <a:gd name="T26" fmla="*/ 1096 w 1467"/>
                <a:gd name="T27" fmla="*/ 1237 h 1975"/>
                <a:gd name="T28" fmla="*/ 1355 w 1467"/>
                <a:gd name="T29" fmla="*/ 733 h 1975"/>
                <a:gd name="T30" fmla="*/ 734 w 1467"/>
                <a:gd name="T31" fmla="*/ 113 h 1975"/>
                <a:gd name="T32" fmla="*/ 113 w 1467"/>
                <a:gd name="T33" fmla="*/ 733 h 1975"/>
                <a:gd name="T34" fmla="*/ 372 w 1467"/>
                <a:gd name="T35" fmla="*/ 1237 h 1975"/>
                <a:gd name="T36" fmla="*/ 395 w 1467"/>
                <a:gd name="T37" fmla="*/ 1283 h 1975"/>
                <a:gd name="T38" fmla="*/ 395 w 1467"/>
                <a:gd name="T39" fmla="*/ 1862 h 19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467" h="1975">
                  <a:moveTo>
                    <a:pt x="1129" y="1975"/>
                  </a:moveTo>
                  <a:lnTo>
                    <a:pt x="339" y="1975"/>
                  </a:lnTo>
                  <a:cubicBezTo>
                    <a:pt x="308" y="1975"/>
                    <a:pt x="282" y="1950"/>
                    <a:pt x="282" y="1919"/>
                  </a:cubicBezTo>
                  <a:lnTo>
                    <a:pt x="282" y="1311"/>
                  </a:lnTo>
                  <a:cubicBezTo>
                    <a:pt x="105" y="1172"/>
                    <a:pt x="0" y="958"/>
                    <a:pt x="0" y="733"/>
                  </a:cubicBezTo>
                  <a:cubicBezTo>
                    <a:pt x="0" y="329"/>
                    <a:pt x="329" y="0"/>
                    <a:pt x="734" y="0"/>
                  </a:cubicBezTo>
                  <a:cubicBezTo>
                    <a:pt x="1138" y="0"/>
                    <a:pt x="1467" y="329"/>
                    <a:pt x="1467" y="733"/>
                  </a:cubicBezTo>
                  <a:cubicBezTo>
                    <a:pt x="1467" y="958"/>
                    <a:pt x="1362" y="1172"/>
                    <a:pt x="1185" y="1311"/>
                  </a:cubicBezTo>
                  <a:lnTo>
                    <a:pt x="1185" y="1919"/>
                  </a:lnTo>
                  <a:cubicBezTo>
                    <a:pt x="1185" y="1950"/>
                    <a:pt x="1160" y="1975"/>
                    <a:pt x="1129" y="1975"/>
                  </a:cubicBezTo>
                  <a:close/>
                  <a:moveTo>
                    <a:pt x="395" y="1862"/>
                  </a:moveTo>
                  <a:lnTo>
                    <a:pt x="1072" y="1862"/>
                  </a:lnTo>
                  <a:lnTo>
                    <a:pt x="1072" y="1283"/>
                  </a:lnTo>
                  <a:cubicBezTo>
                    <a:pt x="1072" y="1264"/>
                    <a:pt x="1081" y="1247"/>
                    <a:pt x="1096" y="1237"/>
                  </a:cubicBezTo>
                  <a:cubicBezTo>
                    <a:pt x="1258" y="1120"/>
                    <a:pt x="1355" y="932"/>
                    <a:pt x="1355" y="733"/>
                  </a:cubicBezTo>
                  <a:cubicBezTo>
                    <a:pt x="1355" y="391"/>
                    <a:pt x="1076" y="113"/>
                    <a:pt x="734" y="113"/>
                  </a:cubicBezTo>
                  <a:cubicBezTo>
                    <a:pt x="391" y="113"/>
                    <a:pt x="113" y="391"/>
                    <a:pt x="113" y="733"/>
                  </a:cubicBezTo>
                  <a:cubicBezTo>
                    <a:pt x="113" y="932"/>
                    <a:pt x="209" y="1120"/>
                    <a:pt x="372" y="1237"/>
                  </a:cubicBezTo>
                  <a:cubicBezTo>
                    <a:pt x="386" y="1248"/>
                    <a:pt x="395" y="1264"/>
                    <a:pt x="395" y="1283"/>
                  </a:cubicBezTo>
                  <a:lnTo>
                    <a:pt x="395" y="1862"/>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0" name="Freeform 17">
              <a:extLst>
                <a:ext uri="{FF2B5EF4-FFF2-40B4-BE49-F238E27FC236}">
                  <a16:creationId xmlns:a16="http://schemas.microsoft.com/office/drawing/2014/main" xmlns="" id="{5BAC6DF8-89CE-4359-ADC5-ECA68A816683}"/>
                </a:ext>
              </a:extLst>
            </p:cNvPr>
            <p:cNvSpPr>
              <a:spLocks noEditPoints="1"/>
            </p:cNvSpPr>
            <p:nvPr/>
          </p:nvSpPr>
          <p:spPr bwMode="auto">
            <a:xfrm>
              <a:off x="7674603" y="1497272"/>
              <a:ext cx="209815" cy="120061"/>
            </a:xfrm>
            <a:custGeom>
              <a:avLst/>
              <a:gdLst>
                <a:gd name="T0" fmla="*/ 395 w 790"/>
                <a:gd name="T1" fmla="*/ 452 h 452"/>
                <a:gd name="T2" fmla="*/ 0 w 790"/>
                <a:gd name="T3" fmla="*/ 57 h 452"/>
                <a:gd name="T4" fmla="*/ 56 w 790"/>
                <a:gd name="T5" fmla="*/ 0 h 452"/>
                <a:gd name="T6" fmla="*/ 733 w 790"/>
                <a:gd name="T7" fmla="*/ 0 h 452"/>
                <a:gd name="T8" fmla="*/ 790 w 790"/>
                <a:gd name="T9" fmla="*/ 57 h 452"/>
                <a:gd name="T10" fmla="*/ 395 w 790"/>
                <a:gd name="T11" fmla="*/ 452 h 452"/>
                <a:gd name="T12" fmla="*/ 125 w 790"/>
                <a:gd name="T13" fmla="*/ 113 h 452"/>
                <a:gd name="T14" fmla="*/ 395 w 790"/>
                <a:gd name="T15" fmla="*/ 339 h 452"/>
                <a:gd name="T16" fmla="*/ 664 w 790"/>
                <a:gd name="T17" fmla="*/ 113 h 452"/>
                <a:gd name="T18" fmla="*/ 125 w 790"/>
                <a:gd name="T19" fmla="*/ 113 h 4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790" h="452">
                  <a:moveTo>
                    <a:pt x="395" y="452"/>
                  </a:moveTo>
                  <a:cubicBezTo>
                    <a:pt x="167" y="452"/>
                    <a:pt x="0" y="192"/>
                    <a:pt x="0" y="57"/>
                  </a:cubicBezTo>
                  <a:cubicBezTo>
                    <a:pt x="0" y="26"/>
                    <a:pt x="25" y="0"/>
                    <a:pt x="56" y="0"/>
                  </a:cubicBezTo>
                  <a:lnTo>
                    <a:pt x="733" y="0"/>
                  </a:lnTo>
                  <a:cubicBezTo>
                    <a:pt x="764" y="0"/>
                    <a:pt x="790" y="26"/>
                    <a:pt x="790" y="57"/>
                  </a:cubicBezTo>
                  <a:cubicBezTo>
                    <a:pt x="790" y="192"/>
                    <a:pt x="623" y="452"/>
                    <a:pt x="395" y="452"/>
                  </a:cubicBezTo>
                  <a:close/>
                  <a:moveTo>
                    <a:pt x="125" y="113"/>
                  </a:moveTo>
                  <a:cubicBezTo>
                    <a:pt x="161" y="206"/>
                    <a:pt x="267" y="339"/>
                    <a:pt x="395" y="339"/>
                  </a:cubicBezTo>
                  <a:cubicBezTo>
                    <a:pt x="522" y="339"/>
                    <a:pt x="628" y="206"/>
                    <a:pt x="664" y="113"/>
                  </a:cubicBezTo>
                  <a:lnTo>
                    <a:pt x="125" y="113"/>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1" name="Freeform 18">
              <a:extLst>
                <a:ext uri="{FF2B5EF4-FFF2-40B4-BE49-F238E27FC236}">
                  <a16:creationId xmlns:a16="http://schemas.microsoft.com/office/drawing/2014/main" xmlns="" id="{05AC9F42-AF4D-4D5B-B7D6-7675C47C7553}"/>
                </a:ext>
              </a:extLst>
            </p:cNvPr>
            <p:cNvSpPr>
              <a:spLocks/>
            </p:cNvSpPr>
            <p:nvPr/>
          </p:nvSpPr>
          <p:spPr bwMode="auto">
            <a:xfrm>
              <a:off x="7674603" y="1348070"/>
              <a:ext cx="209815" cy="29141"/>
            </a:xfrm>
            <a:custGeom>
              <a:avLst/>
              <a:gdLst>
                <a:gd name="T0" fmla="*/ 733 w 790"/>
                <a:gd name="T1" fmla="*/ 113 h 113"/>
                <a:gd name="T2" fmla="*/ 56 w 790"/>
                <a:gd name="T3" fmla="*/ 113 h 113"/>
                <a:gd name="T4" fmla="*/ 0 w 790"/>
                <a:gd name="T5" fmla="*/ 56 h 113"/>
                <a:gd name="T6" fmla="*/ 56 w 790"/>
                <a:gd name="T7" fmla="*/ 0 h 113"/>
                <a:gd name="T8" fmla="*/ 733 w 790"/>
                <a:gd name="T9" fmla="*/ 0 h 113"/>
                <a:gd name="T10" fmla="*/ 790 w 790"/>
                <a:gd name="T11" fmla="*/ 56 h 113"/>
                <a:gd name="T12" fmla="*/ 733 w 790"/>
                <a:gd name="T13" fmla="*/ 113 h 113"/>
              </a:gdLst>
              <a:ahLst/>
              <a:cxnLst>
                <a:cxn ang="0">
                  <a:pos x="T0" y="T1"/>
                </a:cxn>
                <a:cxn ang="0">
                  <a:pos x="T2" y="T3"/>
                </a:cxn>
                <a:cxn ang="0">
                  <a:pos x="T4" y="T5"/>
                </a:cxn>
                <a:cxn ang="0">
                  <a:pos x="T6" y="T7"/>
                </a:cxn>
                <a:cxn ang="0">
                  <a:pos x="T8" y="T9"/>
                </a:cxn>
                <a:cxn ang="0">
                  <a:pos x="T10" y="T11"/>
                </a:cxn>
                <a:cxn ang="0">
                  <a:pos x="T12" y="T13"/>
                </a:cxn>
              </a:cxnLst>
              <a:rect l="0" t="0" r="r" b="b"/>
              <a:pathLst>
                <a:path w="790" h="113">
                  <a:moveTo>
                    <a:pt x="733" y="113"/>
                  </a:moveTo>
                  <a:lnTo>
                    <a:pt x="56" y="113"/>
                  </a:lnTo>
                  <a:cubicBezTo>
                    <a:pt x="25" y="113"/>
                    <a:pt x="0" y="87"/>
                    <a:pt x="0" y="56"/>
                  </a:cubicBezTo>
                  <a:cubicBezTo>
                    <a:pt x="0" y="25"/>
                    <a:pt x="25" y="0"/>
                    <a:pt x="56" y="0"/>
                  </a:cubicBezTo>
                  <a:lnTo>
                    <a:pt x="733" y="0"/>
                  </a:lnTo>
                  <a:cubicBezTo>
                    <a:pt x="764" y="0"/>
                    <a:pt x="790" y="25"/>
                    <a:pt x="790" y="56"/>
                  </a:cubicBezTo>
                  <a:cubicBezTo>
                    <a:pt x="790" y="87"/>
                    <a:pt x="764" y="113"/>
                    <a:pt x="733" y="113"/>
                  </a:cubicBez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2" name="Freeform 19">
              <a:extLst>
                <a:ext uri="{FF2B5EF4-FFF2-40B4-BE49-F238E27FC236}">
                  <a16:creationId xmlns:a16="http://schemas.microsoft.com/office/drawing/2014/main" xmlns="" id="{A7774E34-68A0-415D-8D9F-51A1CF195E2A}"/>
                </a:ext>
              </a:extLst>
            </p:cNvPr>
            <p:cNvSpPr>
              <a:spLocks/>
            </p:cNvSpPr>
            <p:nvPr/>
          </p:nvSpPr>
          <p:spPr bwMode="auto">
            <a:xfrm>
              <a:off x="7673437" y="1360892"/>
              <a:ext cx="212146" cy="61779"/>
            </a:xfrm>
            <a:custGeom>
              <a:avLst/>
              <a:gdLst>
                <a:gd name="T0" fmla="*/ 738 w 799"/>
                <a:gd name="T1" fmla="*/ 230 h 230"/>
                <a:gd name="T2" fmla="*/ 729 w 799"/>
                <a:gd name="T3" fmla="*/ 229 h 230"/>
                <a:gd name="T4" fmla="*/ 52 w 799"/>
                <a:gd name="T5" fmla="*/ 116 h 230"/>
                <a:gd name="T6" fmla="*/ 5 w 799"/>
                <a:gd name="T7" fmla="*/ 51 h 230"/>
                <a:gd name="T8" fmla="*/ 70 w 799"/>
                <a:gd name="T9" fmla="*/ 5 h 230"/>
                <a:gd name="T10" fmla="*/ 748 w 799"/>
                <a:gd name="T11" fmla="*/ 118 h 230"/>
                <a:gd name="T12" fmla="*/ 794 w 799"/>
                <a:gd name="T13" fmla="*/ 183 h 230"/>
                <a:gd name="T14" fmla="*/ 738 w 799"/>
                <a:gd name="T15" fmla="*/ 230 h 23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799" h="230">
                  <a:moveTo>
                    <a:pt x="738" y="230"/>
                  </a:moveTo>
                  <a:cubicBezTo>
                    <a:pt x="736" y="230"/>
                    <a:pt x="732" y="230"/>
                    <a:pt x="729" y="229"/>
                  </a:cubicBezTo>
                  <a:lnTo>
                    <a:pt x="52" y="116"/>
                  </a:lnTo>
                  <a:cubicBezTo>
                    <a:pt x="21" y="111"/>
                    <a:pt x="0" y="82"/>
                    <a:pt x="5" y="51"/>
                  </a:cubicBezTo>
                  <a:cubicBezTo>
                    <a:pt x="11" y="21"/>
                    <a:pt x="40" y="0"/>
                    <a:pt x="70" y="5"/>
                  </a:cubicBezTo>
                  <a:lnTo>
                    <a:pt x="748" y="118"/>
                  </a:lnTo>
                  <a:cubicBezTo>
                    <a:pt x="778" y="123"/>
                    <a:pt x="799" y="152"/>
                    <a:pt x="794" y="183"/>
                  </a:cubicBezTo>
                  <a:cubicBezTo>
                    <a:pt x="789" y="211"/>
                    <a:pt x="765" y="230"/>
                    <a:pt x="738" y="230"/>
                  </a:cubicBez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3" name="Freeform 20">
              <a:extLst>
                <a:ext uri="{FF2B5EF4-FFF2-40B4-BE49-F238E27FC236}">
                  <a16:creationId xmlns:a16="http://schemas.microsoft.com/office/drawing/2014/main" xmlns="" id="{4B66B26D-95EF-45F7-A073-FC0CC2A3D501}"/>
                </a:ext>
              </a:extLst>
            </p:cNvPr>
            <p:cNvSpPr>
              <a:spLocks/>
            </p:cNvSpPr>
            <p:nvPr/>
          </p:nvSpPr>
          <p:spPr bwMode="auto">
            <a:xfrm>
              <a:off x="7673437" y="1421505"/>
              <a:ext cx="212146" cy="60613"/>
            </a:xfrm>
            <a:custGeom>
              <a:avLst/>
              <a:gdLst>
                <a:gd name="T0" fmla="*/ 738 w 799"/>
                <a:gd name="T1" fmla="*/ 230 h 230"/>
                <a:gd name="T2" fmla="*/ 729 w 799"/>
                <a:gd name="T3" fmla="*/ 229 h 230"/>
                <a:gd name="T4" fmla="*/ 52 w 799"/>
                <a:gd name="T5" fmla="*/ 116 h 230"/>
                <a:gd name="T6" fmla="*/ 5 w 799"/>
                <a:gd name="T7" fmla="*/ 51 h 230"/>
                <a:gd name="T8" fmla="*/ 70 w 799"/>
                <a:gd name="T9" fmla="*/ 5 h 230"/>
                <a:gd name="T10" fmla="*/ 748 w 799"/>
                <a:gd name="T11" fmla="*/ 118 h 230"/>
                <a:gd name="T12" fmla="*/ 794 w 799"/>
                <a:gd name="T13" fmla="*/ 183 h 230"/>
                <a:gd name="T14" fmla="*/ 738 w 799"/>
                <a:gd name="T15" fmla="*/ 230 h 23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799" h="230">
                  <a:moveTo>
                    <a:pt x="738" y="230"/>
                  </a:moveTo>
                  <a:cubicBezTo>
                    <a:pt x="736" y="230"/>
                    <a:pt x="732" y="230"/>
                    <a:pt x="729" y="229"/>
                  </a:cubicBezTo>
                  <a:lnTo>
                    <a:pt x="52" y="116"/>
                  </a:lnTo>
                  <a:cubicBezTo>
                    <a:pt x="21" y="111"/>
                    <a:pt x="0" y="82"/>
                    <a:pt x="5" y="51"/>
                  </a:cubicBezTo>
                  <a:cubicBezTo>
                    <a:pt x="11" y="20"/>
                    <a:pt x="40" y="0"/>
                    <a:pt x="70" y="5"/>
                  </a:cubicBezTo>
                  <a:lnTo>
                    <a:pt x="748" y="118"/>
                  </a:lnTo>
                  <a:cubicBezTo>
                    <a:pt x="778" y="123"/>
                    <a:pt x="799" y="152"/>
                    <a:pt x="794" y="183"/>
                  </a:cubicBezTo>
                  <a:cubicBezTo>
                    <a:pt x="789" y="210"/>
                    <a:pt x="765" y="230"/>
                    <a:pt x="738" y="230"/>
                  </a:cubicBez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4" name="Freeform 21">
              <a:extLst>
                <a:ext uri="{FF2B5EF4-FFF2-40B4-BE49-F238E27FC236}">
                  <a16:creationId xmlns:a16="http://schemas.microsoft.com/office/drawing/2014/main" xmlns="" id="{D21C1EA6-F2B5-4D4E-9AE3-7421895F14DA}"/>
                </a:ext>
              </a:extLst>
            </p:cNvPr>
            <p:cNvSpPr>
              <a:spLocks/>
            </p:cNvSpPr>
            <p:nvPr/>
          </p:nvSpPr>
          <p:spPr bwMode="auto">
            <a:xfrm>
              <a:off x="7464788" y="1197703"/>
              <a:ext cx="89754" cy="30307"/>
            </a:xfrm>
            <a:custGeom>
              <a:avLst/>
              <a:gdLst>
                <a:gd name="T0" fmla="*/ 283 w 339"/>
                <a:gd name="T1" fmla="*/ 113 h 113"/>
                <a:gd name="T2" fmla="*/ 57 w 339"/>
                <a:gd name="T3" fmla="*/ 113 h 113"/>
                <a:gd name="T4" fmla="*/ 0 w 339"/>
                <a:gd name="T5" fmla="*/ 57 h 113"/>
                <a:gd name="T6" fmla="*/ 57 w 339"/>
                <a:gd name="T7" fmla="*/ 0 h 113"/>
                <a:gd name="T8" fmla="*/ 283 w 339"/>
                <a:gd name="T9" fmla="*/ 0 h 113"/>
                <a:gd name="T10" fmla="*/ 339 w 339"/>
                <a:gd name="T11" fmla="*/ 57 h 113"/>
                <a:gd name="T12" fmla="*/ 283 w 339"/>
                <a:gd name="T13" fmla="*/ 113 h 113"/>
              </a:gdLst>
              <a:ahLst/>
              <a:cxnLst>
                <a:cxn ang="0">
                  <a:pos x="T0" y="T1"/>
                </a:cxn>
                <a:cxn ang="0">
                  <a:pos x="T2" y="T3"/>
                </a:cxn>
                <a:cxn ang="0">
                  <a:pos x="T4" y="T5"/>
                </a:cxn>
                <a:cxn ang="0">
                  <a:pos x="T6" y="T7"/>
                </a:cxn>
                <a:cxn ang="0">
                  <a:pos x="T8" y="T9"/>
                </a:cxn>
                <a:cxn ang="0">
                  <a:pos x="T10" y="T11"/>
                </a:cxn>
                <a:cxn ang="0">
                  <a:pos x="T12" y="T13"/>
                </a:cxn>
              </a:cxnLst>
              <a:rect l="0" t="0" r="r" b="b"/>
              <a:pathLst>
                <a:path w="339" h="113">
                  <a:moveTo>
                    <a:pt x="283" y="113"/>
                  </a:moveTo>
                  <a:lnTo>
                    <a:pt x="57" y="113"/>
                  </a:lnTo>
                  <a:cubicBezTo>
                    <a:pt x="26" y="113"/>
                    <a:pt x="0" y="88"/>
                    <a:pt x="0" y="57"/>
                  </a:cubicBezTo>
                  <a:cubicBezTo>
                    <a:pt x="0" y="26"/>
                    <a:pt x="26" y="0"/>
                    <a:pt x="57" y="0"/>
                  </a:cubicBezTo>
                  <a:lnTo>
                    <a:pt x="283" y="0"/>
                  </a:lnTo>
                  <a:cubicBezTo>
                    <a:pt x="314" y="0"/>
                    <a:pt x="339" y="26"/>
                    <a:pt x="339" y="57"/>
                  </a:cubicBezTo>
                  <a:cubicBezTo>
                    <a:pt x="339" y="88"/>
                    <a:pt x="314" y="113"/>
                    <a:pt x="283" y="113"/>
                  </a:cubicBez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5" name="Freeform 22">
              <a:extLst>
                <a:ext uri="{FF2B5EF4-FFF2-40B4-BE49-F238E27FC236}">
                  <a16:creationId xmlns:a16="http://schemas.microsoft.com/office/drawing/2014/main" xmlns="" id="{5CF06918-A5C8-4101-BD2B-7B821E4B9736}"/>
                </a:ext>
              </a:extLst>
            </p:cNvPr>
            <p:cNvSpPr>
              <a:spLocks/>
            </p:cNvSpPr>
            <p:nvPr/>
          </p:nvSpPr>
          <p:spPr bwMode="auto">
            <a:xfrm>
              <a:off x="8004479" y="1197703"/>
              <a:ext cx="90920" cy="30307"/>
            </a:xfrm>
            <a:custGeom>
              <a:avLst/>
              <a:gdLst>
                <a:gd name="T0" fmla="*/ 283 w 339"/>
                <a:gd name="T1" fmla="*/ 113 h 113"/>
                <a:gd name="T2" fmla="*/ 57 w 339"/>
                <a:gd name="T3" fmla="*/ 113 h 113"/>
                <a:gd name="T4" fmla="*/ 0 w 339"/>
                <a:gd name="T5" fmla="*/ 57 h 113"/>
                <a:gd name="T6" fmla="*/ 57 w 339"/>
                <a:gd name="T7" fmla="*/ 0 h 113"/>
                <a:gd name="T8" fmla="*/ 283 w 339"/>
                <a:gd name="T9" fmla="*/ 0 h 113"/>
                <a:gd name="T10" fmla="*/ 339 w 339"/>
                <a:gd name="T11" fmla="*/ 57 h 113"/>
                <a:gd name="T12" fmla="*/ 283 w 339"/>
                <a:gd name="T13" fmla="*/ 113 h 113"/>
              </a:gdLst>
              <a:ahLst/>
              <a:cxnLst>
                <a:cxn ang="0">
                  <a:pos x="T0" y="T1"/>
                </a:cxn>
                <a:cxn ang="0">
                  <a:pos x="T2" y="T3"/>
                </a:cxn>
                <a:cxn ang="0">
                  <a:pos x="T4" y="T5"/>
                </a:cxn>
                <a:cxn ang="0">
                  <a:pos x="T6" y="T7"/>
                </a:cxn>
                <a:cxn ang="0">
                  <a:pos x="T8" y="T9"/>
                </a:cxn>
                <a:cxn ang="0">
                  <a:pos x="T10" y="T11"/>
                </a:cxn>
                <a:cxn ang="0">
                  <a:pos x="T12" y="T13"/>
                </a:cxn>
              </a:cxnLst>
              <a:rect l="0" t="0" r="r" b="b"/>
              <a:pathLst>
                <a:path w="339" h="113">
                  <a:moveTo>
                    <a:pt x="283" y="113"/>
                  </a:moveTo>
                  <a:lnTo>
                    <a:pt x="57" y="113"/>
                  </a:lnTo>
                  <a:cubicBezTo>
                    <a:pt x="26" y="113"/>
                    <a:pt x="0" y="88"/>
                    <a:pt x="0" y="57"/>
                  </a:cubicBezTo>
                  <a:cubicBezTo>
                    <a:pt x="0" y="26"/>
                    <a:pt x="26" y="0"/>
                    <a:pt x="57" y="0"/>
                  </a:cubicBezTo>
                  <a:lnTo>
                    <a:pt x="283" y="0"/>
                  </a:lnTo>
                  <a:cubicBezTo>
                    <a:pt x="314" y="0"/>
                    <a:pt x="339" y="26"/>
                    <a:pt x="339" y="57"/>
                  </a:cubicBezTo>
                  <a:cubicBezTo>
                    <a:pt x="339" y="88"/>
                    <a:pt x="314" y="113"/>
                    <a:pt x="283" y="113"/>
                  </a:cubicBez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6" name="Freeform 23">
              <a:extLst>
                <a:ext uri="{FF2B5EF4-FFF2-40B4-BE49-F238E27FC236}">
                  <a16:creationId xmlns:a16="http://schemas.microsoft.com/office/drawing/2014/main" xmlns="" id="{E180E223-9D17-47D2-A593-14B7E13D1662}"/>
                </a:ext>
              </a:extLst>
            </p:cNvPr>
            <p:cNvSpPr>
              <a:spLocks/>
            </p:cNvSpPr>
            <p:nvPr/>
          </p:nvSpPr>
          <p:spPr bwMode="auto">
            <a:xfrm>
              <a:off x="7643131" y="910955"/>
              <a:ext cx="64110" cy="92086"/>
            </a:xfrm>
            <a:custGeom>
              <a:avLst/>
              <a:gdLst>
                <a:gd name="T0" fmla="*/ 177 w 241"/>
                <a:gd name="T1" fmla="*/ 347 h 347"/>
                <a:gd name="T2" fmla="*/ 127 w 241"/>
                <a:gd name="T3" fmla="*/ 316 h 347"/>
                <a:gd name="T4" fmla="*/ 14 w 241"/>
                <a:gd name="T5" fmla="*/ 90 h 347"/>
                <a:gd name="T6" fmla="*/ 39 w 241"/>
                <a:gd name="T7" fmla="*/ 14 h 347"/>
                <a:gd name="T8" fmla="*/ 115 w 241"/>
                <a:gd name="T9" fmla="*/ 39 h 347"/>
                <a:gd name="T10" fmla="*/ 228 w 241"/>
                <a:gd name="T11" fmla="*/ 265 h 347"/>
                <a:gd name="T12" fmla="*/ 202 w 241"/>
                <a:gd name="T13" fmla="*/ 341 h 347"/>
                <a:gd name="T14" fmla="*/ 177 w 241"/>
                <a:gd name="T15" fmla="*/ 347 h 34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41" h="347">
                  <a:moveTo>
                    <a:pt x="177" y="347"/>
                  </a:moveTo>
                  <a:cubicBezTo>
                    <a:pt x="156" y="347"/>
                    <a:pt x="136" y="335"/>
                    <a:pt x="127" y="316"/>
                  </a:cubicBezTo>
                  <a:lnTo>
                    <a:pt x="14" y="90"/>
                  </a:lnTo>
                  <a:cubicBezTo>
                    <a:pt x="0" y="62"/>
                    <a:pt x="11" y="28"/>
                    <a:pt x="39" y="14"/>
                  </a:cubicBezTo>
                  <a:cubicBezTo>
                    <a:pt x="67" y="0"/>
                    <a:pt x="101" y="12"/>
                    <a:pt x="115" y="39"/>
                  </a:cubicBezTo>
                  <a:lnTo>
                    <a:pt x="228" y="265"/>
                  </a:lnTo>
                  <a:cubicBezTo>
                    <a:pt x="241" y="293"/>
                    <a:pt x="230" y="327"/>
                    <a:pt x="202" y="341"/>
                  </a:cubicBezTo>
                  <a:cubicBezTo>
                    <a:pt x="194" y="345"/>
                    <a:pt x="185" y="347"/>
                    <a:pt x="177" y="347"/>
                  </a:cubicBez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7" name="Freeform 24">
              <a:extLst>
                <a:ext uri="{FF2B5EF4-FFF2-40B4-BE49-F238E27FC236}">
                  <a16:creationId xmlns:a16="http://schemas.microsoft.com/office/drawing/2014/main" xmlns="" id="{CBB2D5A1-C590-4C24-BD91-5D1074A844B1}"/>
                </a:ext>
              </a:extLst>
            </p:cNvPr>
            <p:cNvSpPr>
              <a:spLocks/>
            </p:cNvSpPr>
            <p:nvPr/>
          </p:nvSpPr>
          <p:spPr bwMode="auto">
            <a:xfrm>
              <a:off x="7852946" y="910955"/>
              <a:ext cx="64110" cy="92086"/>
            </a:xfrm>
            <a:custGeom>
              <a:avLst/>
              <a:gdLst>
                <a:gd name="T0" fmla="*/ 64 w 242"/>
                <a:gd name="T1" fmla="*/ 347 h 347"/>
                <a:gd name="T2" fmla="*/ 39 w 242"/>
                <a:gd name="T3" fmla="*/ 341 h 347"/>
                <a:gd name="T4" fmla="*/ 14 w 242"/>
                <a:gd name="T5" fmla="*/ 265 h 347"/>
                <a:gd name="T6" fmla="*/ 126 w 242"/>
                <a:gd name="T7" fmla="*/ 39 h 347"/>
                <a:gd name="T8" fmla="*/ 202 w 242"/>
                <a:gd name="T9" fmla="*/ 14 h 347"/>
                <a:gd name="T10" fmla="*/ 228 w 242"/>
                <a:gd name="T11" fmla="*/ 89 h 347"/>
                <a:gd name="T12" fmla="*/ 115 w 242"/>
                <a:gd name="T13" fmla="*/ 315 h 347"/>
                <a:gd name="T14" fmla="*/ 64 w 242"/>
                <a:gd name="T15" fmla="*/ 347 h 34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42" h="347">
                  <a:moveTo>
                    <a:pt x="64" y="347"/>
                  </a:moveTo>
                  <a:cubicBezTo>
                    <a:pt x="56" y="347"/>
                    <a:pt x="47" y="345"/>
                    <a:pt x="39" y="341"/>
                  </a:cubicBezTo>
                  <a:cubicBezTo>
                    <a:pt x="11" y="327"/>
                    <a:pt x="0" y="293"/>
                    <a:pt x="14" y="265"/>
                  </a:cubicBezTo>
                  <a:lnTo>
                    <a:pt x="126" y="39"/>
                  </a:lnTo>
                  <a:cubicBezTo>
                    <a:pt x="141" y="11"/>
                    <a:pt x="175" y="0"/>
                    <a:pt x="202" y="14"/>
                  </a:cubicBezTo>
                  <a:cubicBezTo>
                    <a:pt x="230" y="28"/>
                    <a:pt x="242" y="62"/>
                    <a:pt x="228" y="89"/>
                  </a:cubicBezTo>
                  <a:lnTo>
                    <a:pt x="115" y="315"/>
                  </a:lnTo>
                  <a:cubicBezTo>
                    <a:pt x="105" y="335"/>
                    <a:pt x="85" y="347"/>
                    <a:pt x="64" y="347"/>
                  </a:cubicBez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8" name="Freeform 25">
              <a:extLst>
                <a:ext uri="{FF2B5EF4-FFF2-40B4-BE49-F238E27FC236}">
                  <a16:creationId xmlns:a16="http://schemas.microsoft.com/office/drawing/2014/main" xmlns="" id="{10DB983F-A1E1-408B-B5C1-207C06036C8C}"/>
                </a:ext>
              </a:extLst>
            </p:cNvPr>
            <p:cNvSpPr>
              <a:spLocks/>
            </p:cNvSpPr>
            <p:nvPr/>
          </p:nvSpPr>
          <p:spPr bwMode="auto">
            <a:xfrm>
              <a:off x="7492763" y="1031016"/>
              <a:ext cx="94417" cy="61779"/>
            </a:xfrm>
            <a:custGeom>
              <a:avLst/>
              <a:gdLst>
                <a:gd name="T0" fmla="*/ 290 w 355"/>
                <a:gd name="T1" fmla="*/ 233 h 233"/>
                <a:gd name="T2" fmla="*/ 265 w 355"/>
                <a:gd name="T3" fmla="*/ 227 h 233"/>
                <a:gd name="T4" fmla="*/ 39 w 355"/>
                <a:gd name="T5" fmla="*/ 114 h 233"/>
                <a:gd name="T6" fmla="*/ 14 w 355"/>
                <a:gd name="T7" fmla="*/ 39 h 233"/>
                <a:gd name="T8" fmla="*/ 90 w 355"/>
                <a:gd name="T9" fmla="*/ 13 h 233"/>
                <a:gd name="T10" fmla="*/ 316 w 355"/>
                <a:gd name="T11" fmla="*/ 126 h 233"/>
                <a:gd name="T12" fmla="*/ 341 w 355"/>
                <a:gd name="T13" fmla="*/ 202 h 233"/>
                <a:gd name="T14" fmla="*/ 290 w 355"/>
                <a:gd name="T15" fmla="*/ 233 h 23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55" h="233">
                  <a:moveTo>
                    <a:pt x="290" y="233"/>
                  </a:moveTo>
                  <a:cubicBezTo>
                    <a:pt x="282" y="233"/>
                    <a:pt x="274" y="231"/>
                    <a:pt x="265" y="227"/>
                  </a:cubicBezTo>
                  <a:lnTo>
                    <a:pt x="39" y="114"/>
                  </a:lnTo>
                  <a:cubicBezTo>
                    <a:pt x="11" y="100"/>
                    <a:pt x="0" y="67"/>
                    <a:pt x="14" y="39"/>
                  </a:cubicBezTo>
                  <a:cubicBezTo>
                    <a:pt x="28" y="11"/>
                    <a:pt x="62" y="0"/>
                    <a:pt x="90" y="13"/>
                  </a:cubicBezTo>
                  <a:lnTo>
                    <a:pt x="316" y="126"/>
                  </a:lnTo>
                  <a:cubicBezTo>
                    <a:pt x="344" y="140"/>
                    <a:pt x="355" y="174"/>
                    <a:pt x="341" y="202"/>
                  </a:cubicBezTo>
                  <a:cubicBezTo>
                    <a:pt x="331" y="222"/>
                    <a:pt x="311" y="233"/>
                    <a:pt x="290" y="233"/>
                  </a:cubicBez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sp>
          <p:nvSpPr>
            <p:cNvPr id="49" name="Freeform 26">
              <a:extLst>
                <a:ext uri="{FF2B5EF4-FFF2-40B4-BE49-F238E27FC236}">
                  <a16:creationId xmlns:a16="http://schemas.microsoft.com/office/drawing/2014/main" xmlns="" id="{266910CF-442D-451D-B450-7143CF166E2B}"/>
                </a:ext>
              </a:extLst>
            </p:cNvPr>
            <p:cNvSpPr>
              <a:spLocks/>
            </p:cNvSpPr>
            <p:nvPr/>
          </p:nvSpPr>
          <p:spPr bwMode="auto">
            <a:xfrm>
              <a:off x="7973007" y="1031016"/>
              <a:ext cx="94417" cy="61779"/>
            </a:xfrm>
            <a:custGeom>
              <a:avLst/>
              <a:gdLst>
                <a:gd name="T0" fmla="*/ 64 w 354"/>
                <a:gd name="T1" fmla="*/ 233 h 233"/>
                <a:gd name="T2" fmla="*/ 13 w 354"/>
                <a:gd name="T3" fmla="*/ 202 h 233"/>
                <a:gd name="T4" fmla="*/ 39 w 354"/>
                <a:gd name="T5" fmla="*/ 126 h 233"/>
                <a:gd name="T6" fmla="*/ 265 w 354"/>
                <a:gd name="T7" fmla="*/ 13 h 233"/>
                <a:gd name="T8" fmla="*/ 340 w 354"/>
                <a:gd name="T9" fmla="*/ 39 h 233"/>
                <a:gd name="T10" fmla="*/ 315 w 354"/>
                <a:gd name="T11" fmla="*/ 115 h 233"/>
                <a:gd name="T12" fmla="*/ 89 w 354"/>
                <a:gd name="T13" fmla="*/ 228 h 233"/>
                <a:gd name="T14" fmla="*/ 64 w 354"/>
                <a:gd name="T15" fmla="*/ 233 h 23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54" h="233">
                  <a:moveTo>
                    <a:pt x="64" y="233"/>
                  </a:moveTo>
                  <a:cubicBezTo>
                    <a:pt x="43" y="233"/>
                    <a:pt x="23" y="222"/>
                    <a:pt x="13" y="202"/>
                  </a:cubicBezTo>
                  <a:cubicBezTo>
                    <a:pt x="0" y="174"/>
                    <a:pt x="11" y="140"/>
                    <a:pt x="39" y="126"/>
                  </a:cubicBezTo>
                  <a:lnTo>
                    <a:pt x="265" y="13"/>
                  </a:lnTo>
                  <a:cubicBezTo>
                    <a:pt x="292" y="0"/>
                    <a:pt x="326" y="11"/>
                    <a:pt x="340" y="39"/>
                  </a:cubicBezTo>
                  <a:cubicBezTo>
                    <a:pt x="354" y="67"/>
                    <a:pt x="343" y="101"/>
                    <a:pt x="315" y="115"/>
                  </a:cubicBezTo>
                  <a:lnTo>
                    <a:pt x="89" y="228"/>
                  </a:lnTo>
                  <a:cubicBezTo>
                    <a:pt x="81" y="231"/>
                    <a:pt x="72" y="233"/>
                    <a:pt x="64" y="233"/>
                  </a:cubicBez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th-TH">
                <a:solidFill>
                  <a:prstClr val="black"/>
                </a:solidFill>
                <a:cs typeface="+mn-ea"/>
                <a:sym typeface="+mn-lt"/>
              </a:endParaRPr>
            </a:p>
          </p:txBody>
        </p:sp>
      </p:grpSp>
    </p:spTree>
    <p:extLst>
      <p:ext uri="{BB962C8B-B14F-4D97-AF65-F5344CB8AC3E}">
        <p14:creationId xmlns:p14="http://schemas.microsoft.com/office/powerpoint/2010/main" val="2868320499"/>
      </p:ext>
    </p:extLst>
  </p:cSld>
  <p:clrMapOvr>
    <a:masterClrMapping/>
  </p:clrMapOvr>
  <p:transition spd="slow" advTm="3000">
    <p:fade/>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组合 5">
            <a:extLst>
              <a:ext uri="{FF2B5EF4-FFF2-40B4-BE49-F238E27FC236}">
                <a16:creationId xmlns:a16="http://schemas.microsoft.com/office/drawing/2014/main" xmlns="" id="{EDEAFF48-A705-48AF-834D-A39FC7434858}"/>
              </a:ext>
            </a:extLst>
          </p:cNvPr>
          <p:cNvGrpSpPr/>
          <p:nvPr/>
        </p:nvGrpSpPr>
        <p:grpSpPr>
          <a:xfrm>
            <a:off x="7899475" y="1945626"/>
            <a:ext cx="4179313" cy="3334213"/>
            <a:chOff x="3728553" y="1207306"/>
            <a:chExt cx="4717837" cy="3763842"/>
          </a:xfrm>
        </p:grpSpPr>
        <p:grpSp>
          <p:nvGrpSpPr>
            <p:cNvPr id="10" name="组合 9">
              <a:extLst>
                <a:ext uri="{FF2B5EF4-FFF2-40B4-BE49-F238E27FC236}">
                  <a16:creationId xmlns:a16="http://schemas.microsoft.com/office/drawing/2014/main" xmlns="" id="{77D89ACA-79FB-4006-ABE1-D4D156ABC591}"/>
                </a:ext>
              </a:extLst>
            </p:cNvPr>
            <p:cNvGrpSpPr/>
            <p:nvPr/>
          </p:nvGrpSpPr>
          <p:grpSpPr>
            <a:xfrm>
              <a:off x="3892770" y="1260772"/>
              <a:ext cx="4553620" cy="3710376"/>
              <a:chOff x="4052082" y="1932595"/>
              <a:chExt cx="3686844" cy="3004111"/>
            </a:xfrm>
          </p:grpSpPr>
          <p:grpSp>
            <p:nvGrpSpPr>
              <p:cNvPr id="14" name="组合 13">
                <a:extLst>
                  <a:ext uri="{FF2B5EF4-FFF2-40B4-BE49-F238E27FC236}">
                    <a16:creationId xmlns:a16="http://schemas.microsoft.com/office/drawing/2014/main" xmlns="" id="{01D38104-69FC-4EDE-9905-B9E65B9032B2}"/>
                  </a:ext>
                </a:extLst>
              </p:cNvPr>
              <p:cNvGrpSpPr/>
              <p:nvPr/>
            </p:nvGrpSpPr>
            <p:grpSpPr>
              <a:xfrm>
                <a:off x="4052082" y="1955112"/>
                <a:ext cx="3607166" cy="2981594"/>
                <a:chOff x="997030" y="2073670"/>
                <a:chExt cx="3607166" cy="2981594"/>
              </a:xfrm>
            </p:grpSpPr>
            <p:sp>
              <p:nvSpPr>
                <p:cNvPr id="22" name="椭圆 21">
                  <a:extLst>
                    <a:ext uri="{FF2B5EF4-FFF2-40B4-BE49-F238E27FC236}">
                      <a16:creationId xmlns:a16="http://schemas.microsoft.com/office/drawing/2014/main" xmlns="" id="{0840DA9D-60B9-4213-AA79-21401E06DE20}"/>
                    </a:ext>
                  </a:extLst>
                </p:cNvPr>
                <p:cNvSpPr/>
                <p:nvPr/>
              </p:nvSpPr>
              <p:spPr>
                <a:xfrm>
                  <a:off x="997030" y="2073670"/>
                  <a:ext cx="2981594" cy="2981594"/>
                </a:xfrm>
                <a:prstGeom prst="ellipse">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useBgFill="1">
              <p:nvSpPr>
                <p:cNvPr id="23" name="矩形 22">
                  <a:extLst>
                    <a:ext uri="{FF2B5EF4-FFF2-40B4-BE49-F238E27FC236}">
                      <a16:creationId xmlns:a16="http://schemas.microsoft.com/office/drawing/2014/main" xmlns="" id="{D2807912-4A5D-4D23-8452-FAE750A8D246}"/>
                    </a:ext>
                  </a:extLst>
                </p:cNvPr>
                <p:cNvSpPr/>
                <p:nvPr/>
              </p:nvSpPr>
              <p:spPr>
                <a:xfrm>
                  <a:off x="2679756" y="2073670"/>
                  <a:ext cx="1924440" cy="25986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cs typeface="+mn-ea"/>
                    <a:sym typeface="+mn-lt"/>
                  </a:endParaRPr>
                </a:p>
              </p:txBody>
            </p:sp>
          </p:grpSp>
          <p:grpSp>
            <p:nvGrpSpPr>
              <p:cNvPr id="15" name="组合 14">
                <a:extLst>
                  <a:ext uri="{FF2B5EF4-FFF2-40B4-BE49-F238E27FC236}">
                    <a16:creationId xmlns:a16="http://schemas.microsoft.com/office/drawing/2014/main" xmlns="" id="{28C3B686-B110-420E-A4BB-047FF5A0D4F0}"/>
                  </a:ext>
                </a:extLst>
              </p:cNvPr>
              <p:cNvGrpSpPr/>
              <p:nvPr/>
            </p:nvGrpSpPr>
            <p:grpSpPr>
              <a:xfrm>
                <a:off x="4453075" y="2281713"/>
                <a:ext cx="3285851" cy="2294575"/>
                <a:chOff x="2014834" y="1982418"/>
                <a:chExt cx="3285851" cy="2294575"/>
              </a:xfrm>
            </p:grpSpPr>
            <p:sp>
              <p:nvSpPr>
                <p:cNvPr id="18" name="椭圆 17">
                  <a:extLst>
                    <a:ext uri="{FF2B5EF4-FFF2-40B4-BE49-F238E27FC236}">
                      <a16:creationId xmlns:a16="http://schemas.microsoft.com/office/drawing/2014/main" xmlns="" id="{4F1FA3A1-2485-43A1-AE30-E5487E443F24}"/>
                    </a:ext>
                  </a:extLst>
                </p:cNvPr>
                <p:cNvSpPr/>
                <p:nvPr/>
              </p:nvSpPr>
              <p:spPr>
                <a:xfrm>
                  <a:off x="2014834" y="1982418"/>
                  <a:ext cx="2294575" cy="2294575"/>
                </a:xfrm>
                <a:prstGeom prst="ellipse">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useBgFill="1">
              <p:nvSpPr>
                <p:cNvPr id="19" name="矩形 18">
                  <a:extLst>
                    <a:ext uri="{FF2B5EF4-FFF2-40B4-BE49-F238E27FC236}">
                      <a16:creationId xmlns:a16="http://schemas.microsoft.com/office/drawing/2014/main" xmlns="" id="{11B1B513-9CB1-492B-BFBA-FFBCFB6E0595}"/>
                    </a:ext>
                  </a:extLst>
                </p:cNvPr>
                <p:cNvSpPr/>
                <p:nvPr/>
              </p:nvSpPr>
              <p:spPr>
                <a:xfrm>
                  <a:off x="3097812" y="2633472"/>
                  <a:ext cx="2202873" cy="108936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cs typeface="+mn-ea"/>
                    <a:sym typeface="+mn-lt"/>
                  </a:endParaRPr>
                </a:p>
              </p:txBody>
            </p:sp>
            <p:sp>
              <p:nvSpPr>
                <p:cNvPr id="20" name="椭圆 19">
                  <a:extLst>
                    <a:ext uri="{FF2B5EF4-FFF2-40B4-BE49-F238E27FC236}">
                      <a16:creationId xmlns:a16="http://schemas.microsoft.com/office/drawing/2014/main" xmlns="" id="{1DD7BDAA-7A63-49CE-A145-D2141C1C8856}"/>
                    </a:ext>
                  </a:extLst>
                </p:cNvPr>
                <p:cNvSpPr/>
                <p:nvPr/>
              </p:nvSpPr>
              <p:spPr>
                <a:xfrm>
                  <a:off x="4146392" y="2589152"/>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1" name="椭圆 20">
                  <a:extLst>
                    <a:ext uri="{FF2B5EF4-FFF2-40B4-BE49-F238E27FC236}">
                      <a16:creationId xmlns:a16="http://schemas.microsoft.com/office/drawing/2014/main" xmlns="" id="{CE68A1EF-D9DA-4899-A571-433454D4A45D}"/>
                    </a:ext>
                  </a:extLst>
                </p:cNvPr>
                <p:cNvSpPr/>
                <p:nvPr/>
              </p:nvSpPr>
              <p:spPr>
                <a:xfrm>
                  <a:off x="4101721" y="3676847"/>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16" name="椭圆 15">
                <a:extLst>
                  <a:ext uri="{FF2B5EF4-FFF2-40B4-BE49-F238E27FC236}">
                    <a16:creationId xmlns:a16="http://schemas.microsoft.com/office/drawing/2014/main" xmlns="" id="{A893E5A3-5A07-4E8E-9685-36C09B294579}"/>
                  </a:ext>
                </a:extLst>
              </p:cNvPr>
              <p:cNvSpPr/>
              <p:nvPr/>
            </p:nvSpPr>
            <p:spPr>
              <a:xfrm>
                <a:off x="5690488" y="1932595"/>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7" name="椭圆 16">
                <a:extLst>
                  <a:ext uri="{FF2B5EF4-FFF2-40B4-BE49-F238E27FC236}">
                    <a16:creationId xmlns:a16="http://schemas.microsoft.com/office/drawing/2014/main" xmlns="" id="{9A4A5CE5-5948-4947-8EF3-B0B437521831}"/>
                  </a:ext>
                </a:extLst>
              </p:cNvPr>
              <p:cNvSpPr/>
              <p:nvPr/>
            </p:nvSpPr>
            <p:spPr>
              <a:xfrm>
                <a:off x="6495642" y="4509452"/>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11" name="椭圆 10">
              <a:extLst>
                <a:ext uri="{FF2B5EF4-FFF2-40B4-BE49-F238E27FC236}">
                  <a16:creationId xmlns:a16="http://schemas.microsoft.com/office/drawing/2014/main" xmlns="" id="{49B3123C-0FF2-4176-AB27-643590442A42}"/>
                </a:ext>
              </a:extLst>
            </p:cNvPr>
            <p:cNvSpPr/>
            <p:nvPr/>
          </p:nvSpPr>
          <p:spPr>
            <a:xfrm>
              <a:off x="3783292" y="4115732"/>
              <a:ext cx="50415" cy="50415"/>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2" name="椭圆 11">
              <a:extLst>
                <a:ext uri="{FF2B5EF4-FFF2-40B4-BE49-F238E27FC236}">
                  <a16:creationId xmlns:a16="http://schemas.microsoft.com/office/drawing/2014/main" xmlns="" id="{2FFF722A-518C-49C2-BC11-E96764A8FFEB}"/>
                </a:ext>
              </a:extLst>
            </p:cNvPr>
            <p:cNvSpPr/>
            <p:nvPr/>
          </p:nvSpPr>
          <p:spPr>
            <a:xfrm>
              <a:off x="4388036" y="2780099"/>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3" name="椭圆 12">
              <a:extLst>
                <a:ext uri="{FF2B5EF4-FFF2-40B4-BE49-F238E27FC236}">
                  <a16:creationId xmlns:a16="http://schemas.microsoft.com/office/drawing/2014/main" xmlns="" id="{A22692D9-57C9-4174-A8A6-8A469AC0CB5D}"/>
                </a:ext>
              </a:extLst>
            </p:cNvPr>
            <p:cNvSpPr/>
            <p:nvPr/>
          </p:nvSpPr>
          <p:spPr>
            <a:xfrm>
              <a:off x="3728553" y="1207306"/>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24" name="文本框 23">
            <a:extLst>
              <a:ext uri="{FF2B5EF4-FFF2-40B4-BE49-F238E27FC236}">
                <a16:creationId xmlns:a16="http://schemas.microsoft.com/office/drawing/2014/main" xmlns="" id="{43E110C4-3A3C-4972-99B7-1714549A59DB}"/>
              </a:ext>
            </a:extLst>
          </p:cNvPr>
          <p:cNvSpPr txBox="1"/>
          <p:nvPr/>
        </p:nvSpPr>
        <p:spPr>
          <a:xfrm>
            <a:off x="8152653" y="3403346"/>
            <a:ext cx="3496734" cy="461665"/>
          </a:xfrm>
          <a:prstGeom prst="rect">
            <a:avLst/>
          </a:prstGeom>
          <a:noFill/>
        </p:spPr>
        <p:txBody>
          <a:bodyPr wrap="square" rtlCol="0">
            <a:spAutoFit/>
          </a:bodyPr>
          <a:lstStyle/>
          <a:p>
            <a:pPr algn="ctr"/>
            <a:r>
              <a:rPr lang="en-US" altLang="zh-CN" sz="2400" b="1" i="1" dirty="0">
                <a:cs typeface="+mn-ea"/>
                <a:sym typeface="+mn-lt"/>
              </a:rPr>
              <a:t>Click to add the title</a:t>
            </a:r>
            <a:endParaRPr lang="zh-CN" altLang="en-US" sz="2400" b="1" i="1" dirty="0">
              <a:cs typeface="+mn-ea"/>
              <a:sym typeface="+mn-lt"/>
            </a:endParaRPr>
          </a:p>
        </p:txBody>
      </p:sp>
      <p:grpSp>
        <p:nvGrpSpPr>
          <p:cNvPr id="2" name="组合 1">
            <a:extLst>
              <a:ext uri="{FF2B5EF4-FFF2-40B4-BE49-F238E27FC236}">
                <a16:creationId xmlns:a16="http://schemas.microsoft.com/office/drawing/2014/main" xmlns="" id="{B8B049AE-853B-485C-A97C-A754E1717A5E}"/>
              </a:ext>
            </a:extLst>
          </p:cNvPr>
          <p:cNvGrpSpPr/>
          <p:nvPr/>
        </p:nvGrpSpPr>
        <p:grpSpPr>
          <a:xfrm>
            <a:off x="1821129" y="1585709"/>
            <a:ext cx="4230349" cy="4182656"/>
            <a:chOff x="1821129" y="1585709"/>
            <a:chExt cx="4230349" cy="4182656"/>
          </a:xfrm>
        </p:grpSpPr>
        <p:sp>
          <p:nvSpPr>
            <p:cNvPr id="25" name="文本框 24">
              <a:extLst>
                <a:ext uri="{FF2B5EF4-FFF2-40B4-BE49-F238E27FC236}">
                  <a16:creationId xmlns:a16="http://schemas.microsoft.com/office/drawing/2014/main" xmlns="" id="{053C37CB-B27A-440F-B152-8A41912BCFB3}"/>
                </a:ext>
              </a:extLst>
            </p:cNvPr>
            <p:cNvSpPr txBox="1"/>
            <p:nvPr/>
          </p:nvSpPr>
          <p:spPr>
            <a:xfrm>
              <a:off x="1821129" y="1699487"/>
              <a:ext cx="1487907" cy="861774"/>
            </a:xfrm>
            <a:prstGeom prst="rect">
              <a:avLst/>
            </a:prstGeom>
            <a:noFill/>
          </p:spPr>
          <p:txBody>
            <a:bodyPr wrap="none" rtlCol="0">
              <a:spAutoFit/>
            </a:bodyPr>
            <a:lstStyle/>
            <a:p>
              <a:pPr algn="r"/>
              <a:r>
                <a:rPr lang="en-US" altLang="zh-CN" b="1" dirty="0">
                  <a:cs typeface="+mn-ea"/>
                  <a:sym typeface="+mn-lt"/>
                </a:rPr>
                <a:t>DESCRIPTION</a:t>
              </a:r>
            </a:p>
            <a:p>
              <a:pPr algn="r"/>
              <a:r>
                <a:rPr lang="en-US" altLang="zh-CN" b="1" dirty="0">
                  <a:cs typeface="+mn-ea"/>
                  <a:sym typeface="+mn-lt"/>
                </a:rPr>
                <a:t>COMPANY</a:t>
              </a:r>
            </a:p>
            <a:p>
              <a:pPr algn="r"/>
              <a:r>
                <a:rPr lang="en-US" altLang="zh-CN" sz="1400" b="1" i="1" dirty="0">
                  <a:cs typeface="+mn-ea"/>
                  <a:sym typeface="+mn-lt"/>
                </a:rPr>
                <a:t>Your Tagline Here</a:t>
              </a:r>
              <a:endParaRPr lang="zh-CN" altLang="en-US" sz="1400" b="1" i="1" dirty="0">
                <a:cs typeface="+mn-ea"/>
                <a:sym typeface="+mn-lt"/>
              </a:endParaRPr>
            </a:p>
          </p:txBody>
        </p:sp>
        <p:cxnSp>
          <p:nvCxnSpPr>
            <p:cNvPr id="26" name="直接连接符 25">
              <a:extLst>
                <a:ext uri="{FF2B5EF4-FFF2-40B4-BE49-F238E27FC236}">
                  <a16:creationId xmlns:a16="http://schemas.microsoft.com/office/drawing/2014/main" xmlns="" id="{D7E425CD-9767-4E87-BE2E-AB13B97F90C2}"/>
                </a:ext>
              </a:extLst>
            </p:cNvPr>
            <p:cNvCxnSpPr/>
            <p:nvPr/>
          </p:nvCxnSpPr>
          <p:spPr>
            <a:xfrm>
              <a:off x="3309034" y="1585709"/>
              <a:ext cx="0" cy="1274866"/>
            </a:xfrm>
            <a:prstGeom prst="line">
              <a:avLst/>
            </a:prstGeom>
            <a:ln/>
          </p:spPr>
          <p:style>
            <a:lnRef idx="1">
              <a:schemeClr val="accent3"/>
            </a:lnRef>
            <a:fillRef idx="0">
              <a:schemeClr val="accent3"/>
            </a:fillRef>
            <a:effectRef idx="0">
              <a:schemeClr val="accent3"/>
            </a:effectRef>
            <a:fontRef idx="minor">
              <a:schemeClr val="tx1"/>
            </a:fontRef>
          </p:style>
        </p:cxnSp>
        <p:sp>
          <p:nvSpPr>
            <p:cNvPr id="27" name="矩形 26">
              <a:extLst>
                <a:ext uri="{FF2B5EF4-FFF2-40B4-BE49-F238E27FC236}">
                  <a16:creationId xmlns:a16="http://schemas.microsoft.com/office/drawing/2014/main" xmlns="" id="{D4B6E47D-092B-4C72-A1DF-78F95126BBC4}"/>
                </a:ext>
              </a:extLst>
            </p:cNvPr>
            <p:cNvSpPr/>
            <p:nvPr/>
          </p:nvSpPr>
          <p:spPr>
            <a:xfrm>
              <a:off x="3369386" y="1716817"/>
              <a:ext cx="2682092" cy="738664"/>
            </a:xfrm>
            <a:prstGeom prst="rect">
              <a:avLst/>
            </a:prstGeom>
          </p:spPr>
          <p:txBody>
            <a:bodyPr wrap="square">
              <a:spAutoFit/>
            </a:bodyPr>
            <a:lstStyle/>
            <a:p>
              <a:r>
                <a:rPr lang="en-US" altLang="zh-CN" sz="1400" b="1" dirty="0">
                  <a:cs typeface="+mn-ea"/>
                  <a:sym typeface="+mn-lt"/>
                </a:rPr>
                <a:t>To fully realize the potential of a cloud-based architecture for applications and network functions. </a:t>
              </a:r>
              <a:endParaRPr lang="zh-CN" altLang="en-US" sz="1400" b="1" dirty="0">
                <a:cs typeface="+mn-ea"/>
                <a:sym typeface="+mn-lt"/>
              </a:endParaRPr>
            </a:p>
          </p:txBody>
        </p:sp>
        <p:sp>
          <p:nvSpPr>
            <p:cNvPr id="28" name="文本框 27">
              <a:extLst>
                <a:ext uri="{FF2B5EF4-FFF2-40B4-BE49-F238E27FC236}">
                  <a16:creationId xmlns:a16="http://schemas.microsoft.com/office/drawing/2014/main" xmlns="" id="{253DFC61-D024-4142-9BAC-635C9CBC2DC3}"/>
                </a:ext>
              </a:extLst>
            </p:cNvPr>
            <p:cNvSpPr txBox="1"/>
            <p:nvPr/>
          </p:nvSpPr>
          <p:spPr>
            <a:xfrm>
              <a:off x="1821129" y="3230156"/>
              <a:ext cx="1487907" cy="861774"/>
            </a:xfrm>
            <a:prstGeom prst="rect">
              <a:avLst/>
            </a:prstGeom>
            <a:noFill/>
          </p:spPr>
          <p:txBody>
            <a:bodyPr wrap="none" rtlCol="0">
              <a:spAutoFit/>
            </a:bodyPr>
            <a:lstStyle/>
            <a:p>
              <a:pPr algn="r"/>
              <a:r>
                <a:rPr lang="en-US" altLang="zh-CN" b="1" dirty="0">
                  <a:cs typeface="+mn-ea"/>
                  <a:sym typeface="+mn-lt"/>
                </a:rPr>
                <a:t>DESCRIPTION</a:t>
              </a:r>
            </a:p>
            <a:p>
              <a:pPr algn="r"/>
              <a:r>
                <a:rPr lang="en-US" altLang="zh-CN" b="1" dirty="0">
                  <a:cs typeface="+mn-ea"/>
                  <a:sym typeface="+mn-lt"/>
                </a:rPr>
                <a:t>COMPANY</a:t>
              </a:r>
            </a:p>
            <a:p>
              <a:pPr algn="r"/>
              <a:r>
                <a:rPr lang="en-US" altLang="zh-CN" sz="1400" b="1" i="1" dirty="0">
                  <a:cs typeface="+mn-ea"/>
                  <a:sym typeface="+mn-lt"/>
                </a:rPr>
                <a:t>Your Tagline Here</a:t>
              </a:r>
              <a:endParaRPr lang="zh-CN" altLang="en-US" sz="1400" b="1" i="1" dirty="0">
                <a:cs typeface="+mn-ea"/>
                <a:sym typeface="+mn-lt"/>
              </a:endParaRPr>
            </a:p>
          </p:txBody>
        </p:sp>
        <p:cxnSp>
          <p:nvCxnSpPr>
            <p:cNvPr id="29" name="直接连接符 28">
              <a:extLst>
                <a:ext uri="{FF2B5EF4-FFF2-40B4-BE49-F238E27FC236}">
                  <a16:creationId xmlns:a16="http://schemas.microsoft.com/office/drawing/2014/main" xmlns="" id="{F1D03309-E33E-45BE-A9EF-78BB784E002F}"/>
                </a:ext>
              </a:extLst>
            </p:cNvPr>
            <p:cNvCxnSpPr/>
            <p:nvPr/>
          </p:nvCxnSpPr>
          <p:spPr>
            <a:xfrm>
              <a:off x="3309034" y="3116378"/>
              <a:ext cx="0" cy="1274866"/>
            </a:xfrm>
            <a:prstGeom prst="line">
              <a:avLst/>
            </a:prstGeom>
            <a:ln/>
          </p:spPr>
          <p:style>
            <a:lnRef idx="1">
              <a:schemeClr val="accent3"/>
            </a:lnRef>
            <a:fillRef idx="0">
              <a:schemeClr val="accent3"/>
            </a:fillRef>
            <a:effectRef idx="0">
              <a:schemeClr val="accent3"/>
            </a:effectRef>
            <a:fontRef idx="minor">
              <a:schemeClr val="tx1"/>
            </a:fontRef>
          </p:style>
        </p:cxnSp>
        <p:sp>
          <p:nvSpPr>
            <p:cNvPr id="30" name="矩形 29">
              <a:extLst>
                <a:ext uri="{FF2B5EF4-FFF2-40B4-BE49-F238E27FC236}">
                  <a16:creationId xmlns:a16="http://schemas.microsoft.com/office/drawing/2014/main" xmlns="" id="{15ACE2B8-2008-459F-9182-69C4689D36EF}"/>
                </a:ext>
              </a:extLst>
            </p:cNvPr>
            <p:cNvSpPr/>
            <p:nvPr/>
          </p:nvSpPr>
          <p:spPr>
            <a:xfrm>
              <a:off x="3369386" y="3247485"/>
              <a:ext cx="2682092" cy="738664"/>
            </a:xfrm>
            <a:prstGeom prst="rect">
              <a:avLst/>
            </a:prstGeom>
          </p:spPr>
          <p:txBody>
            <a:bodyPr wrap="square">
              <a:spAutoFit/>
            </a:bodyPr>
            <a:lstStyle/>
            <a:p>
              <a:r>
                <a:rPr lang="en-US" altLang="zh-CN" sz="1400" b="1" dirty="0">
                  <a:cs typeface="+mn-ea"/>
                  <a:sym typeface="+mn-lt"/>
                </a:rPr>
                <a:t>To fully realize the potential of a cloud-based architecture for applications and network functions. </a:t>
              </a:r>
              <a:endParaRPr lang="zh-CN" altLang="en-US" sz="1400" b="1" dirty="0">
                <a:cs typeface="+mn-ea"/>
                <a:sym typeface="+mn-lt"/>
              </a:endParaRPr>
            </a:p>
          </p:txBody>
        </p:sp>
        <p:sp>
          <p:nvSpPr>
            <p:cNvPr id="31" name="文本框 30">
              <a:extLst>
                <a:ext uri="{FF2B5EF4-FFF2-40B4-BE49-F238E27FC236}">
                  <a16:creationId xmlns:a16="http://schemas.microsoft.com/office/drawing/2014/main" xmlns="" id="{9CAD7C8B-66D9-49DF-BB74-9497B0BCB2D2}"/>
                </a:ext>
              </a:extLst>
            </p:cNvPr>
            <p:cNvSpPr txBox="1"/>
            <p:nvPr/>
          </p:nvSpPr>
          <p:spPr>
            <a:xfrm>
              <a:off x="1821129" y="4607276"/>
              <a:ext cx="1487907" cy="861774"/>
            </a:xfrm>
            <a:prstGeom prst="rect">
              <a:avLst/>
            </a:prstGeom>
            <a:noFill/>
          </p:spPr>
          <p:txBody>
            <a:bodyPr wrap="none" rtlCol="0">
              <a:spAutoFit/>
            </a:bodyPr>
            <a:lstStyle/>
            <a:p>
              <a:pPr algn="r"/>
              <a:r>
                <a:rPr lang="en-US" altLang="zh-CN" b="1" dirty="0">
                  <a:cs typeface="+mn-ea"/>
                  <a:sym typeface="+mn-lt"/>
                </a:rPr>
                <a:t>DESCRIPTION</a:t>
              </a:r>
            </a:p>
            <a:p>
              <a:pPr algn="r"/>
              <a:r>
                <a:rPr lang="en-US" altLang="zh-CN" b="1" dirty="0">
                  <a:cs typeface="+mn-ea"/>
                  <a:sym typeface="+mn-lt"/>
                </a:rPr>
                <a:t>COMPANY</a:t>
              </a:r>
            </a:p>
            <a:p>
              <a:pPr algn="r"/>
              <a:r>
                <a:rPr lang="en-US" altLang="zh-CN" sz="1400" b="1" i="1" dirty="0">
                  <a:cs typeface="+mn-ea"/>
                  <a:sym typeface="+mn-lt"/>
                </a:rPr>
                <a:t>Your Tagline Here</a:t>
              </a:r>
              <a:endParaRPr lang="zh-CN" altLang="en-US" sz="1400" b="1" i="1" dirty="0">
                <a:cs typeface="+mn-ea"/>
                <a:sym typeface="+mn-lt"/>
              </a:endParaRPr>
            </a:p>
          </p:txBody>
        </p:sp>
        <p:cxnSp>
          <p:nvCxnSpPr>
            <p:cNvPr id="32" name="直接连接符 31">
              <a:extLst>
                <a:ext uri="{FF2B5EF4-FFF2-40B4-BE49-F238E27FC236}">
                  <a16:creationId xmlns:a16="http://schemas.microsoft.com/office/drawing/2014/main" xmlns="" id="{9E4E7F74-25C3-4DEB-A5D7-93A1745BC882}"/>
                </a:ext>
              </a:extLst>
            </p:cNvPr>
            <p:cNvCxnSpPr/>
            <p:nvPr/>
          </p:nvCxnSpPr>
          <p:spPr>
            <a:xfrm>
              <a:off x="3309034" y="4493499"/>
              <a:ext cx="0" cy="1274866"/>
            </a:xfrm>
            <a:prstGeom prst="line">
              <a:avLst/>
            </a:prstGeom>
            <a:ln/>
          </p:spPr>
          <p:style>
            <a:lnRef idx="1">
              <a:schemeClr val="accent3"/>
            </a:lnRef>
            <a:fillRef idx="0">
              <a:schemeClr val="accent3"/>
            </a:fillRef>
            <a:effectRef idx="0">
              <a:schemeClr val="accent3"/>
            </a:effectRef>
            <a:fontRef idx="minor">
              <a:schemeClr val="tx1"/>
            </a:fontRef>
          </p:style>
        </p:cxnSp>
        <p:sp>
          <p:nvSpPr>
            <p:cNvPr id="33" name="矩形 32">
              <a:extLst>
                <a:ext uri="{FF2B5EF4-FFF2-40B4-BE49-F238E27FC236}">
                  <a16:creationId xmlns:a16="http://schemas.microsoft.com/office/drawing/2014/main" xmlns="" id="{F71A5974-63D5-4A65-A28C-4921E4EE779E}"/>
                </a:ext>
              </a:extLst>
            </p:cNvPr>
            <p:cNvSpPr/>
            <p:nvPr/>
          </p:nvSpPr>
          <p:spPr>
            <a:xfrm>
              <a:off x="3369386" y="4624606"/>
              <a:ext cx="2682092" cy="738664"/>
            </a:xfrm>
            <a:prstGeom prst="rect">
              <a:avLst/>
            </a:prstGeom>
          </p:spPr>
          <p:txBody>
            <a:bodyPr wrap="square">
              <a:spAutoFit/>
            </a:bodyPr>
            <a:lstStyle/>
            <a:p>
              <a:r>
                <a:rPr lang="en-US" altLang="zh-CN" sz="1400" b="1" dirty="0">
                  <a:cs typeface="+mn-ea"/>
                  <a:sym typeface="+mn-lt"/>
                </a:rPr>
                <a:t>To fully realize the potential of a cloud-based architecture for applications and network functions. </a:t>
              </a:r>
              <a:endParaRPr lang="zh-CN" altLang="en-US" sz="1400" b="1" dirty="0">
                <a:cs typeface="+mn-ea"/>
                <a:sym typeface="+mn-lt"/>
              </a:endParaRPr>
            </a:p>
          </p:txBody>
        </p:sp>
      </p:grpSp>
      <p:sp>
        <p:nvSpPr>
          <p:cNvPr id="34" name="文本框 33">
            <a:extLst>
              <a:ext uri="{FF2B5EF4-FFF2-40B4-BE49-F238E27FC236}">
                <a16:creationId xmlns:a16="http://schemas.microsoft.com/office/drawing/2014/main" xmlns="" id="{E209F9B7-7935-4EA8-AC52-0C5BC67AB632}"/>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3583644780"/>
      </p:ext>
    </p:extLst>
  </p:cSld>
  <p:clrMapOvr>
    <a:masterClrMapping/>
  </p:clrMapOvr>
  <p:transition spd="slow" advTm="3000">
    <p:fade/>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组合 5">
            <a:extLst>
              <a:ext uri="{FF2B5EF4-FFF2-40B4-BE49-F238E27FC236}">
                <a16:creationId xmlns:a16="http://schemas.microsoft.com/office/drawing/2014/main" xmlns="" id="{AC9F2008-BE57-4A26-A74E-343954C96EC5}"/>
              </a:ext>
            </a:extLst>
          </p:cNvPr>
          <p:cNvGrpSpPr/>
          <p:nvPr/>
        </p:nvGrpSpPr>
        <p:grpSpPr>
          <a:xfrm>
            <a:off x="811369" y="1899633"/>
            <a:ext cx="10560677" cy="3381800"/>
            <a:chOff x="811369" y="1899633"/>
            <a:chExt cx="10560677" cy="3381800"/>
          </a:xfrm>
        </p:grpSpPr>
        <p:sp>
          <p:nvSpPr>
            <p:cNvPr id="10" name="矩形 9">
              <a:extLst>
                <a:ext uri="{FF2B5EF4-FFF2-40B4-BE49-F238E27FC236}">
                  <a16:creationId xmlns:a16="http://schemas.microsoft.com/office/drawing/2014/main" xmlns="" id="{017CE872-6B04-460A-A5EE-CF1D35B41625}"/>
                </a:ext>
              </a:extLst>
            </p:cNvPr>
            <p:cNvSpPr/>
            <p:nvPr/>
          </p:nvSpPr>
          <p:spPr>
            <a:xfrm>
              <a:off x="811369" y="1899633"/>
              <a:ext cx="5067837" cy="1506829"/>
            </a:xfrm>
            <a:prstGeom prst="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11" name="矩形 10">
              <a:extLst>
                <a:ext uri="{FF2B5EF4-FFF2-40B4-BE49-F238E27FC236}">
                  <a16:creationId xmlns:a16="http://schemas.microsoft.com/office/drawing/2014/main" xmlns="" id="{9AFAFC2A-3EF1-45EF-83C0-79E533C9F7D7}"/>
                </a:ext>
              </a:extLst>
            </p:cNvPr>
            <p:cNvSpPr/>
            <p:nvPr/>
          </p:nvSpPr>
          <p:spPr>
            <a:xfrm>
              <a:off x="811369" y="3774604"/>
              <a:ext cx="5067837" cy="1506829"/>
            </a:xfrm>
            <a:prstGeom prst="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400">
                <a:solidFill>
                  <a:schemeClr val="tx1"/>
                </a:solidFill>
                <a:cs typeface="+mn-ea"/>
                <a:sym typeface="+mn-lt"/>
              </a:endParaRPr>
            </a:p>
          </p:txBody>
        </p:sp>
        <p:sp>
          <p:nvSpPr>
            <p:cNvPr id="12" name="矩形 11">
              <a:extLst>
                <a:ext uri="{FF2B5EF4-FFF2-40B4-BE49-F238E27FC236}">
                  <a16:creationId xmlns:a16="http://schemas.microsoft.com/office/drawing/2014/main" xmlns="" id="{241BA2ED-6DB9-4863-8FCA-DEDB7610CD98}"/>
                </a:ext>
              </a:extLst>
            </p:cNvPr>
            <p:cNvSpPr/>
            <p:nvPr/>
          </p:nvSpPr>
          <p:spPr>
            <a:xfrm>
              <a:off x="6304209" y="3774604"/>
              <a:ext cx="5067837" cy="1506829"/>
            </a:xfrm>
            <a:prstGeom prst="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13" name="矩形 12">
              <a:extLst>
                <a:ext uri="{FF2B5EF4-FFF2-40B4-BE49-F238E27FC236}">
                  <a16:creationId xmlns:a16="http://schemas.microsoft.com/office/drawing/2014/main" xmlns="" id="{E47F7833-3824-43D7-B60D-391E4A43150D}"/>
                </a:ext>
              </a:extLst>
            </p:cNvPr>
            <p:cNvSpPr/>
            <p:nvPr/>
          </p:nvSpPr>
          <p:spPr>
            <a:xfrm>
              <a:off x="6304209" y="1899633"/>
              <a:ext cx="5067837" cy="1506829"/>
            </a:xfrm>
            <a:prstGeom prst="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14" name="文本框 13">
              <a:extLst>
                <a:ext uri="{FF2B5EF4-FFF2-40B4-BE49-F238E27FC236}">
                  <a16:creationId xmlns:a16="http://schemas.microsoft.com/office/drawing/2014/main" xmlns="" id="{12BF5AF7-3AE9-46AD-8E5D-EE2104A2C26C}"/>
                </a:ext>
              </a:extLst>
            </p:cNvPr>
            <p:cNvSpPr txBox="1"/>
            <p:nvPr/>
          </p:nvSpPr>
          <p:spPr>
            <a:xfrm>
              <a:off x="855689" y="1988249"/>
              <a:ext cx="4979195" cy="1061829"/>
            </a:xfrm>
            <a:prstGeom prst="rect">
              <a:avLst/>
            </a:prstGeom>
            <a:noFill/>
          </p:spPr>
          <p:txBody>
            <a:bodyPr wrap="square" rtlCol="0">
              <a:spAutoFit/>
            </a:bodyPr>
            <a:lstStyle/>
            <a:p>
              <a:pPr defTabSz="1216660">
                <a:lnSpc>
                  <a:spcPct val="120000"/>
                </a:lnSpc>
                <a:spcBef>
                  <a:spcPct val="20000"/>
                </a:spcBef>
                <a:defRPr/>
              </a:pPr>
              <a:r>
                <a:rPr lang="zh-CN" altLang="en-US" sz="1400" b="1" dirty="0">
                  <a:cs typeface="+mn-ea"/>
                  <a:sym typeface="+mn-lt"/>
                </a:rPr>
                <a:t>点击输入标题</a:t>
              </a:r>
              <a:endParaRPr lang="en-US" altLang="zh-CN" sz="1400" b="1" dirty="0">
                <a:cs typeface="+mn-ea"/>
                <a:sym typeface="+mn-lt"/>
              </a:endParaRPr>
            </a:p>
            <a:p>
              <a:pPr defTabSz="1216660">
                <a:lnSpc>
                  <a:spcPct val="120000"/>
                </a:lnSpc>
                <a:spcBef>
                  <a:spcPct val="20000"/>
                </a:spcBef>
                <a:defRPr/>
              </a:pPr>
              <a:r>
                <a:rPr lang="zh-CN" altLang="en-US" sz="1100" dirty="0">
                  <a:cs typeface="+mn-ea"/>
                  <a:sym typeface="+mn-lt"/>
                </a:rPr>
                <a:t>单击此处可编辑内容，根据您的需要自由拉伸文本框大小</a:t>
              </a:r>
              <a:endParaRPr lang="en-US" altLang="zh-CN" sz="1100" dirty="0">
                <a:cs typeface="+mn-ea"/>
                <a:sym typeface="+mn-lt"/>
              </a:endParaRPr>
            </a:p>
            <a:p>
              <a:pPr defTabSz="1216660">
                <a:lnSpc>
                  <a:spcPct val="120000"/>
                </a:lnSpc>
                <a:spcBef>
                  <a:spcPct val="20000"/>
                </a:spcBef>
                <a:defRPr/>
              </a:pPr>
              <a:r>
                <a:rPr lang="en-US" altLang="zh-CN" sz="1100" dirty="0">
                  <a:cs typeface="+mn-ea"/>
                  <a:sym typeface="+mn-lt"/>
                </a:rPr>
                <a:t>……</a:t>
              </a:r>
            </a:p>
            <a:p>
              <a:pPr defTabSz="1216660">
                <a:lnSpc>
                  <a:spcPct val="120000"/>
                </a:lnSpc>
                <a:spcBef>
                  <a:spcPct val="20000"/>
                </a:spcBef>
                <a:defRPr/>
              </a:pPr>
              <a:r>
                <a:rPr lang="zh-CN" altLang="en-US" sz="1100" dirty="0">
                  <a:cs typeface="+mn-ea"/>
                  <a:sym typeface="+mn-lt"/>
                </a:rPr>
                <a:t>点击文本框即可进行编辑输入相关内容点击文本框</a:t>
              </a:r>
            </a:p>
          </p:txBody>
        </p:sp>
        <p:sp>
          <p:nvSpPr>
            <p:cNvPr id="15" name="文本框 14">
              <a:extLst>
                <a:ext uri="{FF2B5EF4-FFF2-40B4-BE49-F238E27FC236}">
                  <a16:creationId xmlns:a16="http://schemas.microsoft.com/office/drawing/2014/main" xmlns="" id="{73BAC07F-10EF-476F-B794-8F219F5CC448}"/>
                </a:ext>
              </a:extLst>
            </p:cNvPr>
            <p:cNvSpPr txBox="1"/>
            <p:nvPr/>
          </p:nvSpPr>
          <p:spPr>
            <a:xfrm>
              <a:off x="6304209" y="3840354"/>
              <a:ext cx="4979195" cy="1061829"/>
            </a:xfrm>
            <a:prstGeom prst="rect">
              <a:avLst/>
            </a:prstGeom>
            <a:noFill/>
          </p:spPr>
          <p:txBody>
            <a:bodyPr wrap="square" rtlCol="0">
              <a:spAutoFit/>
            </a:bodyPr>
            <a:lstStyle/>
            <a:p>
              <a:pPr defTabSz="1216660">
                <a:lnSpc>
                  <a:spcPct val="120000"/>
                </a:lnSpc>
                <a:spcBef>
                  <a:spcPct val="20000"/>
                </a:spcBef>
                <a:defRPr/>
              </a:pPr>
              <a:r>
                <a:rPr lang="zh-CN" altLang="en-US" sz="1400" dirty="0">
                  <a:cs typeface="+mn-ea"/>
                  <a:sym typeface="+mn-lt"/>
                </a:rPr>
                <a:t>点击输入标题</a:t>
              </a:r>
              <a:endParaRPr lang="en-US" altLang="zh-CN" sz="1400" dirty="0">
                <a:cs typeface="+mn-ea"/>
                <a:sym typeface="+mn-lt"/>
              </a:endParaRPr>
            </a:p>
            <a:p>
              <a:pPr defTabSz="1216660">
                <a:lnSpc>
                  <a:spcPct val="120000"/>
                </a:lnSpc>
                <a:spcBef>
                  <a:spcPct val="20000"/>
                </a:spcBef>
                <a:defRPr/>
              </a:pPr>
              <a:r>
                <a:rPr lang="zh-CN" altLang="en-US" sz="1100" dirty="0">
                  <a:cs typeface="+mn-ea"/>
                  <a:sym typeface="+mn-lt"/>
                </a:rPr>
                <a:t>单击此处可编辑内容，根据您的需要自由拉伸文本框大小</a:t>
              </a:r>
              <a:endParaRPr lang="en-US" altLang="zh-CN" sz="1100" dirty="0">
                <a:cs typeface="+mn-ea"/>
                <a:sym typeface="+mn-lt"/>
              </a:endParaRPr>
            </a:p>
            <a:p>
              <a:pPr defTabSz="1216660">
                <a:lnSpc>
                  <a:spcPct val="120000"/>
                </a:lnSpc>
                <a:spcBef>
                  <a:spcPct val="20000"/>
                </a:spcBef>
                <a:defRPr/>
              </a:pPr>
              <a:r>
                <a:rPr lang="en-US" altLang="zh-CN" sz="1100" dirty="0">
                  <a:cs typeface="+mn-ea"/>
                  <a:sym typeface="+mn-lt"/>
                </a:rPr>
                <a:t>……</a:t>
              </a:r>
            </a:p>
            <a:p>
              <a:pPr defTabSz="1216660">
                <a:lnSpc>
                  <a:spcPct val="120000"/>
                </a:lnSpc>
                <a:spcBef>
                  <a:spcPct val="20000"/>
                </a:spcBef>
                <a:defRPr/>
              </a:pPr>
              <a:r>
                <a:rPr lang="zh-CN" altLang="en-US" sz="1100" dirty="0">
                  <a:cs typeface="+mn-ea"/>
                  <a:sym typeface="+mn-lt"/>
                </a:rPr>
                <a:t>点击文本框即可进行编辑输入相关内容点击文本框</a:t>
              </a:r>
            </a:p>
          </p:txBody>
        </p:sp>
        <p:sp>
          <p:nvSpPr>
            <p:cNvPr id="16" name="文本框 15">
              <a:extLst>
                <a:ext uri="{FF2B5EF4-FFF2-40B4-BE49-F238E27FC236}">
                  <a16:creationId xmlns:a16="http://schemas.microsoft.com/office/drawing/2014/main" xmlns="" id="{25498A82-28F8-45A9-A6C4-AFD7F5117DBF}"/>
                </a:ext>
              </a:extLst>
            </p:cNvPr>
            <p:cNvSpPr txBox="1"/>
            <p:nvPr/>
          </p:nvSpPr>
          <p:spPr>
            <a:xfrm>
              <a:off x="834144" y="3920490"/>
              <a:ext cx="4979195" cy="1061829"/>
            </a:xfrm>
            <a:prstGeom prst="rect">
              <a:avLst/>
            </a:prstGeom>
            <a:noFill/>
          </p:spPr>
          <p:txBody>
            <a:bodyPr wrap="square" rtlCol="0">
              <a:spAutoFit/>
            </a:bodyPr>
            <a:lstStyle/>
            <a:p>
              <a:pPr defTabSz="1216660">
                <a:lnSpc>
                  <a:spcPct val="120000"/>
                </a:lnSpc>
                <a:spcBef>
                  <a:spcPct val="20000"/>
                </a:spcBef>
                <a:defRPr/>
              </a:pPr>
              <a:r>
                <a:rPr lang="zh-CN" altLang="en-US" sz="1400" b="1" dirty="0">
                  <a:cs typeface="+mn-ea"/>
                  <a:sym typeface="+mn-lt"/>
                </a:rPr>
                <a:t>点击输入标题</a:t>
              </a:r>
              <a:endParaRPr lang="en-US" altLang="zh-CN" sz="1400" b="1" dirty="0">
                <a:cs typeface="+mn-ea"/>
                <a:sym typeface="+mn-lt"/>
              </a:endParaRPr>
            </a:p>
            <a:p>
              <a:pPr defTabSz="1216660">
                <a:lnSpc>
                  <a:spcPct val="120000"/>
                </a:lnSpc>
                <a:spcBef>
                  <a:spcPct val="20000"/>
                </a:spcBef>
                <a:defRPr/>
              </a:pPr>
              <a:r>
                <a:rPr lang="zh-CN" altLang="en-US" sz="1100" dirty="0">
                  <a:cs typeface="+mn-ea"/>
                  <a:sym typeface="+mn-lt"/>
                </a:rPr>
                <a:t>单击此处可编辑内容，根据您的需要自由拉伸文本框大小</a:t>
              </a:r>
              <a:endParaRPr lang="en-US" altLang="zh-CN" sz="1100" dirty="0">
                <a:cs typeface="+mn-ea"/>
                <a:sym typeface="+mn-lt"/>
              </a:endParaRPr>
            </a:p>
            <a:p>
              <a:pPr defTabSz="1216660">
                <a:lnSpc>
                  <a:spcPct val="120000"/>
                </a:lnSpc>
                <a:spcBef>
                  <a:spcPct val="20000"/>
                </a:spcBef>
                <a:defRPr/>
              </a:pPr>
              <a:r>
                <a:rPr lang="en-US" altLang="zh-CN" sz="1100" dirty="0">
                  <a:cs typeface="+mn-ea"/>
                  <a:sym typeface="+mn-lt"/>
                </a:rPr>
                <a:t>……</a:t>
              </a:r>
            </a:p>
            <a:p>
              <a:pPr defTabSz="1216660">
                <a:lnSpc>
                  <a:spcPct val="120000"/>
                </a:lnSpc>
                <a:spcBef>
                  <a:spcPct val="20000"/>
                </a:spcBef>
                <a:defRPr/>
              </a:pPr>
              <a:r>
                <a:rPr lang="zh-CN" altLang="en-US" sz="1100" dirty="0">
                  <a:cs typeface="+mn-ea"/>
                  <a:sym typeface="+mn-lt"/>
                </a:rPr>
                <a:t>点击文本框即可进行编辑输入相关内容点击文本框</a:t>
              </a:r>
            </a:p>
          </p:txBody>
        </p:sp>
        <p:sp>
          <p:nvSpPr>
            <p:cNvPr id="17" name="文本框 16">
              <a:extLst>
                <a:ext uri="{FF2B5EF4-FFF2-40B4-BE49-F238E27FC236}">
                  <a16:creationId xmlns:a16="http://schemas.microsoft.com/office/drawing/2014/main" xmlns="" id="{00393C33-0E0D-4D6A-BDDF-E0D31EEE82CA}"/>
                </a:ext>
              </a:extLst>
            </p:cNvPr>
            <p:cNvSpPr txBox="1"/>
            <p:nvPr/>
          </p:nvSpPr>
          <p:spPr>
            <a:xfrm>
              <a:off x="6259887" y="1899633"/>
              <a:ext cx="4979195" cy="1061829"/>
            </a:xfrm>
            <a:prstGeom prst="rect">
              <a:avLst/>
            </a:prstGeom>
            <a:noFill/>
          </p:spPr>
          <p:txBody>
            <a:bodyPr wrap="square" rtlCol="0">
              <a:spAutoFit/>
            </a:bodyPr>
            <a:lstStyle/>
            <a:p>
              <a:pPr defTabSz="1216660">
                <a:lnSpc>
                  <a:spcPct val="120000"/>
                </a:lnSpc>
                <a:spcBef>
                  <a:spcPct val="20000"/>
                </a:spcBef>
                <a:defRPr/>
              </a:pPr>
              <a:r>
                <a:rPr lang="zh-CN" altLang="en-US" sz="1400" b="1" dirty="0">
                  <a:cs typeface="+mn-ea"/>
                  <a:sym typeface="+mn-lt"/>
                </a:rPr>
                <a:t>点击输入标题</a:t>
              </a:r>
              <a:endParaRPr lang="en-US" altLang="zh-CN" sz="1400" b="1" dirty="0">
                <a:cs typeface="+mn-ea"/>
                <a:sym typeface="+mn-lt"/>
              </a:endParaRPr>
            </a:p>
            <a:p>
              <a:pPr defTabSz="1216660">
                <a:lnSpc>
                  <a:spcPct val="120000"/>
                </a:lnSpc>
                <a:spcBef>
                  <a:spcPct val="20000"/>
                </a:spcBef>
                <a:defRPr/>
              </a:pPr>
              <a:r>
                <a:rPr lang="zh-CN" altLang="en-US" sz="1100" dirty="0">
                  <a:cs typeface="+mn-ea"/>
                  <a:sym typeface="+mn-lt"/>
                </a:rPr>
                <a:t>单击此处可编辑内容，根据您的需要自由拉伸文本框大小</a:t>
              </a:r>
              <a:endParaRPr lang="en-US" altLang="zh-CN" sz="1100" dirty="0">
                <a:cs typeface="+mn-ea"/>
                <a:sym typeface="+mn-lt"/>
              </a:endParaRPr>
            </a:p>
            <a:p>
              <a:pPr defTabSz="1216660">
                <a:lnSpc>
                  <a:spcPct val="120000"/>
                </a:lnSpc>
                <a:spcBef>
                  <a:spcPct val="20000"/>
                </a:spcBef>
                <a:defRPr/>
              </a:pPr>
              <a:r>
                <a:rPr lang="en-US" altLang="zh-CN" sz="1100" dirty="0">
                  <a:cs typeface="+mn-ea"/>
                  <a:sym typeface="+mn-lt"/>
                </a:rPr>
                <a:t>……</a:t>
              </a:r>
            </a:p>
            <a:p>
              <a:pPr defTabSz="1216660">
                <a:lnSpc>
                  <a:spcPct val="120000"/>
                </a:lnSpc>
                <a:spcBef>
                  <a:spcPct val="20000"/>
                </a:spcBef>
                <a:defRPr/>
              </a:pPr>
              <a:r>
                <a:rPr lang="zh-CN" altLang="en-US" sz="1100" dirty="0">
                  <a:cs typeface="+mn-ea"/>
                  <a:sym typeface="+mn-lt"/>
                </a:rPr>
                <a:t>点击文本框即可进行编辑输入相关内容点击文本框</a:t>
              </a:r>
            </a:p>
          </p:txBody>
        </p:sp>
      </p:grpSp>
      <p:sp>
        <p:nvSpPr>
          <p:cNvPr id="18" name="文本框 17">
            <a:extLst>
              <a:ext uri="{FF2B5EF4-FFF2-40B4-BE49-F238E27FC236}">
                <a16:creationId xmlns:a16="http://schemas.microsoft.com/office/drawing/2014/main" xmlns="" id="{23CAD61A-9E19-4457-9573-346048314D06}"/>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2534465112"/>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p:cTn id="7" dur="500" fill="hold"/>
                                        <p:tgtEl>
                                          <p:spTgt spid="6"/>
                                        </p:tgtEl>
                                        <p:attrNameLst>
                                          <p:attrName>ppt_w</p:attrName>
                                        </p:attrNameLst>
                                      </p:cBhvr>
                                      <p:tavLst>
                                        <p:tav tm="0">
                                          <p:val>
                                            <p:fltVal val="0"/>
                                          </p:val>
                                        </p:tav>
                                        <p:tav tm="100000">
                                          <p:val>
                                            <p:strVal val="#ppt_w"/>
                                          </p:val>
                                        </p:tav>
                                      </p:tavLst>
                                    </p:anim>
                                    <p:anim calcmode="lin" valueType="num">
                                      <p:cBhvr>
                                        <p:cTn id="8" dur="500" fill="hold"/>
                                        <p:tgtEl>
                                          <p:spTgt spid="6"/>
                                        </p:tgtEl>
                                        <p:attrNameLst>
                                          <p:attrName>ppt_h</p:attrName>
                                        </p:attrNameLst>
                                      </p:cBhvr>
                                      <p:tavLst>
                                        <p:tav tm="0">
                                          <p:val>
                                            <p:fltVal val="0"/>
                                          </p:val>
                                        </p:tav>
                                        <p:tav tm="100000">
                                          <p:val>
                                            <p:strVal val="#ppt_h"/>
                                          </p:val>
                                        </p:tav>
                                      </p:tavLst>
                                    </p:anim>
                                    <p:animEffect transition="in" filter="fade">
                                      <p:cBhvr>
                                        <p:cTn id="9"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 name="组合 11">
            <a:extLst>
              <a:ext uri="{FF2B5EF4-FFF2-40B4-BE49-F238E27FC236}">
                <a16:creationId xmlns:a16="http://schemas.microsoft.com/office/drawing/2014/main" xmlns="" id="{1B5A04C0-367A-4294-851E-85B7C84C411B}"/>
              </a:ext>
            </a:extLst>
          </p:cNvPr>
          <p:cNvGrpSpPr/>
          <p:nvPr/>
        </p:nvGrpSpPr>
        <p:grpSpPr>
          <a:xfrm>
            <a:off x="4978931" y="2191137"/>
            <a:ext cx="2234137" cy="594054"/>
            <a:chOff x="5255567" y="1824821"/>
            <a:chExt cx="1642534" cy="436748"/>
          </a:xfrm>
        </p:grpSpPr>
        <p:sp>
          <p:nvSpPr>
            <p:cNvPr id="13" name="矩形: 圆角 12">
              <a:extLst>
                <a:ext uri="{FF2B5EF4-FFF2-40B4-BE49-F238E27FC236}">
                  <a16:creationId xmlns:a16="http://schemas.microsoft.com/office/drawing/2014/main" xmlns="" id="{C231F46E-B29C-4278-95C9-61F2AD880A1A}"/>
                </a:ext>
              </a:extLst>
            </p:cNvPr>
            <p:cNvSpPr/>
            <p:nvPr/>
          </p:nvSpPr>
          <p:spPr>
            <a:xfrm>
              <a:off x="5270015" y="1849740"/>
              <a:ext cx="1613639" cy="411829"/>
            </a:xfrm>
            <a:prstGeom prst="round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2400">
                <a:cs typeface="+mn-ea"/>
                <a:sym typeface="+mn-lt"/>
              </a:endParaRPr>
            </a:p>
          </p:txBody>
        </p:sp>
        <p:sp>
          <p:nvSpPr>
            <p:cNvPr id="14" name="文本框 13">
              <a:extLst>
                <a:ext uri="{FF2B5EF4-FFF2-40B4-BE49-F238E27FC236}">
                  <a16:creationId xmlns:a16="http://schemas.microsoft.com/office/drawing/2014/main" xmlns="" id="{A8B88389-6043-469C-9F7B-612492A8746A}"/>
                </a:ext>
              </a:extLst>
            </p:cNvPr>
            <p:cNvSpPr txBox="1"/>
            <p:nvPr/>
          </p:nvSpPr>
          <p:spPr>
            <a:xfrm>
              <a:off x="5255567" y="1824821"/>
              <a:ext cx="1642534" cy="429926"/>
            </a:xfrm>
            <a:prstGeom prst="rect">
              <a:avLst/>
            </a:prstGeom>
            <a:noFill/>
          </p:spPr>
          <p:txBody>
            <a:bodyPr wrap="square" rtlCol="0">
              <a:spAutoFit/>
            </a:bodyPr>
            <a:lstStyle/>
            <a:p>
              <a:pPr algn="ctr"/>
              <a:r>
                <a:rPr lang="en-US" altLang="zh-CN" sz="3200" dirty="0">
                  <a:cs typeface="+mn-ea"/>
                  <a:sym typeface="+mn-lt"/>
                </a:rPr>
                <a:t>PART 04</a:t>
              </a:r>
              <a:endParaRPr lang="zh-CN" altLang="en-US" sz="3200" dirty="0">
                <a:cs typeface="+mn-ea"/>
                <a:sym typeface="+mn-lt"/>
              </a:endParaRPr>
            </a:p>
          </p:txBody>
        </p:sp>
      </p:grpSp>
      <p:sp>
        <p:nvSpPr>
          <p:cNvPr id="15" name="文本框 14">
            <a:extLst>
              <a:ext uri="{FF2B5EF4-FFF2-40B4-BE49-F238E27FC236}">
                <a16:creationId xmlns:a16="http://schemas.microsoft.com/office/drawing/2014/main" xmlns="" id="{10009C59-D75F-4EB9-9EED-7D14D073FD12}"/>
              </a:ext>
            </a:extLst>
          </p:cNvPr>
          <p:cNvSpPr txBox="1"/>
          <p:nvPr/>
        </p:nvSpPr>
        <p:spPr>
          <a:xfrm>
            <a:off x="4347633" y="2906616"/>
            <a:ext cx="3496734" cy="523220"/>
          </a:xfrm>
          <a:prstGeom prst="rect">
            <a:avLst/>
          </a:prstGeom>
          <a:noFill/>
        </p:spPr>
        <p:txBody>
          <a:bodyPr wrap="square" rtlCol="0">
            <a:spAutoFit/>
          </a:bodyPr>
          <a:lstStyle/>
          <a:p>
            <a:pPr algn="ctr"/>
            <a:r>
              <a:rPr lang="zh-CN" altLang="en-US" sz="2800" b="1" dirty="0">
                <a:cs typeface="+mn-ea"/>
                <a:sym typeface="+mn-lt"/>
              </a:rPr>
              <a:t>点击添加标题</a:t>
            </a:r>
          </a:p>
        </p:txBody>
      </p:sp>
      <p:sp>
        <p:nvSpPr>
          <p:cNvPr id="16" name="文本框 15">
            <a:extLst>
              <a:ext uri="{FF2B5EF4-FFF2-40B4-BE49-F238E27FC236}">
                <a16:creationId xmlns:a16="http://schemas.microsoft.com/office/drawing/2014/main" xmlns="" id="{C8441819-9FE4-4085-ACB2-65DC0CD1FEFC}"/>
              </a:ext>
            </a:extLst>
          </p:cNvPr>
          <p:cNvSpPr txBox="1"/>
          <p:nvPr/>
        </p:nvSpPr>
        <p:spPr>
          <a:xfrm>
            <a:off x="1730885" y="4435319"/>
            <a:ext cx="8730230" cy="535531"/>
          </a:xfrm>
          <a:prstGeom prst="rect">
            <a:avLst/>
          </a:prstGeom>
          <a:noFill/>
        </p:spPr>
        <p:txBody>
          <a:bodyPr wrap="square" rtlCol="0">
            <a:spAutoFit/>
          </a:bodyPr>
          <a:lstStyle/>
          <a:p>
            <a:pPr algn="ctr" defTabSz="1216660">
              <a:lnSpc>
                <a:spcPct val="120000"/>
              </a:lnSpc>
              <a:spcBef>
                <a:spcPct val="20000"/>
              </a:spcBef>
              <a:defRPr/>
            </a:pPr>
            <a:r>
              <a:rPr lang="zh-CN" altLang="en-US" sz="1200" b="1" dirty="0">
                <a:cs typeface="+mn-ea"/>
                <a:sym typeface="+mn-lt"/>
              </a:rPr>
              <a:t>单击此处可编辑内容，根据您的需要自由拉伸文本框大小，点击文本框即可进行编辑输入相关内容点击文本框，单击此处可编辑内容，根据您的需要自由拉伸文本框大小</a:t>
            </a:r>
          </a:p>
        </p:txBody>
      </p:sp>
      <p:grpSp>
        <p:nvGrpSpPr>
          <p:cNvPr id="17" name="组合 16">
            <a:extLst>
              <a:ext uri="{FF2B5EF4-FFF2-40B4-BE49-F238E27FC236}">
                <a16:creationId xmlns:a16="http://schemas.microsoft.com/office/drawing/2014/main" xmlns="" id="{F96D433F-FFF7-4D94-B3BA-CAC1E17A6042}"/>
              </a:ext>
            </a:extLst>
          </p:cNvPr>
          <p:cNvGrpSpPr/>
          <p:nvPr/>
        </p:nvGrpSpPr>
        <p:grpSpPr>
          <a:xfrm>
            <a:off x="1769112" y="3314446"/>
            <a:ext cx="8653776" cy="830887"/>
            <a:chOff x="3639338" y="2903370"/>
            <a:chExt cx="5734591" cy="550603"/>
          </a:xfrm>
        </p:grpSpPr>
        <p:sp>
          <p:nvSpPr>
            <p:cNvPr id="18" name="任意多边形: 形状 17">
              <a:extLst>
                <a:ext uri="{FF2B5EF4-FFF2-40B4-BE49-F238E27FC236}">
                  <a16:creationId xmlns:a16="http://schemas.microsoft.com/office/drawing/2014/main" xmlns="" id="{46A2AD96-3904-4671-85EC-A9B2828D8463}"/>
                </a:ext>
              </a:extLst>
            </p:cNvPr>
            <p:cNvSpPr/>
            <p:nvPr/>
          </p:nvSpPr>
          <p:spPr>
            <a:xfrm>
              <a:off x="3639338" y="2932739"/>
              <a:ext cx="4913324" cy="521234"/>
            </a:xfrm>
            <a:custGeom>
              <a:avLst/>
              <a:gdLst>
                <a:gd name="connsiteX0" fmla="*/ 0 w 5940110"/>
                <a:gd name="connsiteY0" fmla="*/ 642174 h 642174"/>
                <a:gd name="connsiteX1" fmla="*/ 607274 w 5940110"/>
                <a:gd name="connsiteY1" fmla="*/ 258265 h 642174"/>
                <a:gd name="connsiteX2" fmla="*/ 1814840 w 5940110"/>
                <a:gd name="connsiteY2" fmla="*/ 523511 h 642174"/>
                <a:gd name="connsiteX3" fmla="*/ 2673399 w 5940110"/>
                <a:gd name="connsiteY3" fmla="*/ 223365 h 642174"/>
                <a:gd name="connsiteX4" fmla="*/ 4613881 w 5940110"/>
                <a:gd name="connsiteY4" fmla="*/ 607273 h 642174"/>
                <a:gd name="connsiteX5" fmla="*/ 5940110 w 5940110"/>
                <a:gd name="connsiteY5" fmla="*/ 0 h 6421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940110" h="642174">
                  <a:moveTo>
                    <a:pt x="0" y="642174"/>
                  </a:moveTo>
                  <a:cubicBezTo>
                    <a:pt x="152400" y="460108"/>
                    <a:pt x="304801" y="278042"/>
                    <a:pt x="607274" y="258265"/>
                  </a:cubicBezTo>
                  <a:cubicBezTo>
                    <a:pt x="909747" y="238488"/>
                    <a:pt x="1470486" y="529328"/>
                    <a:pt x="1814840" y="523511"/>
                  </a:cubicBezTo>
                  <a:cubicBezTo>
                    <a:pt x="2159194" y="517694"/>
                    <a:pt x="2206892" y="209405"/>
                    <a:pt x="2673399" y="223365"/>
                  </a:cubicBezTo>
                  <a:cubicBezTo>
                    <a:pt x="3139906" y="237325"/>
                    <a:pt x="4069429" y="644501"/>
                    <a:pt x="4613881" y="607273"/>
                  </a:cubicBezTo>
                  <a:cubicBezTo>
                    <a:pt x="5158333" y="570045"/>
                    <a:pt x="5549221" y="285022"/>
                    <a:pt x="5940110" y="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9" name="任意多边形: 形状 18">
              <a:extLst>
                <a:ext uri="{FF2B5EF4-FFF2-40B4-BE49-F238E27FC236}">
                  <a16:creationId xmlns:a16="http://schemas.microsoft.com/office/drawing/2014/main" xmlns="" id="{E6D4E613-113F-42BB-8625-08F21BCEAB09}"/>
                </a:ext>
              </a:extLst>
            </p:cNvPr>
            <p:cNvSpPr/>
            <p:nvPr/>
          </p:nvSpPr>
          <p:spPr>
            <a:xfrm flipH="1">
              <a:off x="4460605" y="2903370"/>
              <a:ext cx="4913324" cy="521234"/>
            </a:xfrm>
            <a:custGeom>
              <a:avLst/>
              <a:gdLst>
                <a:gd name="connsiteX0" fmla="*/ 0 w 5940110"/>
                <a:gd name="connsiteY0" fmla="*/ 642174 h 642174"/>
                <a:gd name="connsiteX1" fmla="*/ 607274 w 5940110"/>
                <a:gd name="connsiteY1" fmla="*/ 258265 h 642174"/>
                <a:gd name="connsiteX2" fmla="*/ 1814840 w 5940110"/>
                <a:gd name="connsiteY2" fmla="*/ 523511 h 642174"/>
                <a:gd name="connsiteX3" fmla="*/ 2673399 w 5940110"/>
                <a:gd name="connsiteY3" fmla="*/ 223365 h 642174"/>
                <a:gd name="connsiteX4" fmla="*/ 4613881 w 5940110"/>
                <a:gd name="connsiteY4" fmla="*/ 607273 h 642174"/>
                <a:gd name="connsiteX5" fmla="*/ 5940110 w 5940110"/>
                <a:gd name="connsiteY5" fmla="*/ 0 h 6421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940110" h="642174">
                  <a:moveTo>
                    <a:pt x="0" y="642174"/>
                  </a:moveTo>
                  <a:cubicBezTo>
                    <a:pt x="152400" y="460108"/>
                    <a:pt x="304801" y="278042"/>
                    <a:pt x="607274" y="258265"/>
                  </a:cubicBezTo>
                  <a:cubicBezTo>
                    <a:pt x="909747" y="238488"/>
                    <a:pt x="1470486" y="529328"/>
                    <a:pt x="1814840" y="523511"/>
                  </a:cubicBezTo>
                  <a:cubicBezTo>
                    <a:pt x="2159194" y="517694"/>
                    <a:pt x="2206892" y="209405"/>
                    <a:pt x="2673399" y="223365"/>
                  </a:cubicBezTo>
                  <a:cubicBezTo>
                    <a:pt x="3139906" y="237325"/>
                    <a:pt x="4069429" y="644501"/>
                    <a:pt x="4613881" y="607273"/>
                  </a:cubicBezTo>
                  <a:cubicBezTo>
                    <a:pt x="5158333" y="570045"/>
                    <a:pt x="5549221" y="285022"/>
                    <a:pt x="5940110" y="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20" name="椭圆 19">
            <a:extLst>
              <a:ext uri="{FF2B5EF4-FFF2-40B4-BE49-F238E27FC236}">
                <a16:creationId xmlns:a16="http://schemas.microsoft.com/office/drawing/2014/main" xmlns="" id="{3329BC16-30BC-4253-8C56-67EA26A9107A}"/>
              </a:ext>
            </a:extLst>
          </p:cNvPr>
          <p:cNvSpPr/>
          <p:nvPr/>
        </p:nvSpPr>
        <p:spPr>
          <a:xfrm>
            <a:off x="7849244" y="3675595"/>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1" name="椭圆 20">
            <a:extLst>
              <a:ext uri="{FF2B5EF4-FFF2-40B4-BE49-F238E27FC236}">
                <a16:creationId xmlns:a16="http://schemas.microsoft.com/office/drawing/2014/main" xmlns="" id="{3465210C-442D-4B93-AFFF-A8D4ED372CA1}"/>
              </a:ext>
            </a:extLst>
          </p:cNvPr>
          <p:cNvSpPr/>
          <p:nvPr/>
        </p:nvSpPr>
        <p:spPr>
          <a:xfrm>
            <a:off x="6000380" y="3982931"/>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2" name="椭圆 21">
            <a:extLst>
              <a:ext uri="{FF2B5EF4-FFF2-40B4-BE49-F238E27FC236}">
                <a16:creationId xmlns:a16="http://schemas.microsoft.com/office/drawing/2014/main" xmlns="" id="{CCC8B698-E7DC-4441-8CC5-ACE362BB4C60}"/>
              </a:ext>
            </a:extLst>
          </p:cNvPr>
          <p:cNvSpPr/>
          <p:nvPr/>
        </p:nvSpPr>
        <p:spPr>
          <a:xfrm>
            <a:off x="3458441" y="3752049"/>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Tree>
    <p:extLst>
      <p:ext uri="{BB962C8B-B14F-4D97-AF65-F5344CB8AC3E}">
        <p14:creationId xmlns:p14="http://schemas.microsoft.com/office/powerpoint/2010/main" val="3505209642"/>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withEffect">
                                  <p:stCondLst>
                                    <p:cond delay="0"/>
                                  </p:stCondLst>
                                  <p:childTnLst>
                                    <p:set>
                                      <p:cBhvr>
                                        <p:cTn id="6" dur="1" fill="hold">
                                          <p:stCondLst>
                                            <p:cond delay="0"/>
                                          </p:stCondLst>
                                        </p:cTn>
                                        <p:tgtEl>
                                          <p:spTgt spid="16"/>
                                        </p:tgtEl>
                                        <p:attrNameLst>
                                          <p:attrName>style.visibility</p:attrName>
                                        </p:attrNameLst>
                                      </p:cBhvr>
                                      <p:to>
                                        <p:strVal val="visible"/>
                                      </p:to>
                                    </p:set>
                                    <p:anim calcmode="lin" valueType="num">
                                      <p:cBhvr additive="base">
                                        <p:cTn id="7" dur="500" fill="hold"/>
                                        <p:tgtEl>
                                          <p:spTgt spid="16"/>
                                        </p:tgtEl>
                                        <p:attrNameLst>
                                          <p:attrName>ppt_x</p:attrName>
                                        </p:attrNameLst>
                                      </p:cBhvr>
                                      <p:tavLst>
                                        <p:tav tm="0">
                                          <p:val>
                                            <p:strVal val="#ppt_x"/>
                                          </p:val>
                                        </p:tav>
                                        <p:tav tm="100000">
                                          <p:val>
                                            <p:strVal val="#ppt_x"/>
                                          </p:val>
                                        </p:tav>
                                      </p:tavLst>
                                    </p:anim>
                                    <p:anim calcmode="lin" valueType="num">
                                      <p:cBhvr additive="base">
                                        <p:cTn id="8" dur="500" fill="hold"/>
                                        <p:tgtEl>
                                          <p:spTgt spid="16"/>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组合 5">
            <a:extLst>
              <a:ext uri="{FF2B5EF4-FFF2-40B4-BE49-F238E27FC236}">
                <a16:creationId xmlns:a16="http://schemas.microsoft.com/office/drawing/2014/main" xmlns="" id="{E09775C8-4D18-4251-8C8D-C2A73A80C883}"/>
              </a:ext>
            </a:extLst>
          </p:cNvPr>
          <p:cNvGrpSpPr/>
          <p:nvPr/>
        </p:nvGrpSpPr>
        <p:grpSpPr>
          <a:xfrm>
            <a:off x="6770883" y="4016713"/>
            <a:ext cx="3487516" cy="1764715"/>
            <a:chOff x="-1727426" y="4854209"/>
            <a:chExt cx="3073837" cy="1633496"/>
          </a:xfrm>
          <a:effectLst/>
        </p:grpSpPr>
        <p:sp>
          <p:nvSpPr>
            <p:cNvPr id="10" name="文本框 9">
              <a:extLst>
                <a:ext uri="{FF2B5EF4-FFF2-40B4-BE49-F238E27FC236}">
                  <a16:creationId xmlns:a16="http://schemas.microsoft.com/office/drawing/2014/main" xmlns="" id="{C761274E-A3ED-4499-A659-F42C9A8556FE}"/>
                </a:ext>
              </a:extLst>
            </p:cNvPr>
            <p:cNvSpPr txBox="1"/>
            <p:nvPr/>
          </p:nvSpPr>
          <p:spPr>
            <a:xfrm>
              <a:off x="-1710929" y="4854209"/>
              <a:ext cx="2403654" cy="313380"/>
            </a:xfrm>
            <a:prstGeom prst="rect">
              <a:avLst/>
            </a:prstGeom>
            <a:noFill/>
            <a:ln>
              <a:solidFill>
                <a:schemeClr val="tx1"/>
              </a:solidFill>
            </a:ln>
          </p:spPr>
          <p:txBody>
            <a:bodyPr wrap="square" rtlCol="0">
              <a:spAutoFit/>
            </a:bodyPr>
            <a:lstStyle/>
            <a:p>
              <a:r>
                <a:rPr lang="en-US" altLang="zh-CN" sz="1600" b="1" dirty="0">
                  <a:cs typeface="+mn-ea"/>
                  <a:sym typeface="+mn-lt"/>
                </a:rPr>
                <a:t>Click to add the title</a:t>
              </a:r>
              <a:endParaRPr lang="zh-CN" altLang="en-US" sz="1600" b="1" dirty="0">
                <a:cs typeface="+mn-ea"/>
                <a:sym typeface="+mn-lt"/>
              </a:endParaRPr>
            </a:p>
          </p:txBody>
        </p:sp>
        <p:sp>
          <p:nvSpPr>
            <p:cNvPr id="11" name="TextBox 38">
              <a:extLst>
                <a:ext uri="{FF2B5EF4-FFF2-40B4-BE49-F238E27FC236}">
                  <a16:creationId xmlns:a16="http://schemas.microsoft.com/office/drawing/2014/main" xmlns="" id="{2BFF90DD-C110-4F96-97EB-7DC605EC9FB6}"/>
                </a:ext>
              </a:extLst>
            </p:cNvPr>
            <p:cNvSpPr txBox="1"/>
            <p:nvPr/>
          </p:nvSpPr>
          <p:spPr>
            <a:xfrm>
              <a:off x="-1727426" y="5291162"/>
              <a:ext cx="3073837" cy="1196543"/>
            </a:xfrm>
            <a:prstGeom prst="rect">
              <a:avLst/>
            </a:prstGeom>
            <a:noFill/>
          </p:spPr>
          <p:txBody>
            <a:bodyPr wrap="square" lIns="0" tIns="0" rIns="0" bIns="0" rtlCol="0">
              <a:spAutoFit/>
            </a:bodyPr>
            <a:lstStyle/>
            <a:p>
              <a:pPr>
                <a:lnSpc>
                  <a:spcPct val="150000"/>
                </a:lnSpc>
              </a:pPr>
              <a:r>
                <a:rPr lang="en-US" sz="1400" dirty="0">
                  <a:cs typeface="+mn-ea"/>
                  <a:sym typeface="+mn-lt"/>
                </a:rPr>
                <a:t>PowerPoint offers word processing, outlining, drawing, graphing, and presentation management tools all designed to be easy to use and learn.</a:t>
              </a:r>
              <a:r>
                <a:rPr lang="en-US" altLang="zh-CN" sz="1400" dirty="0">
                  <a:cs typeface="+mn-ea"/>
                  <a:sym typeface="+mn-lt"/>
                </a:rPr>
                <a:t> </a:t>
              </a:r>
              <a:endParaRPr lang="en-US" sz="1400" dirty="0">
                <a:cs typeface="+mn-ea"/>
                <a:sym typeface="+mn-lt"/>
              </a:endParaRPr>
            </a:p>
          </p:txBody>
        </p:sp>
      </p:grpSp>
      <p:sp>
        <p:nvSpPr>
          <p:cNvPr id="12" name="文本框 11">
            <a:extLst>
              <a:ext uri="{FF2B5EF4-FFF2-40B4-BE49-F238E27FC236}">
                <a16:creationId xmlns:a16="http://schemas.microsoft.com/office/drawing/2014/main" xmlns="" id="{E6C25EFF-401B-4674-9AED-169307B9F3FB}"/>
              </a:ext>
            </a:extLst>
          </p:cNvPr>
          <p:cNvSpPr txBox="1"/>
          <p:nvPr/>
        </p:nvSpPr>
        <p:spPr>
          <a:xfrm>
            <a:off x="6658834" y="1636816"/>
            <a:ext cx="4138570" cy="2067682"/>
          </a:xfrm>
          <a:prstGeom prst="rect">
            <a:avLst/>
          </a:prstGeom>
          <a:noFill/>
        </p:spPr>
        <p:txBody>
          <a:bodyPr wrap="square" rtlCol="0">
            <a:spAutoFit/>
          </a:bodyPr>
          <a:lstStyle/>
          <a:p>
            <a:pPr defTabSz="1216660">
              <a:lnSpc>
                <a:spcPct val="120000"/>
              </a:lnSpc>
              <a:spcBef>
                <a:spcPct val="20000"/>
              </a:spcBef>
              <a:defRPr/>
            </a:pPr>
            <a:r>
              <a:rPr lang="zh-CN" altLang="en-US" sz="2000" b="1" dirty="0">
                <a:cs typeface="+mn-ea"/>
                <a:sym typeface="+mn-lt"/>
              </a:rPr>
              <a:t>点击输入标题</a:t>
            </a:r>
            <a:endParaRPr lang="en-US" altLang="zh-CN" sz="2000" b="1" dirty="0">
              <a:cs typeface="+mn-ea"/>
              <a:sym typeface="+mn-lt"/>
            </a:endParaRPr>
          </a:p>
          <a:p>
            <a:pPr defTabSz="1216660">
              <a:lnSpc>
                <a:spcPct val="120000"/>
              </a:lnSpc>
              <a:spcBef>
                <a:spcPct val="20000"/>
              </a:spcBef>
              <a:defRPr/>
            </a:pPr>
            <a:r>
              <a:rPr lang="zh-CN" altLang="en-US" sz="1600" dirty="0">
                <a:cs typeface="+mn-ea"/>
                <a:sym typeface="+mn-lt"/>
              </a:rPr>
              <a:t>单击此处可编辑内容，根据您的需要自由拉伸文本框大小</a:t>
            </a:r>
            <a:endParaRPr lang="en-US" altLang="zh-CN" sz="1600" dirty="0">
              <a:cs typeface="+mn-ea"/>
              <a:sym typeface="+mn-lt"/>
            </a:endParaRPr>
          </a:p>
          <a:p>
            <a:pPr defTabSz="1216660">
              <a:lnSpc>
                <a:spcPct val="120000"/>
              </a:lnSpc>
              <a:spcBef>
                <a:spcPct val="20000"/>
              </a:spcBef>
              <a:defRPr/>
            </a:pPr>
            <a:r>
              <a:rPr lang="en-US" altLang="zh-CN" sz="1600" dirty="0">
                <a:cs typeface="+mn-ea"/>
                <a:sym typeface="+mn-lt"/>
              </a:rPr>
              <a:t>……</a:t>
            </a:r>
          </a:p>
          <a:p>
            <a:pPr defTabSz="1216660">
              <a:lnSpc>
                <a:spcPct val="120000"/>
              </a:lnSpc>
              <a:spcBef>
                <a:spcPct val="20000"/>
              </a:spcBef>
              <a:defRPr/>
            </a:pPr>
            <a:r>
              <a:rPr lang="zh-CN" altLang="en-US" sz="1600" dirty="0">
                <a:cs typeface="+mn-ea"/>
                <a:sym typeface="+mn-lt"/>
              </a:rPr>
              <a:t>点击文本框即可进行编辑输入相关内容点击文本框即可进行编辑输入相关内容</a:t>
            </a:r>
          </a:p>
        </p:txBody>
      </p:sp>
      <p:sp>
        <p:nvSpPr>
          <p:cNvPr id="14" name="Freeform: Shape 19">
            <a:extLst>
              <a:ext uri="{FF2B5EF4-FFF2-40B4-BE49-F238E27FC236}">
                <a16:creationId xmlns:a16="http://schemas.microsoft.com/office/drawing/2014/main" xmlns="" id="{170BF68C-EEDF-44A3-9F05-4B66A6656951}"/>
              </a:ext>
            </a:extLst>
          </p:cNvPr>
          <p:cNvSpPr>
            <a:spLocks/>
          </p:cNvSpPr>
          <p:nvPr/>
        </p:nvSpPr>
        <p:spPr bwMode="auto">
          <a:xfrm>
            <a:off x="1357603" y="3297081"/>
            <a:ext cx="2814965" cy="1859464"/>
          </a:xfrm>
          <a:custGeom>
            <a:avLst/>
            <a:gdLst>
              <a:gd name="T0" fmla="*/ 37 w 1723"/>
              <a:gd name="T1" fmla="*/ 721 h 1138"/>
              <a:gd name="T2" fmla="*/ 451 w 1723"/>
              <a:gd name="T3" fmla="*/ 0 h 1138"/>
              <a:gd name="T4" fmla="*/ 451 w 1723"/>
              <a:gd name="T5" fmla="*/ 0 h 1138"/>
              <a:gd name="T6" fmla="*/ 634 w 1723"/>
              <a:gd name="T7" fmla="*/ 605 h 1138"/>
              <a:gd name="T8" fmla="*/ 1330 w 1723"/>
              <a:gd name="T9" fmla="*/ 579 h 1138"/>
              <a:gd name="T10" fmla="*/ 1446 w 1723"/>
              <a:gd name="T11" fmla="*/ 325 h 1138"/>
              <a:gd name="T12" fmla="*/ 1277 w 1723"/>
              <a:gd name="T13" fmla="*/ 32 h 1138"/>
              <a:gd name="T14" fmla="*/ 1071 w 1723"/>
              <a:gd name="T15" fmla="*/ 1138 h 1138"/>
              <a:gd name="T16" fmla="*/ 1071 w 1723"/>
              <a:gd name="T17" fmla="*/ 1138 h 1138"/>
              <a:gd name="T18" fmla="*/ 279 w 1723"/>
              <a:gd name="T19" fmla="*/ 1138 h 1138"/>
              <a:gd name="T20" fmla="*/ 0 w 1723"/>
              <a:gd name="T21" fmla="*/ 860 h 1138"/>
              <a:gd name="T22" fmla="*/ 37 w 1723"/>
              <a:gd name="T23" fmla="*/ 721 h 11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723" h="1138">
                <a:moveTo>
                  <a:pt x="37" y="721"/>
                </a:moveTo>
                <a:cubicBezTo>
                  <a:pt x="451" y="0"/>
                  <a:pt x="451" y="0"/>
                  <a:pt x="451" y="0"/>
                </a:cubicBezTo>
                <a:cubicBezTo>
                  <a:pt x="451" y="0"/>
                  <a:pt x="451" y="0"/>
                  <a:pt x="451" y="0"/>
                </a:cubicBezTo>
                <a:cubicBezTo>
                  <a:pt x="342" y="265"/>
                  <a:pt x="450" y="484"/>
                  <a:pt x="634" y="605"/>
                </a:cubicBezTo>
                <a:cubicBezTo>
                  <a:pt x="828" y="733"/>
                  <a:pt x="1106" y="750"/>
                  <a:pt x="1330" y="579"/>
                </a:cubicBezTo>
                <a:cubicBezTo>
                  <a:pt x="1401" y="517"/>
                  <a:pt x="1446" y="426"/>
                  <a:pt x="1446" y="325"/>
                </a:cubicBezTo>
                <a:cubicBezTo>
                  <a:pt x="1446" y="196"/>
                  <a:pt x="1378" y="96"/>
                  <a:pt x="1277" y="32"/>
                </a:cubicBezTo>
                <a:cubicBezTo>
                  <a:pt x="1723" y="311"/>
                  <a:pt x="1648" y="1131"/>
                  <a:pt x="1071" y="1138"/>
                </a:cubicBezTo>
                <a:cubicBezTo>
                  <a:pt x="1071" y="1138"/>
                  <a:pt x="1071" y="1138"/>
                  <a:pt x="1071" y="1138"/>
                </a:cubicBezTo>
                <a:cubicBezTo>
                  <a:pt x="279" y="1138"/>
                  <a:pt x="279" y="1138"/>
                  <a:pt x="279" y="1138"/>
                </a:cubicBezTo>
                <a:cubicBezTo>
                  <a:pt x="125" y="1138"/>
                  <a:pt x="0" y="1014"/>
                  <a:pt x="0" y="860"/>
                </a:cubicBezTo>
                <a:cubicBezTo>
                  <a:pt x="0" y="809"/>
                  <a:pt x="13" y="762"/>
                  <a:pt x="37" y="721"/>
                </a:cubicBezTo>
                <a:close/>
              </a:path>
            </a:pathLst>
          </a:custGeom>
          <a:solidFill>
            <a:schemeClr val="bg1">
              <a:lumMod val="95000"/>
            </a:schemeClr>
          </a:solidFill>
          <a:ln w="9525">
            <a:solidFill>
              <a:schemeClr val="bg1">
                <a:lumMod val="75000"/>
              </a:schemeClr>
            </a:solidFill>
            <a:round/>
            <a:headEnd/>
            <a:tailEnd/>
          </a:ln>
        </p:spPr>
        <p:txBody>
          <a:bodyPr anchor="ctr"/>
          <a:lstStyle/>
          <a:p>
            <a:pPr algn="ctr"/>
            <a:endParaRPr sz="4800" b="1">
              <a:cs typeface="+mn-ea"/>
              <a:sym typeface="+mn-lt"/>
            </a:endParaRPr>
          </a:p>
        </p:txBody>
      </p:sp>
      <p:sp>
        <p:nvSpPr>
          <p:cNvPr id="15" name="Freeform: Shape 20">
            <a:extLst>
              <a:ext uri="{FF2B5EF4-FFF2-40B4-BE49-F238E27FC236}">
                <a16:creationId xmlns:a16="http://schemas.microsoft.com/office/drawing/2014/main" xmlns="" id="{B10050A7-F981-41C5-BD8C-4032C08F366C}"/>
              </a:ext>
            </a:extLst>
          </p:cNvPr>
          <p:cNvSpPr>
            <a:spLocks/>
          </p:cNvSpPr>
          <p:nvPr/>
        </p:nvSpPr>
        <p:spPr bwMode="auto">
          <a:xfrm>
            <a:off x="1725317" y="1887510"/>
            <a:ext cx="2509929" cy="2881821"/>
          </a:xfrm>
          <a:custGeom>
            <a:avLst/>
            <a:gdLst>
              <a:gd name="T0" fmla="*/ 226 w 1537"/>
              <a:gd name="T1" fmla="*/ 862 h 1764"/>
              <a:gd name="T2" fmla="*/ 640 w 1537"/>
              <a:gd name="T3" fmla="*/ 141 h 1764"/>
              <a:gd name="T4" fmla="*/ 883 w 1537"/>
              <a:gd name="T5" fmla="*/ 0 h 1764"/>
              <a:gd name="T6" fmla="*/ 1123 w 1537"/>
              <a:gd name="T7" fmla="*/ 136 h 1764"/>
              <a:gd name="T8" fmla="*/ 1537 w 1537"/>
              <a:gd name="T9" fmla="*/ 857 h 1764"/>
              <a:gd name="T10" fmla="*/ 1537 w 1537"/>
              <a:gd name="T11" fmla="*/ 857 h 1764"/>
              <a:gd name="T12" fmla="*/ 545 w 1537"/>
              <a:gd name="T13" fmla="*/ 1188 h 1764"/>
              <a:gd name="T14" fmla="*/ 883 w 1537"/>
              <a:gd name="T15" fmla="*/ 1525 h 1764"/>
              <a:gd name="T16" fmla="*/ 1094 w 1537"/>
              <a:gd name="T17" fmla="*/ 1451 h 1764"/>
              <a:gd name="T18" fmla="*/ 226 w 1537"/>
              <a:gd name="T19" fmla="*/ 863 h 1764"/>
              <a:gd name="T20" fmla="*/ 226 w 1537"/>
              <a:gd name="T21" fmla="*/ 862 h 17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537" h="1764">
                <a:moveTo>
                  <a:pt x="226" y="862"/>
                </a:moveTo>
                <a:cubicBezTo>
                  <a:pt x="640" y="141"/>
                  <a:pt x="640" y="141"/>
                  <a:pt x="640" y="141"/>
                </a:cubicBezTo>
                <a:cubicBezTo>
                  <a:pt x="688" y="57"/>
                  <a:pt x="779" y="0"/>
                  <a:pt x="883" y="0"/>
                </a:cubicBezTo>
                <a:cubicBezTo>
                  <a:pt x="985" y="0"/>
                  <a:pt x="1074" y="55"/>
                  <a:pt x="1123" y="136"/>
                </a:cubicBezTo>
                <a:cubicBezTo>
                  <a:pt x="1537" y="857"/>
                  <a:pt x="1537" y="857"/>
                  <a:pt x="1537" y="857"/>
                </a:cubicBezTo>
                <a:cubicBezTo>
                  <a:pt x="1537" y="857"/>
                  <a:pt x="1537" y="857"/>
                  <a:pt x="1537" y="857"/>
                </a:cubicBezTo>
                <a:cubicBezTo>
                  <a:pt x="1244" y="356"/>
                  <a:pt x="545" y="671"/>
                  <a:pt x="545" y="1188"/>
                </a:cubicBezTo>
                <a:cubicBezTo>
                  <a:pt x="545" y="1374"/>
                  <a:pt x="696" y="1525"/>
                  <a:pt x="883" y="1525"/>
                </a:cubicBezTo>
                <a:cubicBezTo>
                  <a:pt x="963" y="1525"/>
                  <a:pt x="1036" y="1498"/>
                  <a:pt x="1094" y="1451"/>
                </a:cubicBezTo>
                <a:cubicBezTo>
                  <a:pt x="681" y="1764"/>
                  <a:pt x="0" y="1400"/>
                  <a:pt x="226" y="863"/>
                </a:cubicBezTo>
                <a:lnTo>
                  <a:pt x="226" y="862"/>
                </a:lnTo>
                <a:close/>
              </a:path>
            </a:pathLst>
          </a:custGeom>
          <a:solidFill>
            <a:schemeClr val="bg1">
              <a:lumMod val="95000"/>
            </a:schemeClr>
          </a:solidFill>
          <a:ln w="9525">
            <a:solidFill>
              <a:schemeClr val="bg1">
                <a:lumMod val="75000"/>
              </a:schemeClr>
            </a:solidFill>
            <a:round/>
            <a:headEnd/>
            <a:tailEnd/>
          </a:ln>
        </p:spPr>
        <p:txBody>
          <a:bodyPr anchor="ctr"/>
          <a:lstStyle/>
          <a:p>
            <a:pPr algn="ctr"/>
            <a:endParaRPr sz="4800" b="1">
              <a:cs typeface="+mn-ea"/>
              <a:sym typeface="+mn-lt"/>
            </a:endParaRPr>
          </a:p>
        </p:txBody>
      </p:sp>
      <p:sp>
        <p:nvSpPr>
          <p:cNvPr id="16" name="Freeform: Shape 21">
            <a:extLst>
              <a:ext uri="{FF2B5EF4-FFF2-40B4-BE49-F238E27FC236}">
                <a16:creationId xmlns:a16="http://schemas.microsoft.com/office/drawing/2014/main" xmlns="" id="{0419A89E-C658-4AC5-B25C-FF804D2EA77D}"/>
              </a:ext>
            </a:extLst>
          </p:cNvPr>
          <p:cNvSpPr>
            <a:spLocks/>
          </p:cNvSpPr>
          <p:nvPr/>
        </p:nvSpPr>
        <p:spPr bwMode="auto">
          <a:xfrm>
            <a:off x="2615353" y="2469724"/>
            <a:ext cx="2362287" cy="2686821"/>
          </a:xfrm>
          <a:custGeom>
            <a:avLst/>
            <a:gdLst>
              <a:gd name="T0" fmla="*/ 992 w 1446"/>
              <a:gd name="T1" fmla="*/ 501 h 1645"/>
              <a:gd name="T2" fmla="*/ 1409 w 1446"/>
              <a:gd name="T3" fmla="*/ 1228 h 1645"/>
              <a:gd name="T4" fmla="*/ 1446 w 1446"/>
              <a:gd name="T5" fmla="*/ 1367 h 1645"/>
              <a:gd name="T6" fmla="*/ 1167 w 1446"/>
              <a:gd name="T7" fmla="*/ 1645 h 1645"/>
              <a:gd name="T8" fmla="*/ 294 w 1446"/>
              <a:gd name="T9" fmla="*/ 1645 h 1645"/>
              <a:gd name="T10" fmla="*/ 507 w 1446"/>
              <a:gd name="T11" fmla="*/ 539 h 1645"/>
              <a:gd name="T12" fmla="*/ 338 w 1446"/>
              <a:gd name="T13" fmla="*/ 494 h 1645"/>
              <a:gd name="T14" fmla="*/ 0 w 1446"/>
              <a:gd name="T15" fmla="*/ 832 h 1645"/>
              <a:gd name="T16" fmla="*/ 992 w 1446"/>
              <a:gd name="T17" fmla="*/ 501 h 16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446" h="1645">
                <a:moveTo>
                  <a:pt x="992" y="501"/>
                </a:moveTo>
                <a:cubicBezTo>
                  <a:pt x="1409" y="1228"/>
                  <a:pt x="1409" y="1228"/>
                  <a:pt x="1409" y="1228"/>
                </a:cubicBezTo>
                <a:cubicBezTo>
                  <a:pt x="1432" y="1269"/>
                  <a:pt x="1446" y="1316"/>
                  <a:pt x="1446" y="1367"/>
                </a:cubicBezTo>
                <a:cubicBezTo>
                  <a:pt x="1446" y="1521"/>
                  <a:pt x="1321" y="1645"/>
                  <a:pt x="1167" y="1645"/>
                </a:cubicBezTo>
                <a:cubicBezTo>
                  <a:pt x="294" y="1645"/>
                  <a:pt x="294" y="1645"/>
                  <a:pt x="294" y="1645"/>
                </a:cubicBezTo>
                <a:cubicBezTo>
                  <a:pt x="877" y="1645"/>
                  <a:pt x="955" y="819"/>
                  <a:pt x="507" y="539"/>
                </a:cubicBezTo>
                <a:cubicBezTo>
                  <a:pt x="457" y="510"/>
                  <a:pt x="399" y="494"/>
                  <a:pt x="338" y="494"/>
                </a:cubicBezTo>
                <a:cubicBezTo>
                  <a:pt x="151" y="494"/>
                  <a:pt x="0" y="645"/>
                  <a:pt x="0" y="832"/>
                </a:cubicBezTo>
                <a:cubicBezTo>
                  <a:pt x="0" y="315"/>
                  <a:pt x="699" y="0"/>
                  <a:pt x="992" y="501"/>
                </a:cubicBezTo>
                <a:close/>
              </a:path>
            </a:pathLst>
          </a:custGeom>
          <a:solidFill>
            <a:schemeClr val="bg1">
              <a:lumMod val="95000"/>
            </a:schemeClr>
          </a:solidFill>
          <a:ln w="9525">
            <a:solidFill>
              <a:schemeClr val="bg1">
                <a:lumMod val="75000"/>
              </a:schemeClr>
            </a:solidFill>
            <a:round/>
            <a:headEnd/>
            <a:tailEnd/>
          </a:ln>
        </p:spPr>
        <p:txBody>
          <a:bodyPr anchor="ctr"/>
          <a:lstStyle/>
          <a:p>
            <a:pPr algn="ctr"/>
            <a:endParaRPr sz="4800" b="1">
              <a:cs typeface="+mn-ea"/>
              <a:sym typeface="+mn-lt"/>
            </a:endParaRPr>
          </a:p>
        </p:txBody>
      </p:sp>
      <p:sp>
        <p:nvSpPr>
          <p:cNvPr id="17" name="TextBox 5">
            <a:extLst>
              <a:ext uri="{FF2B5EF4-FFF2-40B4-BE49-F238E27FC236}">
                <a16:creationId xmlns:a16="http://schemas.microsoft.com/office/drawing/2014/main" xmlns="" id="{104F4BBA-69FD-4AE2-82A7-42E57C41B2E3}"/>
              </a:ext>
            </a:extLst>
          </p:cNvPr>
          <p:cNvSpPr txBox="1"/>
          <p:nvPr/>
        </p:nvSpPr>
        <p:spPr>
          <a:xfrm rot="18033840">
            <a:off x="1884220" y="3040425"/>
            <a:ext cx="1221814" cy="298004"/>
          </a:xfrm>
          <a:prstGeom prst="rect">
            <a:avLst/>
          </a:prstGeom>
          <a:solidFill>
            <a:schemeClr val="bg1">
              <a:lumMod val="95000"/>
            </a:schemeClr>
          </a:solidFill>
          <a:ln>
            <a:noFill/>
          </a:ln>
        </p:spPr>
        <p:txBody>
          <a:bodyPr wrap="none">
            <a:normAutofit lnSpcReduction="10000"/>
          </a:bodyPr>
          <a:lstStyle/>
          <a:p>
            <a:r>
              <a:rPr lang="zh-CN" altLang="en-US" sz="1400" b="1">
                <a:cs typeface="+mn-ea"/>
                <a:sym typeface="+mn-lt"/>
              </a:rPr>
              <a:t>标题文本预设</a:t>
            </a:r>
          </a:p>
        </p:txBody>
      </p:sp>
      <p:sp>
        <p:nvSpPr>
          <p:cNvPr id="18" name="TextBox 6">
            <a:extLst>
              <a:ext uri="{FF2B5EF4-FFF2-40B4-BE49-F238E27FC236}">
                <a16:creationId xmlns:a16="http://schemas.microsoft.com/office/drawing/2014/main" xmlns="" id="{B982B575-A276-4C7C-8DE8-D76F02591EA1}"/>
              </a:ext>
            </a:extLst>
          </p:cNvPr>
          <p:cNvSpPr txBox="1"/>
          <p:nvPr/>
        </p:nvSpPr>
        <p:spPr>
          <a:xfrm rot="3667932">
            <a:off x="3549853" y="3604392"/>
            <a:ext cx="1221814" cy="298004"/>
          </a:xfrm>
          <a:prstGeom prst="rect">
            <a:avLst/>
          </a:prstGeom>
          <a:solidFill>
            <a:schemeClr val="bg1">
              <a:lumMod val="95000"/>
            </a:schemeClr>
          </a:solidFill>
          <a:ln>
            <a:noFill/>
          </a:ln>
        </p:spPr>
        <p:txBody>
          <a:bodyPr wrap="none">
            <a:normAutofit lnSpcReduction="10000"/>
          </a:bodyPr>
          <a:lstStyle/>
          <a:p>
            <a:pPr lvl="0"/>
            <a:r>
              <a:rPr lang="zh-CN" altLang="en-US" sz="1400" b="1">
                <a:cs typeface="+mn-ea"/>
                <a:sym typeface="+mn-lt"/>
              </a:rPr>
              <a:t>标题文本预设</a:t>
            </a:r>
          </a:p>
        </p:txBody>
      </p:sp>
      <p:sp>
        <p:nvSpPr>
          <p:cNvPr id="19" name="TextBox 7">
            <a:extLst>
              <a:ext uri="{FF2B5EF4-FFF2-40B4-BE49-F238E27FC236}">
                <a16:creationId xmlns:a16="http://schemas.microsoft.com/office/drawing/2014/main" xmlns="" id="{324BE9A2-7855-40E0-A5B7-F25D334BE03B}"/>
              </a:ext>
            </a:extLst>
          </p:cNvPr>
          <p:cNvSpPr txBox="1"/>
          <p:nvPr/>
        </p:nvSpPr>
        <p:spPr>
          <a:xfrm>
            <a:off x="2021885" y="4733654"/>
            <a:ext cx="1221814" cy="298004"/>
          </a:xfrm>
          <a:prstGeom prst="rect">
            <a:avLst/>
          </a:prstGeom>
          <a:solidFill>
            <a:schemeClr val="bg1">
              <a:lumMod val="95000"/>
            </a:schemeClr>
          </a:solidFill>
          <a:ln>
            <a:noFill/>
          </a:ln>
        </p:spPr>
        <p:txBody>
          <a:bodyPr wrap="none">
            <a:normAutofit lnSpcReduction="10000"/>
          </a:bodyPr>
          <a:lstStyle/>
          <a:p>
            <a:pPr lvl="0"/>
            <a:r>
              <a:rPr lang="zh-CN" altLang="en-US" sz="1400" b="1" dirty="0">
                <a:cs typeface="+mn-ea"/>
                <a:sym typeface="+mn-lt"/>
              </a:rPr>
              <a:t>标题文本预设</a:t>
            </a:r>
          </a:p>
        </p:txBody>
      </p:sp>
      <p:grpSp>
        <p:nvGrpSpPr>
          <p:cNvPr id="20" name="Group 8">
            <a:extLst>
              <a:ext uri="{FF2B5EF4-FFF2-40B4-BE49-F238E27FC236}">
                <a16:creationId xmlns:a16="http://schemas.microsoft.com/office/drawing/2014/main" xmlns="" id="{27A77EF4-58C0-4201-8149-29E05E52C06D}"/>
              </a:ext>
            </a:extLst>
          </p:cNvPr>
          <p:cNvGrpSpPr/>
          <p:nvPr/>
        </p:nvGrpSpPr>
        <p:grpSpPr>
          <a:xfrm rot="13975806">
            <a:off x="1595062" y="4503120"/>
            <a:ext cx="308956" cy="450367"/>
            <a:chOff x="5429367" y="4908078"/>
            <a:chExt cx="319088" cy="465138"/>
          </a:xfrm>
          <a:solidFill>
            <a:schemeClr val="bg1">
              <a:lumMod val="75000"/>
            </a:schemeClr>
          </a:solidFill>
        </p:grpSpPr>
        <p:sp>
          <p:nvSpPr>
            <p:cNvPr id="28" name="Freeform: Shape 16">
              <a:extLst>
                <a:ext uri="{FF2B5EF4-FFF2-40B4-BE49-F238E27FC236}">
                  <a16:creationId xmlns:a16="http://schemas.microsoft.com/office/drawing/2014/main" xmlns="" id="{1A415239-A42D-4061-8AFC-879675F42E5F}"/>
                </a:ext>
              </a:extLst>
            </p:cNvPr>
            <p:cNvSpPr>
              <a:spLocks/>
            </p:cNvSpPr>
            <p:nvPr/>
          </p:nvSpPr>
          <p:spPr bwMode="auto">
            <a:xfrm>
              <a:off x="5429367" y="4908078"/>
              <a:ext cx="319088" cy="46513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19636" y="3374"/>
                  </a:moveTo>
                  <a:lnTo>
                    <a:pt x="1963" y="3375"/>
                  </a:lnTo>
                  <a:lnTo>
                    <a:pt x="1963" y="2025"/>
                  </a:lnTo>
                  <a:cubicBezTo>
                    <a:pt x="1963" y="1653"/>
                    <a:pt x="2402" y="1350"/>
                    <a:pt x="2945" y="1350"/>
                  </a:cubicBezTo>
                  <a:lnTo>
                    <a:pt x="18654" y="1349"/>
                  </a:lnTo>
                  <a:cubicBezTo>
                    <a:pt x="19195" y="1349"/>
                    <a:pt x="19636" y="1652"/>
                    <a:pt x="19636" y="2024"/>
                  </a:cubicBezTo>
                  <a:cubicBezTo>
                    <a:pt x="19636" y="2024"/>
                    <a:pt x="19636" y="3374"/>
                    <a:pt x="19636" y="3374"/>
                  </a:cubicBezTo>
                  <a:close/>
                  <a:moveTo>
                    <a:pt x="19636" y="17546"/>
                  </a:moveTo>
                  <a:lnTo>
                    <a:pt x="1963" y="17547"/>
                  </a:lnTo>
                  <a:lnTo>
                    <a:pt x="1963" y="4050"/>
                  </a:lnTo>
                  <a:lnTo>
                    <a:pt x="19636" y="4049"/>
                  </a:lnTo>
                  <a:cubicBezTo>
                    <a:pt x="19636" y="4049"/>
                    <a:pt x="19636" y="17546"/>
                    <a:pt x="19636" y="17546"/>
                  </a:cubicBezTo>
                  <a:close/>
                  <a:moveTo>
                    <a:pt x="19636" y="19574"/>
                  </a:moveTo>
                  <a:cubicBezTo>
                    <a:pt x="19636" y="19946"/>
                    <a:pt x="19195" y="20249"/>
                    <a:pt x="18654" y="20249"/>
                  </a:cubicBezTo>
                  <a:lnTo>
                    <a:pt x="2945" y="20250"/>
                  </a:lnTo>
                  <a:cubicBezTo>
                    <a:pt x="2402" y="20250"/>
                    <a:pt x="1963" y="19947"/>
                    <a:pt x="1963" y="19575"/>
                  </a:cubicBezTo>
                  <a:lnTo>
                    <a:pt x="1963" y="18222"/>
                  </a:lnTo>
                  <a:lnTo>
                    <a:pt x="19636" y="18221"/>
                  </a:lnTo>
                  <a:cubicBezTo>
                    <a:pt x="19636" y="18221"/>
                    <a:pt x="19636" y="19574"/>
                    <a:pt x="19636" y="19574"/>
                  </a:cubicBezTo>
                  <a:close/>
                  <a:moveTo>
                    <a:pt x="18654" y="0"/>
                  </a:moveTo>
                  <a:lnTo>
                    <a:pt x="2945" y="0"/>
                  </a:lnTo>
                  <a:cubicBezTo>
                    <a:pt x="1317" y="0"/>
                    <a:pt x="0" y="907"/>
                    <a:pt x="0" y="2025"/>
                  </a:cubicBezTo>
                  <a:lnTo>
                    <a:pt x="0" y="19575"/>
                  </a:lnTo>
                  <a:cubicBezTo>
                    <a:pt x="0" y="20693"/>
                    <a:pt x="1317" y="21600"/>
                    <a:pt x="2945" y="21600"/>
                  </a:cubicBezTo>
                  <a:lnTo>
                    <a:pt x="18654" y="21599"/>
                  </a:lnTo>
                  <a:cubicBezTo>
                    <a:pt x="20280" y="21599"/>
                    <a:pt x="21600" y="20693"/>
                    <a:pt x="21600" y="19574"/>
                  </a:cubicBezTo>
                  <a:lnTo>
                    <a:pt x="21600" y="2024"/>
                  </a:lnTo>
                  <a:cubicBezTo>
                    <a:pt x="21600" y="906"/>
                    <a:pt x="20280" y="0"/>
                    <a:pt x="18654" y="0"/>
                  </a:cubicBezTo>
                </a:path>
              </a:pathLst>
            </a:custGeom>
            <a:grpFill/>
            <a:ln>
              <a:solidFill>
                <a:schemeClr val="bg1">
                  <a:lumMod val="75000"/>
                </a:schemeClr>
              </a:solidFill>
            </a:ln>
            <a:effectLst/>
            <a:extLst>
              <a:ext uri="{91240B29-F687-4f45-9708-019B960494DF}">
                <a14:hiddenLine xmlns="" xmlns:lc="http://schemas.openxmlformats.org/drawingml/2006/lockedCanvas" xmlns:p14="http://schemas.microsoft.com/office/powerpoint/2010/main" xmlns:a14="http://schemas.microsoft.com/office/drawing/2010/main" w="12700" cap="flat" cmpd="sng">
                  <a:solidFill>
                    <a:srgbClr val="000000"/>
                  </a:solidFill>
                  <a:prstDash val="solid"/>
                  <a:miter lim="0"/>
                  <a:headEnd/>
                  <a:tailEnd/>
                </a14:hiddenLine>
              </a:ext>
              <a:ext uri="{AF507438-7753-43e0-B8FC-AC1667EBCBE1}">
                <a14:hiddenEffects xmlns="" xmlns:lc="http://schemas.openxmlformats.org/drawingml/2006/lockedCanvas" xmlns:p14="http://schemas.microsoft.com/office/powerpoint/2010/main" xmlns:a14="http://schemas.microsoft.com/office/drawing/2010/main">
                  <a:effectLst>
                    <a:outerShdw blurRad="63500" dist="38099" dir="2700000" algn="ctr" rotWithShape="0">
                      <a:srgbClr val="000000">
                        <a:alpha val="74998"/>
                      </a:srgbClr>
                    </a:outerShdw>
                  </a:effectLst>
                </a14:hiddenEffects>
              </a:ext>
            </a:extLst>
          </p:spPr>
          <p:txBody>
            <a:bodyPr anchor="ctr"/>
            <a:lstStyle/>
            <a:p>
              <a:pPr algn="ctr"/>
              <a:endParaRPr sz="4800" b="1">
                <a:cs typeface="+mn-ea"/>
                <a:sym typeface="+mn-lt"/>
              </a:endParaRPr>
            </a:p>
          </p:txBody>
        </p:sp>
        <p:sp>
          <p:nvSpPr>
            <p:cNvPr id="29" name="Freeform: Shape 17">
              <a:extLst>
                <a:ext uri="{FF2B5EF4-FFF2-40B4-BE49-F238E27FC236}">
                  <a16:creationId xmlns:a16="http://schemas.microsoft.com/office/drawing/2014/main" xmlns="" id="{FB031AD3-20AC-4BA4-B251-D60C2726B52F}"/>
                </a:ext>
              </a:extLst>
            </p:cNvPr>
            <p:cNvSpPr>
              <a:spLocks/>
            </p:cNvSpPr>
            <p:nvPr/>
          </p:nvSpPr>
          <p:spPr bwMode="auto">
            <a:xfrm>
              <a:off x="5559542" y="4951734"/>
              <a:ext cx="58738" cy="1428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1600" y="10800"/>
                  </a:moveTo>
                  <a:cubicBezTo>
                    <a:pt x="21600" y="16758"/>
                    <a:pt x="20387" y="21599"/>
                    <a:pt x="18899" y="21599"/>
                  </a:cubicBezTo>
                  <a:lnTo>
                    <a:pt x="2699" y="21599"/>
                  </a:lnTo>
                  <a:cubicBezTo>
                    <a:pt x="1202" y="21599"/>
                    <a:pt x="0" y="16758"/>
                    <a:pt x="0" y="10800"/>
                  </a:cubicBezTo>
                  <a:cubicBezTo>
                    <a:pt x="0" y="4841"/>
                    <a:pt x="1202" y="0"/>
                    <a:pt x="2699" y="0"/>
                  </a:cubicBezTo>
                  <a:lnTo>
                    <a:pt x="18899" y="0"/>
                  </a:lnTo>
                  <a:cubicBezTo>
                    <a:pt x="20387" y="0"/>
                    <a:pt x="21600" y="4841"/>
                    <a:pt x="21600" y="10800"/>
                  </a:cubicBezTo>
                </a:path>
              </a:pathLst>
            </a:custGeom>
            <a:grpFill/>
            <a:ln>
              <a:solidFill>
                <a:schemeClr val="bg1">
                  <a:lumMod val="75000"/>
                </a:schemeClr>
              </a:solidFill>
            </a:ln>
            <a:effectLst/>
            <a:extLst>
              <a:ext uri="{91240B29-F687-4f45-9708-019B960494DF}">
                <a14:hiddenLine xmlns="" xmlns:lc="http://schemas.openxmlformats.org/drawingml/2006/lockedCanvas" xmlns:p14="http://schemas.microsoft.com/office/powerpoint/2010/main" xmlns:a14="http://schemas.microsoft.com/office/drawing/2010/main" w="12700" cap="flat" cmpd="sng">
                  <a:solidFill>
                    <a:srgbClr val="000000"/>
                  </a:solidFill>
                  <a:prstDash val="solid"/>
                  <a:miter lim="0"/>
                  <a:headEnd/>
                  <a:tailEnd/>
                </a14:hiddenLine>
              </a:ext>
              <a:ext uri="{AF507438-7753-43e0-B8FC-AC1667EBCBE1}">
                <a14:hiddenEffects xmlns="" xmlns:lc="http://schemas.openxmlformats.org/drawingml/2006/lockedCanvas" xmlns:p14="http://schemas.microsoft.com/office/powerpoint/2010/main" xmlns:a14="http://schemas.microsoft.com/office/drawing/2010/main">
                  <a:effectLst>
                    <a:outerShdw blurRad="63500" dist="38099" dir="2700000" algn="ctr" rotWithShape="0">
                      <a:srgbClr val="000000">
                        <a:alpha val="74998"/>
                      </a:srgbClr>
                    </a:outerShdw>
                  </a:effectLst>
                </a14:hiddenEffects>
              </a:ext>
            </a:extLst>
          </p:spPr>
          <p:txBody>
            <a:bodyPr anchor="ctr"/>
            <a:lstStyle/>
            <a:p>
              <a:pPr algn="ctr"/>
              <a:endParaRPr sz="4800" b="1">
                <a:cs typeface="+mn-ea"/>
                <a:sym typeface="+mn-lt"/>
              </a:endParaRPr>
            </a:p>
          </p:txBody>
        </p:sp>
        <p:sp>
          <p:nvSpPr>
            <p:cNvPr id="30" name="Freeform: Shape 18">
              <a:extLst>
                <a:ext uri="{FF2B5EF4-FFF2-40B4-BE49-F238E27FC236}">
                  <a16:creationId xmlns:a16="http://schemas.microsoft.com/office/drawing/2014/main" xmlns="" id="{D615808A-EA8E-41B7-8D90-C35242FA8893}"/>
                </a:ext>
              </a:extLst>
            </p:cNvPr>
            <p:cNvSpPr>
              <a:spLocks/>
            </p:cNvSpPr>
            <p:nvPr/>
          </p:nvSpPr>
          <p:spPr bwMode="auto">
            <a:xfrm>
              <a:off x="5574623" y="5315272"/>
              <a:ext cx="28575" cy="1428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1600" y="10800"/>
                  </a:moveTo>
                  <a:cubicBezTo>
                    <a:pt x="21600" y="16769"/>
                    <a:pt x="19174" y="21599"/>
                    <a:pt x="16199" y="21599"/>
                  </a:cubicBezTo>
                  <a:lnTo>
                    <a:pt x="5399" y="21599"/>
                  </a:lnTo>
                  <a:cubicBezTo>
                    <a:pt x="2404" y="21599"/>
                    <a:pt x="0" y="16769"/>
                    <a:pt x="0" y="10800"/>
                  </a:cubicBezTo>
                  <a:cubicBezTo>
                    <a:pt x="0" y="4830"/>
                    <a:pt x="2404" y="0"/>
                    <a:pt x="5399" y="0"/>
                  </a:cubicBezTo>
                  <a:lnTo>
                    <a:pt x="16199" y="0"/>
                  </a:lnTo>
                  <a:cubicBezTo>
                    <a:pt x="19174" y="0"/>
                    <a:pt x="21600" y="4830"/>
                    <a:pt x="21600" y="10800"/>
                  </a:cubicBezTo>
                </a:path>
              </a:pathLst>
            </a:custGeom>
            <a:grpFill/>
            <a:ln>
              <a:solidFill>
                <a:schemeClr val="bg1">
                  <a:lumMod val="75000"/>
                </a:schemeClr>
              </a:solidFill>
            </a:ln>
            <a:effectLst/>
            <a:extLst>
              <a:ext uri="{91240B29-F687-4f45-9708-019B960494DF}">
                <a14:hiddenLine xmlns="" xmlns:lc="http://schemas.openxmlformats.org/drawingml/2006/lockedCanvas" xmlns:p14="http://schemas.microsoft.com/office/powerpoint/2010/main" xmlns:a14="http://schemas.microsoft.com/office/drawing/2010/main" w="12700" cap="flat" cmpd="sng">
                  <a:solidFill>
                    <a:srgbClr val="000000"/>
                  </a:solidFill>
                  <a:prstDash val="solid"/>
                  <a:miter lim="0"/>
                  <a:headEnd/>
                  <a:tailEnd/>
                </a14:hiddenLine>
              </a:ext>
              <a:ext uri="{AF507438-7753-43e0-B8FC-AC1667EBCBE1}">
                <a14:hiddenEffects xmlns="" xmlns:lc="http://schemas.openxmlformats.org/drawingml/2006/lockedCanvas" xmlns:p14="http://schemas.microsoft.com/office/powerpoint/2010/main" xmlns:a14="http://schemas.microsoft.com/office/drawing/2010/main">
                  <a:effectLst>
                    <a:outerShdw blurRad="63500" dist="38099" dir="2700000" algn="ctr" rotWithShape="0">
                      <a:srgbClr val="000000">
                        <a:alpha val="74998"/>
                      </a:srgbClr>
                    </a:outerShdw>
                  </a:effectLst>
                </a14:hiddenEffects>
              </a:ext>
            </a:extLst>
          </p:spPr>
          <p:txBody>
            <a:bodyPr anchor="ctr"/>
            <a:lstStyle/>
            <a:p>
              <a:pPr algn="ctr"/>
              <a:endParaRPr sz="4800" b="1">
                <a:cs typeface="+mn-ea"/>
                <a:sym typeface="+mn-lt"/>
              </a:endParaRPr>
            </a:p>
          </p:txBody>
        </p:sp>
      </p:grpSp>
      <p:grpSp>
        <p:nvGrpSpPr>
          <p:cNvPr id="21" name="Group 9">
            <a:extLst>
              <a:ext uri="{FF2B5EF4-FFF2-40B4-BE49-F238E27FC236}">
                <a16:creationId xmlns:a16="http://schemas.microsoft.com/office/drawing/2014/main" xmlns="" id="{A35F3F04-09FE-4446-A555-3E5BB369B4B0}"/>
              </a:ext>
            </a:extLst>
          </p:cNvPr>
          <p:cNvGrpSpPr/>
          <p:nvPr/>
        </p:nvGrpSpPr>
        <p:grpSpPr>
          <a:xfrm>
            <a:off x="3007006" y="2108264"/>
            <a:ext cx="308956" cy="450367"/>
            <a:chOff x="3582988" y="3510757"/>
            <a:chExt cx="319088" cy="465138"/>
          </a:xfrm>
          <a:solidFill>
            <a:schemeClr val="bg1">
              <a:lumMod val="75000"/>
            </a:schemeClr>
          </a:solidFill>
        </p:grpSpPr>
        <p:sp>
          <p:nvSpPr>
            <p:cNvPr id="26" name="Freeform: Shape 14">
              <a:extLst>
                <a:ext uri="{FF2B5EF4-FFF2-40B4-BE49-F238E27FC236}">
                  <a16:creationId xmlns:a16="http://schemas.microsoft.com/office/drawing/2014/main" xmlns="" id="{4FC95C02-4FD1-42C6-B9D2-0B25B6A6B81B}"/>
                </a:ext>
              </a:extLst>
            </p:cNvPr>
            <p:cNvSpPr>
              <a:spLocks/>
            </p:cNvSpPr>
            <p:nvPr/>
          </p:nvSpPr>
          <p:spPr bwMode="auto">
            <a:xfrm>
              <a:off x="3582988" y="3510757"/>
              <a:ext cx="319088" cy="46513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15386" y="14175"/>
                  </a:moveTo>
                  <a:lnTo>
                    <a:pt x="6223" y="14175"/>
                  </a:lnTo>
                  <a:cubicBezTo>
                    <a:pt x="5734" y="13446"/>
                    <a:pt x="5147" y="12716"/>
                    <a:pt x="4568" y="12003"/>
                  </a:cubicBezTo>
                  <a:cubicBezTo>
                    <a:pt x="3287" y="10427"/>
                    <a:pt x="1963" y="8797"/>
                    <a:pt x="1963" y="7425"/>
                  </a:cubicBezTo>
                  <a:cubicBezTo>
                    <a:pt x="1963" y="4075"/>
                    <a:pt x="5927" y="1350"/>
                    <a:pt x="10800" y="1350"/>
                  </a:cubicBezTo>
                  <a:cubicBezTo>
                    <a:pt x="15672" y="1350"/>
                    <a:pt x="19636" y="4075"/>
                    <a:pt x="19636" y="7425"/>
                  </a:cubicBezTo>
                  <a:cubicBezTo>
                    <a:pt x="19636" y="8787"/>
                    <a:pt x="18312" y="10425"/>
                    <a:pt x="17029" y="12011"/>
                  </a:cubicBezTo>
                  <a:cubicBezTo>
                    <a:pt x="16455" y="12723"/>
                    <a:pt x="15873" y="13449"/>
                    <a:pt x="15386" y="14175"/>
                  </a:cubicBezTo>
                  <a:moveTo>
                    <a:pt x="10800" y="20249"/>
                  </a:moveTo>
                  <a:cubicBezTo>
                    <a:pt x="9805" y="20249"/>
                    <a:pt x="9347" y="20171"/>
                    <a:pt x="8839" y="19406"/>
                  </a:cubicBezTo>
                  <a:lnTo>
                    <a:pt x="13000" y="19048"/>
                  </a:lnTo>
                  <a:cubicBezTo>
                    <a:pt x="12398" y="20164"/>
                    <a:pt x="11959" y="20249"/>
                    <a:pt x="10800" y="20249"/>
                  </a:cubicBezTo>
                  <a:moveTo>
                    <a:pt x="7595" y="16813"/>
                  </a:moveTo>
                  <a:cubicBezTo>
                    <a:pt x="7417" y="16407"/>
                    <a:pt x="7215" y="15978"/>
                    <a:pt x="6991" y="15525"/>
                  </a:cubicBezTo>
                  <a:lnTo>
                    <a:pt x="14616" y="15525"/>
                  </a:lnTo>
                  <a:cubicBezTo>
                    <a:pt x="14496" y="15767"/>
                    <a:pt x="14375" y="16010"/>
                    <a:pt x="14270" y="16239"/>
                  </a:cubicBezTo>
                  <a:cubicBezTo>
                    <a:pt x="14270" y="16239"/>
                    <a:pt x="7595" y="16813"/>
                    <a:pt x="7595" y="16813"/>
                  </a:cubicBezTo>
                  <a:close/>
                  <a:moveTo>
                    <a:pt x="13345" y="18343"/>
                  </a:moveTo>
                  <a:lnTo>
                    <a:pt x="8476" y="18762"/>
                  </a:lnTo>
                  <a:cubicBezTo>
                    <a:pt x="8303" y="18416"/>
                    <a:pt x="8116" y="18011"/>
                    <a:pt x="7890" y="17483"/>
                  </a:cubicBezTo>
                  <a:cubicBezTo>
                    <a:pt x="7887" y="17477"/>
                    <a:pt x="7883" y="17469"/>
                    <a:pt x="7881" y="17462"/>
                  </a:cubicBezTo>
                  <a:lnTo>
                    <a:pt x="13957" y="16941"/>
                  </a:lnTo>
                  <a:cubicBezTo>
                    <a:pt x="13871" y="17140"/>
                    <a:pt x="13778" y="17350"/>
                    <a:pt x="13698" y="17537"/>
                  </a:cubicBezTo>
                  <a:cubicBezTo>
                    <a:pt x="13569" y="17841"/>
                    <a:pt x="13453" y="18104"/>
                    <a:pt x="13345" y="18343"/>
                  </a:cubicBezTo>
                  <a:moveTo>
                    <a:pt x="10800" y="0"/>
                  </a:moveTo>
                  <a:cubicBezTo>
                    <a:pt x="4835" y="0"/>
                    <a:pt x="0" y="3324"/>
                    <a:pt x="0" y="7425"/>
                  </a:cubicBezTo>
                  <a:cubicBezTo>
                    <a:pt x="0" y="10146"/>
                    <a:pt x="3621" y="13029"/>
                    <a:pt x="4939" y="15562"/>
                  </a:cubicBezTo>
                  <a:cubicBezTo>
                    <a:pt x="6906" y="19339"/>
                    <a:pt x="6688" y="21599"/>
                    <a:pt x="10800" y="21599"/>
                  </a:cubicBezTo>
                  <a:cubicBezTo>
                    <a:pt x="14972" y="21599"/>
                    <a:pt x="14692" y="19349"/>
                    <a:pt x="16660" y="15577"/>
                  </a:cubicBezTo>
                  <a:cubicBezTo>
                    <a:pt x="17983" y="13039"/>
                    <a:pt x="21600" y="10124"/>
                    <a:pt x="21600" y="7425"/>
                  </a:cubicBezTo>
                  <a:cubicBezTo>
                    <a:pt x="21600" y="3324"/>
                    <a:pt x="16764" y="0"/>
                    <a:pt x="10800" y="0"/>
                  </a:cubicBezTo>
                </a:path>
              </a:pathLst>
            </a:custGeom>
            <a:grpFill/>
            <a:ln>
              <a:solidFill>
                <a:schemeClr val="bg1">
                  <a:lumMod val="75000"/>
                </a:schemeClr>
              </a:solidFill>
            </a:ln>
            <a:effectLst/>
            <a:extLst>
              <a:ext uri="{91240B29-F687-4f45-9708-019B960494DF}">
                <a14:hiddenLine xmlns="" xmlns:lc="http://schemas.openxmlformats.org/drawingml/2006/lockedCanvas" xmlns:p14="http://schemas.microsoft.com/office/powerpoint/2010/main" xmlns:a14="http://schemas.microsoft.com/office/drawing/2010/main" w="12700" cap="flat" cmpd="sng">
                  <a:solidFill>
                    <a:srgbClr val="000000"/>
                  </a:solidFill>
                  <a:prstDash val="solid"/>
                  <a:miter lim="0"/>
                  <a:headEnd/>
                  <a:tailEnd/>
                </a14:hiddenLine>
              </a:ext>
              <a:ext uri="{AF507438-7753-43e0-B8FC-AC1667EBCBE1}">
                <a14:hiddenEffects xmlns="" xmlns:lc="http://schemas.openxmlformats.org/drawingml/2006/lockedCanvas" xmlns:p14="http://schemas.microsoft.com/office/powerpoint/2010/main" xmlns:a14="http://schemas.microsoft.com/office/drawing/2010/main">
                  <a:effectLst>
                    <a:outerShdw blurRad="63500" dist="38099" dir="2700000" algn="ctr" rotWithShape="0">
                      <a:srgbClr val="000000">
                        <a:alpha val="74998"/>
                      </a:srgbClr>
                    </a:outerShdw>
                  </a:effectLst>
                </a14:hiddenEffects>
              </a:ext>
            </a:extLst>
          </p:spPr>
          <p:txBody>
            <a:bodyPr anchor="ctr"/>
            <a:lstStyle/>
            <a:p>
              <a:pPr algn="ctr"/>
              <a:endParaRPr sz="4800" b="1">
                <a:cs typeface="+mn-ea"/>
                <a:sym typeface="+mn-lt"/>
              </a:endParaRPr>
            </a:p>
          </p:txBody>
        </p:sp>
        <p:sp>
          <p:nvSpPr>
            <p:cNvPr id="27" name="Freeform: Shape 15">
              <a:extLst>
                <a:ext uri="{FF2B5EF4-FFF2-40B4-BE49-F238E27FC236}">
                  <a16:creationId xmlns:a16="http://schemas.microsoft.com/office/drawing/2014/main" xmlns="" id="{6B9D8A99-7AC1-4EFD-82D9-82576D3A40C1}"/>
                </a:ext>
              </a:extLst>
            </p:cNvPr>
            <p:cNvSpPr>
              <a:spLocks/>
            </p:cNvSpPr>
            <p:nvPr/>
          </p:nvSpPr>
          <p:spPr bwMode="auto">
            <a:xfrm>
              <a:off x="3655219" y="3583782"/>
              <a:ext cx="94456" cy="94456"/>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19938" y="0"/>
                  </a:moveTo>
                  <a:cubicBezTo>
                    <a:pt x="8943" y="0"/>
                    <a:pt x="0" y="8942"/>
                    <a:pt x="0" y="19938"/>
                  </a:cubicBezTo>
                  <a:cubicBezTo>
                    <a:pt x="0" y="20855"/>
                    <a:pt x="743" y="21600"/>
                    <a:pt x="1661" y="21600"/>
                  </a:cubicBezTo>
                  <a:cubicBezTo>
                    <a:pt x="2579" y="21600"/>
                    <a:pt x="3323" y="20855"/>
                    <a:pt x="3323" y="19938"/>
                  </a:cubicBezTo>
                  <a:cubicBezTo>
                    <a:pt x="3323" y="10777"/>
                    <a:pt x="10777" y="3323"/>
                    <a:pt x="19938" y="3323"/>
                  </a:cubicBezTo>
                  <a:cubicBezTo>
                    <a:pt x="20856" y="3323"/>
                    <a:pt x="21600" y="2578"/>
                    <a:pt x="21600" y="1661"/>
                  </a:cubicBezTo>
                  <a:cubicBezTo>
                    <a:pt x="21600" y="744"/>
                    <a:pt x="20856" y="0"/>
                    <a:pt x="19938" y="0"/>
                  </a:cubicBezTo>
                </a:path>
              </a:pathLst>
            </a:custGeom>
            <a:grpFill/>
            <a:ln>
              <a:solidFill>
                <a:schemeClr val="bg1">
                  <a:lumMod val="75000"/>
                </a:schemeClr>
              </a:solidFill>
            </a:ln>
            <a:effectLst/>
            <a:extLst>
              <a:ext uri="{91240B29-F687-4f45-9708-019B960494DF}">
                <a14:hiddenLine xmlns="" xmlns:lc="http://schemas.openxmlformats.org/drawingml/2006/lockedCanvas" xmlns:p14="http://schemas.microsoft.com/office/powerpoint/2010/main" xmlns:a14="http://schemas.microsoft.com/office/drawing/2010/main" w="12700" cap="flat" cmpd="sng">
                  <a:solidFill>
                    <a:srgbClr val="000000"/>
                  </a:solidFill>
                  <a:prstDash val="solid"/>
                  <a:miter lim="0"/>
                  <a:headEnd/>
                  <a:tailEnd/>
                </a14:hiddenLine>
              </a:ext>
              <a:ext uri="{AF507438-7753-43e0-B8FC-AC1667EBCBE1}">
                <a14:hiddenEffects xmlns="" xmlns:lc="http://schemas.openxmlformats.org/drawingml/2006/lockedCanvas" xmlns:p14="http://schemas.microsoft.com/office/powerpoint/2010/main" xmlns:a14="http://schemas.microsoft.com/office/drawing/2010/main">
                  <a:effectLst>
                    <a:outerShdw blurRad="63500" dist="38099" dir="2700000" algn="ctr" rotWithShape="0">
                      <a:srgbClr val="000000">
                        <a:alpha val="74998"/>
                      </a:srgbClr>
                    </a:outerShdw>
                  </a:effectLst>
                </a14:hiddenEffects>
              </a:ext>
            </a:extLst>
          </p:spPr>
          <p:txBody>
            <a:bodyPr anchor="ctr"/>
            <a:lstStyle/>
            <a:p>
              <a:pPr algn="ctr"/>
              <a:endParaRPr sz="4800" b="1">
                <a:cs typeface="+mn-ea"/>
                <a:sym typeface="+mn-lt"/>
              </a:endParaRPr>
            </a:p>
          </p:txBody>
        </p:sp>
      </p:grpSp>
      <p:grpSp>
        <p:nvGrpSpPr>
          <p:cNvPr id="22" name="Group 10">
            <a:extLst>
              <a:ext uri="{FF2B5EF4-FFF2-40B4-BE49-F238E27FC236}">
                <a16:creationId xmlns:a16="http://schemas.microsoft.com/office/drawing/2014/main" xmlns="" id="{09D00146-B97D-426A-A851-3F14C744E2BF}"/>
              </a:ext>
            </a:extLst>
          </p:cNvPr>
          <p:cNvGrpSpPr/>
          <p:nvPr/>
        </p:nvGrpSpPr>
        <p:grpSpPr>
          <a:xfrm rot="7811741">
            <a:off x="4312944" y="4552499"/>
            <a:ext cx="450367" cy="378893"/>
            <a:chOff x="5356342" y="3093565"/>
            <a:chExt cx="465138" cy="391319"/>
          </a:xfrm>
          <a:solidFill>
            <a:schemeClr val="bg1">
              <a:lumMod val="75000"/>
            </a:schemeClr>
          </a:solidFill>
        </p:grpSpPr>
        <p:sp>
          <p:nvSpPr>
            <p:cNvPr id="23" name="Freeform: Shape 11">
              <a:extLst>
                <a:ext uri="{FF2B5EF4-FFF2-40B4-BE49-F238E27FC236}">
                  <a16:creationId xmlns:a16="http://schemas.microsoft.com/office/drawing/2014/main" xmlns="" id="{6CCD21FA-E1B7-4778-A86E-90BA9877386D}"/>
                </a:ext>
              </a:extLst>
            </p:cNvPr>
            <p:cNvSpPr>
              <a:spLocks/>
            </p:cNvSpPr>
            <p:nvPr/>
          </p:nvSpPr>
          <p:spPr bwMode="auto">
            <a:xfrm>
              <a:off x="5473023" y="3195165"/>
              <a:ext cx="231775" cy="231775"/>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16948" y="16070"/>
                  </a:moveTo>
                  <a:cubicBezTo>
                    <a:pt x="14037" y="19468"/>
                    <a:pt x="8925" y="19859"/>
                    <a:pt x="5529" y="16948"/>
                  </a:cubicBezTo>
                  <a:cubicBezTo>
                    <a:pt x="2130" y="14038"/>
                    <a:pt x="1740" y="8924"/>
                    <a:pt x="4651" y="5527"/>
                  </a:cubicBezTo>
                  <a:cubicBezTo>
                    <a:pt x="7559" y="2131"/>
                    <a:pt x="12674" y="1740"/>
                    <a:pt x="16070" y="4650"/>
                  </a:cubicBezTo>
                  <a:cubicBezTo>
                    <a:pt x="19466" y="7560"/>
                    <a:pt x="19859" y="12673"/>
                    <a:pt x="16948" y="16070"/>
                  </a:cubicBezTo>
                  <a:moveTo>
                    <a:pt x="10800" y="0"/>
                  </a:moveTo>
                  <a:cubicBezTo>
                    <a:pt x="4833" y="0"/>
                    <a:pt x="0" y="4834"/>
                    <a:pt x="0" y="10800"/>
                  </a:cubicBezTo>
                  <a:cubicBezTo>
                    <a:pt x="0" y="16765"/>
                    <a:pt x="4833" y="21599"/>
                    <a:pt x="10800" y="21599"/>
                  </a:cubicBezTo>
                  <a:cubicBezTo>
                    <a:pt x="16764" y="21599"/>
                    <a:pt x="21600" y="16765"/>
                    <a:pt x="21600" y="10800"/>
                  </a:cubicBezTo>
                  <a:cubicBezTo>
                    <a:pt x="21600" y="4834"/>
                    <a:pt x="16764" y="0"/>
                    <a:pt x="10800" y="0"/>
                  </a:cubicBezTo>
                </a:path>
              </a:pathLst>
            </a:custGeom>
            <a:grpFill/>
            <a:ln>
              <a:solidFill>
                <a:schemeClr val="bg1">
                  <a:lumMod val="75000"/>
                </a:schemeClr>
              </a:solidFill>
            </a:ln>
            <a:effectLst/>
            <a:extLst>
              <a:ext uri="{91240B29-F687-4f45-9708-019B960494DF}">
                <a14:hiddenLine xmlns="" xmlns:lc="http://schemas.openxmlformats.org/drawingml/2006/lockedCanvas" xmlns:p14="http://schemas.microsoft.com/office/powerpoint/2010/main" xmlns:a14="http://schemas.microsoft.com/office/drawing/2010/main" w="12700" cap="flat" cmpd="sng">
                  <a:solidFill>
                    <a:srgbClr val="000000"/>
                  </a:solidFill>
                  <a:prstDash val="solid"/>
                  <a:miter lim="0"/>
                  <a:headEnd/>
                  <a:tailEnd/>
                </a14:hiddenLine>
              </a:ext>
              <a:ext uri="{AF507438-7753-43e0-B8FC-AC1667EBCBE1}">
                <a14:hiddenEffects xmlns="" xmlns:lc="http://schemas.openxmlformats.org/drawingml/2006/lockedCanvas" xmlns:p14="http://schemas.microsoft.com/office/powerpoint/2010/main" xmlns:a14="http://schemas.microsoft.com/office/drawing/2010/main">
                  <a:effectLst>
                    <a:outerShdw blurRad="63500" dist="38099" dir="2700000" algn="ctr" rotWithShape="0">
                      <a:srgbClr val="000000">
                        <a:alpha val="74998"/>
                      </a:srgbClr>
                    </a:outerShdw>
                  </a:effectLst>
                </a14:hiddenEffects>
              </a:ext>
            </a:extLst>
          </p:spPr>
          <p:txBody>
            <a:bodyPr anchor="ctr"/>
            <a:lstStyle/>
            <a:p>
              <a:pPr algn="ctr"/>
              <a:endParaRPr sz="4800" b="1">
                <a:cs typeface="+mn-ea"/>
                <a:sym typeface="+mn-lt"/>
              </a:endParaRPr>
            </a:p>
          </p:txBody>
        </p:sp>
        <p:sp>
          <p:nvSpPr>
            <p:cNvPr id="24" name="Freeform: Shape 12">
              <a:extLst>
                <a:ext uri="{FF2B5EF4-FFF2-40B4-BE49-F238E27FC236}">
                  <a16:creationId xmlns:a16="http://schemas.microsoft.com/office/drawing/2014/main" xmlns="" id="{F845E8FF-C4C4-43A8-B0A0-2231ED671D1A}"/>
                </a:ext>
              </a:extLst>
            </p:cNvPr>
            <p:cNvSpPr>
              <a:spLocks/>
            </p:cNvSpPr>
            <p:nvPr/>
          </p:nvSpPr>
          <p:spPr bwMode="auto">
            <a:xfrm>
              <a:off x="5530967" y="3253109"/>
              <a:ext cx="65088" cy="6508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19200" y="0"/>
                  </a:moveTo>
                  <a:cubicBezTo>
                    <a:pt x="8596" y="0"/>
                    <a:pt x="0" y="8596"/>
                    <a:pt x="0" y="19195"/>
                  </a:cubicBezTo>
                  <a:lnTo>
                    <a:pt x="0" y="19199"/>
                  </a:lnTo>
                  <a:cubicBezTo>
                    <a:pt x="0" y="20524"/>
                    <a:pt x="1068" y="21599"/>
                    <a:pt x="2400" y="21599"/>
                  </a:cubicBezTo>
                  <a:cubicBezTo>
                    <a:pt x="3721" y="21599"/>
                    <a:pt x="4800" y="20524"/>
                    <a:pt x="4800" y="19199"/>
                  </a:cubicBezTo>
                  <a:lnTo>
                    <a:pt x="4800" y="19195"/>
                  </a:lnTo>
                  <a:cubicBezTo>
                    <a:pt x="4800" y="11247"/>
                    <a:pt x="11240" y="4799"/>
                    <a:pt x="19200" y="4799"/>
                  </a:cubicBezTo>
                  <a:cubicBezTo>
                    <a:pt x="20521" y="4799"/>
                    <a:pt x="21600" y="3724"/>
                    <a:pt x="21600" y="2399"/>
                  </a:cubicBezTo>
                  <a:cubicBezTo>
                    <a:pt x="21600" y="1075"/>
                    <a:pt x="20521" y="0"/>
                    <a:pt x="19200" y="0"/>
                  </a:cubicBezTo>
                </a:path>
              </a:pathLst>
            </a:custGeom>
            <a:grpFill/>
            <a:ln>
              <a:solidFill>
                <a:schemeClr val="bg1">
                  <a:lumMod val="75000"/>
                </a:schemeClr>
              </a:solidFill>
            </a:ln>
            <a:effectLst/>
            <a:extLst>
              <a:ext uri="{91240B29-F687-4f45-9708-019B960494DF}">
                <a14:hiddenLine xmlns="" xmlns:lc="http://schemas.openxmlformats.org/drawingml/2006/lockedCanvas" xmlns:p14="http://schemas.microsoft.com/office/powerpoint/2010/main" xmlns:a14="http://schemas.microsoft.com/office/drawing/2010/main" w="12700" cap="flat" cmpd="sng">
                  <a:solidFill>
                    <a:srgbClr val="000000"/>
                  </a:solidFill>
                  <a:prstDash val="solid"/>
                  <a:miter lim="0"/>
                  <a:headEnd/>
                  <a:tailEnd/>
                </a14:hiddenLine>
              </a:ext>
              <a:ext uri="{AF507438-7753-43e0-B8FC-AC1667EBCBE1}">
                <a14:hiddenEffects xmlns="" xmlns:lc="http://schemas.openxmlformats.org/drawingml/2006/lockedCanvas" xmlns:p14="http://schemas.microsoft.com/office/powerpoint/2010/main" xmlns:a14="http://schemas.microsoft.com/office/drawing/2010/main">
                  <a:effectLst>
                    <a:outerShdw blurRad="63500" dist="38099" dir="2700000" algn="ctr" rotWithShape="0">
                      <a:srgbClr val="000000">
                        <a:alpha val="74998"/>
                      </a:srgbClr>
                    </a:outerShdw>
                  </a:effectLst>
                </a14:hiddenEffects>
              </a:ext>
            </a:extLst>
          </p:spPr>
          <p:txBody>
            <a:bodyPr anchor="ctr"/>
            <a:lstStyle/>
            <a:p>
              <a:pPr algn="ctr"/>
              <a:endParaRPr sz="4800" b="1">
                <a:cs typeface="+mn-ea"/>
                <a:sym typeface="+mn-lt"/>
              </a:endParaRPr>
            </a:p>
          </p:txBody>
        </p:sp>
        <p:sp>
          <p:nvSpPr>
            <p:cNvPr id="25" name="Freeform: Shape 13">
              <a:extLst>
                <a:ext uri="{FF2B5EF4-FFF2-40B4-BE49-F238E27FC236}">
                  <a16:creationId xmlns:a16="http://schemas.microsoft.com/office/drawing/2014/main" xmlns="" id="{73E8C5B1-C827-4B2E-BC41-56CC8E0C1690}"/>
                </a:ext>
              </a:extLst>
            </p:cNvPr>
            <p:cNvSpPr>
              <a:spLocks/>
            </p:cNvSpPr>
            <p:nvPr/>
          </p:nvSpPr>
          <p:spPr bwMode="auto">
            <a:xfrm>
              <a:off x="5356342" y="3093565"/>
              <a:ext cx="465138" cy="391319"/>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0249" y="19199"/>
                  </a:moveTo>
                  <a:cubicBezTo>
                    <a:pt x="20249" y="19642"/>
                    <a:pt x="19948" y="19999"/>
                    <a:pt x="19575" y="19999"/>
                  </a:cubicBezTo>
                  <a:lnTo>
                    <a:pt x="2024" y="19999"/>
                  </a:lnTo>
                  <a:cubicBezTo>
                    <a:pt x="1651" y="19999"/>
                    <a:pt x="1349" y="19642"/>
                    <a:pt x="1349" y="19199"/>
                  </a:cubicBezTo>
                  <a:lnTo>
                    <a:pt x="1349" y="7200"/>
                  </a:lnTo>
                  <a:cubicBezTo>
                    <a:pt x="1349" y="6809"/>
                    <a:pt x="1588" y="6475"/>
                    <a:pt x="1914" y="6411"/>
                  </a:cubicBezTo>
                  <a:lnTo>
                    <a:pt x="5588" y="5684"/>
                  </a:lnTo>
                  <a:lnTo>
                    <a:pt x="6797" y="2103"/>
                  </a:lnTo>
                  <a:cubicBezTo>
                    <a:pt x="6900" y="1799"/>
                    <a:pt x="7148" y="1600"/>
                    <a:pt x="7424" y="1600"/>
                  </a:cubicBezTo>
                  <a:lnTo>
                    <a:pt x="14174" y="1600"/>
                  </a:lnTo>
                  <a:cubicBezTo>
                    <a:pt x="14450" y="1600"/>
                    <a:pt x="14698" y="1799"/>
                    <a:pt x="14801" y="2103"/>
                  </a:cubicBezTo>
                  <a:lnTo>
                    <a:pt x="16010" y="5684"/>
                  </a:lnTo>
                  <a:lnTo>
                    <a:pt x="19685" y="6411"/>
                  </a:lnTo>
                  <a:cubicBezTo>
                    <a:pt x="20011" y="6475"/>
                    <a:pt x="20249" y="6809"/>
                    <a:pt x="20249" y="7200"/>
                  </a:cubicBezTo>
                  <a:cubicBezTo>
                    <a:pt x="20249" y="7200"/>
                    <a:pt x="20249" y="19199"/>
                    <a:pt x="20249" y="19199"/>
                  </a:cubicBezTo>
                  <a:close/>
                  <a:moveTo>
                    <a:pt x="19907" y="4832"/>
                  </a:moveTo>
                  <a:lnTo>
                    <a:pt x="16981" y="4254"/>
                  </a:lnTo>
                  <a:lnTo>
                    <a:pt x="16054" y="1507"/>
                  </a:lnTo>
                  <a:cubicBezTo>
                    <a:pt x="15745" y="591"/>
                    <a:pt x="15006" y="0"/>
                    <a:pt x="14174" y="0"/>
                  </a:cubicBezTo>
                  <a:lnTo>
                    <a:pt x="7424" y="0"/>
                  </a:lnTo>
                  <a:cubicBezTo>
                    <a:pt x="6593" y="0"/>
                    <a:pt x="5854" y="591"/>
                    <a:pt x="5543" y="1509"/>
                  </a:cubicBezTo>
                  <a:lnTo>
                    <a:pt x="4618" y="4254"/>
                  </a:lnTo>
                  <a:lnTo>
                    <a:pt x="1692" y="4832"/>
                  </a:lnTo>
                  <a:cubicBezTo>
                    <a:pt x="711" y="5025"/>
                    <a:pt x="0" y="6020"/>
                    <a:pt x="0" y="7200"/>
                  </a:cubicBezTo>
                  <a:lnTo>
                    <a:pt x="0" y="19199"/>
                  </a:lnTo>
                  <a:cubicBezTo>
                    <a:pt x="0" y="20523"/>
                    <a:pt x="908" y="21600"/>
                    <a:pt x="2024" y="21600"/>
                  </a:cubicBezTo>
                  <a:lnTo>
                    <a:pt x="19575" y="21600"/>
                  </a:lnTo>
                  <a:cubicBezTo>
                    <a:pt x="20691" y="21600"/>
                    <a:pt x="21600" y="20523"/>
                    <a:pt x="21600" y="19199"/>
                  </a:cubicBezTo>
                  <a:lnTo>
                    <a:pt x="21600" y="7200"/>
                  </a:lnTo>
                  <a:cubicBezTo>
                    <a:pt x="21600" y="6020"/>
                    <a:pt x="20888" y="5025"/>
                    <a:pt x="19907" y="4832"/>
                  </a:cubicBezTo>
                </a:path>
              </a:pathLst>
            </a:custGeom>
            <a:grpFill/>
            <a:ln>
              <a:solidFill>
                <a:schemeClr val="bg1">
                  <a:lumMod val="75000"/>
                </a:schemeClr>
              </a:solidFill>
            </a:ln>
            <a:effectLst/>
            <a:extLst>
              <a:ext uri="{91240B29-F687-4f45-9708-019B960494DF}">
                <a14:hiddenLine xmlns="" xmlns:lc="http://schemas.openxmlformats.org/drawingml/2006/lockedCanvas" xmlns:p14="http://schemas.microsoft.com/office/powerpoint/2010/main" xmlns:a14="http://schemas.microsoft.com/office/drawing/2010/main" w="12700" cap="flat" cmpd="sng">
                  <a:solidFill>
                    <a:srgbClr val="000000"/>
                  </a:solidFill>
                  <a:prstDash val="solid"/>
                  <a:miter lim="0"/>
                  <a:headEnd/>
                  <a:tailEnd/>
                </a14:hiddenLine>
              </a:ext>
              <a:ext uri="{AF507438-7753-43e0-B8FC-AC1667EBCBE1}">
                <a14:hiddenEffects xmlns="" xmlns:lc="http://schemas.openxmlformats.org/drawingml/2006/lockedCanvas" xmlns:p14="http://schemas.microsoft.com/office/powerpoint/2010/main" xmlns:a14="http://schemas.microsoft.com/office/drawing/2010/main">
                  <a:effectLst>
                    <a:outerShdw blurRad="63500" dist="38099" dir="2700000" algn="ctr" rotWithShape="0">
                      <a:srgbClr val="000000">
                        <a:alpha val="74998"/>
                      </a:srgbClr>
                    </a:outerShdw>
                  </a:effectLst>
                </a14:hiddenEffects>
              </a:ext>
            </a:extLst>
          </p:spPr>
          <p:txBody>
            <a:bodyPr anchor="ctr"/>
            <a:lstStyle/>
            <a:p>
              <a:pPr algn="ctr"/>
              <a:endParaRPr sz="4800" b="1">
                <a:cs typeface="+mn-ea"/>
                <a:sym typeface="+mn-lt"/>
              </a:endParaRPr>
            </a:p>
          </p:txBody>
        </p:sp>
      </p:grpSp>
      <p:sp>
        <p:nvSpPr>
          <p:cNvPr id="31" name="文本框 30">
            <a:extLst>
              <a:ext uri="{FF2B5EF4-FFF2-40B4-BE49-F238E27FC236}">
                <a16:creationId xmlns:a16="http://schemas.microsoft.com/office/drawing/2014/main" xmlns="" id="{A73045D7-CF39-46BA-8D53-012DB658C797}"/>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4005293555"/>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12"/>
                                        </p:tgtEl>
                                        <p:attrNameLst>
                                          <p:attrName>style.visibility</p:attrName>
                                        </p:attrNameLst>
                                      </p:cBhvr>
                                      <p:to>
                                        <p:strVal val="visible"/>
                                      </p:to>
                                    </p:set>
                                    <p:anim calcmode="lin" valueType="num">
                                      <p:cBhvr additive="base">
                                        <p:cTn id="11" dur="500" fill="hold"/>
                                        <p:tgtEl>
                                          <p:spTgt spid="12"/>
                                        </p:tgtEl>
                                        <p:attrNameLst>
                                          <p:attrName>ppt_x</p:attrName>
                                        </p:attrNameLst>
                                      </p:cBhvr>
                                      <p:tavLst>
                                        <p:tav tm="0">
                                          <p:val>
                                            <p:strVal val="#ppt_x"/>
                                          </p:val>
                                        </p:tav>
                                        <p:tav tm="100000">
                                          <p:val>
                                            <p:strVal val="#ppt_x"/>
                                          </p:val>
                                        </p:tav>
                                      </p:tavLst>
                                    </p:anim>
                                    <p:anim calcmode="lin" valueType="num">
                                      <p:cBhvr additive="base">
                                        <p:cTn id="12"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矩形 15">
            <a:extLst>
              <a:ext uri="{FF2B5EF4-FFF2-40B4-BE49-F238E27FC236}">
                <a16:creationId xmlns:a16="http://schemas.microsoft.com/office/drawing/2014/main" xmlns="" id="{DDB4DC61-9561-48F8-88D5-000D2F4B3104}"/>
              </a:ext>
            </a:extLst>
          </p:cNvPr>
          <p:cNvSpPr/>
          <p:nvPr/>
        </p:nvSpPr>
        <p:spPr>
          <a:xfrm>
            <a:off x="2401173" y="1430393"/>
            <a:ext cx="8704250" cy="1898600"/>
          </a:xfrm>
          <a:prstGeom prst="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3" name="矩形 2">
            <a:extLst>
              <a:ext uri="{FF2B5EF4-FFF2-40B4-BE49-F238E27FC236}">
                <a16:creationId xmlns:a16="http://schemas.microsoft.com/office/drawing/2014/main" xmlns="" id="{AF2E0231-1294-4997-8B18-57030C919A4F}"/>
              </a:ext>
            </a:extLst>
          </p:cNvPr>
          <p:cNvSpPr/>
          <p:nvPr/>
        </p:nvSpPr>
        <p:spPr>
          <a:xfrm>
            <a:off x="1024087" y="3944663"/>
            <a:ext cx="5807079" cy="1027974"/>
          </a:xfrm>
          <a:prstGeom prst="rect">
            <a:avLst/>
          </a:prstGeom>
        </p:spPr>
        <p:txBody>
          <a:bodyPr wrap="square">
            <a:spAutoFit/>
          </a:bodyPr>
          <a:lstStyle/>
          <a:p>
            <a:pPr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defTabSz="1216660">
              <a:lnSpc>
                <a:spcPct val="120000"/>
              </a:lnSpc>
              <a:spcBef>
                <a:spcPct val="20000"/>
              </a:spcBef>
              <a:defRPr/>
            </a:pPr>
            <a:r>
              <a:rPr lang="en-US" altLang="zh-CN" sz="1400" dirty="0">
                <a:cs typeface="+mn-ea"/>
                <a:sym typeface="+mn-lt"/>
              </a:rPr>
              <a:t>……</a:t>
            </a:r>
          </a:p>
        </p:txBody>
      </p:sp>
      <p:sp>
        <p:nvSpPr>
          <p:cNvPr id="12" name="矩形 11">
            <a:extLst>
              <a:ext uri="{FF2B5EF4-FFF2-40B4-BE49-F238E27FC236}">
                <a16:creationId xmlns:a16="http://schemas.microsoft.com/office/drawing/2014/main" xmlns="" id="{F3A4D5DC-7743-4CF2-A02C-68348D42D58D}"/>
              </a:ext>
            </a:extLst>
          </p:cNvPr>
          <p:cNvSpPr/>
          <p:nvPr/>
        </p:nvSpPr>
        <p:spPr>
          <a:xfrm>
            <a:off x="1024087" y="4955965"/>
            <a:ext cx="5807079" cy="1027974"/>
          </a:xfrm>
          <a:prstGeom prst="rect">
            <a:avLst/>
          </a:prstGeom>
        </p:spPr>
        <p:txBody>
          <a:bodyPr wrap="square">
            <a:spAutoFit/>
          </a:bodyPr>
          <a:lstStyle/>
          <a:p>
            <a:pPr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defTabSz="1216660">
              <a:lnSpc>
                <a:spcPct val="120000"/>
              </a:lnSpc>
              <a:spcBef>
                <a:spcPct val="20000"/>
              </a:spcBef>
              <a:defRPr/>
            </a:pPr>
            <a:r>
              <a:rPr lang="en-US" altLang="zh-CN" sz="1400" dirty="0">
                <a:cs typeface="+mn-ea"/>
                <a:sym typeface="+mn-lt"/>
              </a:rPr>
              <a:t>……</a:t>
            </a:r>
          </a:p>
        </p:txBody>
      </p:sp>
      <p:sp>
        <p:nvSpPr>
          <p:cNvPr id="22" name="矩形 21">
            <a:extLst>
              <a:ext uri="{FF2B5EF4-FFF2-40B4-BE49-F238E27FC236}">
                <a16:creationId xmlns:a16="http://schemas.microsoft.com/office/drawing/2014/main" xmlns="" id="{6FA103E5-36F0-4CC6-A8A4-1AD794C1BF51}"/>
              </a:ext>
            </a:extLst>
          </p:cNvPr>
          <p:cNvSpPr/>
          <p:nvPr/>
        </p:nvSpPr>
        <p:spPr>
          <a:xfrm>
            <a:off x="6557009" y="3944663"/>
            <a:ext cx="5807079" cy="1027974"/>
          </a:xfrm>
          <a:prstGeom prst="rect">
            <a:avLst/>
          </a:prstGeom>
        </p:spPr>
        <p:txBody>
          <a:bodyPr wrap="square">
            <a:spAutoFit/>
          </a:bodyPr>
          <a:lstStyle/>
          <a:p>
            <a:pPr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defTabSz="1216660">
              <a:lnSpc>
                <a:spcPct val="120000"/>
              </a:lnSpc>
              <a:spcBef>
                <a:spcPct val="20000"/>
              </a:spcBef>
              <a:defRPr/>
            </a:pPr>
            <a:r>
              <a:rPr lang="en-US" altLang="zh-CN" sz="1400" dirty="0">
                <a:cs typeface="+mn-ea"/>
                <a:sym typeface="+mn-lt"/>
              </a:rPr>
              <a:t>……</a:t>
            </a:r>
          </a:p>
        </p:txBody>
      </p:sp>
      <p:cxnSp>
        <p:nvCxnSpPr>
          <p:cNvPr id="6" name="直接连接符 5">
            <a:extLst>
              <a:ext uri="{FF2B5EF4-FFF2-40B4-BE49-F238E27FC236}">
                <a16:creationId xmlns:a16="http://schemas.microsoft.com/office/drawing/2014/main" xmlns="" id="{99856056-1F9F-42A4-85B4-49E915A2F119}"/>
              </a:ext>
            </a:extLst>
          </p:cNvPr>
          <p:cNvCxnSpPr/>
          <p:nvPr/>
        </p:nvCxnSpPr>
        <p:spPr>
          <a:xfrm>
            <a:off x="1123805" y="3573838"/>
            <a:ext cx="9981618"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1" name="矩形 10">
            <a:extLst>
              <a:ext uri="{FF2B5EF4-FFF2-40B4-BE49-F238E27FC236}">
                <a16:creationId xmlns:a16="http://schemas.microsoft.com/office/drawing/2014/main" xmlns="" id="{D92960D1-0109-434F-8B62-AB6D38A89D81}"/>
              </a:ext>
            </a:extLst>
          </p:cNvPr>
          <p:cNvSpPr/>
          <p:nvPr/>
        </p:nvSpPr>
        <p:spPr>
          <a:xfrm>
            <a:off x="1123805" y="1430393"/>
            <a:ext cx="1898602" cy="1898602"/>
          </a:xfrm>
          <a:prstGeom prst="rect">
            <a:avLst/>
          </a:prstGeom>
          <a:solidFill>
            <a:schemeClr val="bg1">
              <a:lumMod val="7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nvGrpSpPr>
          <p:cNvPr id="24" name="组合 23">
            <a:extLst>
              <a:ext uri="{FF2B5EF4-FFF2-40B4-BE49-F238E27FC236}">
                <a16:creationId xmlns:a16="http://schemas.microsoft.com/office/drawing/2014/main" xmlns="" id="{8C58CC9A-9C0C-46FA-B7A8-8F1A9320DF1A}"/>
              </a:ext>
            </a:extLst>
          </p:cNvPr>
          <p:cNvGrpSpPr/>
          <p:nvPr/>
        </p:nvGrpSpPr>
        <p:grpSpPr>
          <a:xfrm>
            <a:off x="1647825" y="2055900"/>
            <a:ext cx="1102358" cy="806736"/>
            <a:chOff x="9438084" y="4374245"/>
            <a:chExt cx="661832" cy="484347"/>
          </a:xfrm>
          <a:solidFill>
            <a:schemeClr val="bg1"/>
          </a:solidFill>
        </p:grpSpPr>
        <p:sp>
          <p:nvSpPr>
            <p:cNvPr id="25" name="任意多边形 85">
              <a:extLst>
                <a:ext uri="{FF2B5EF4-FFF2-40B4-BE49-F238E27FC236}">
                  <a16:creationId xmlns:a16="http://schemas.microsoft.com/office/drawing/2014/main" xmlns="" id="{1FE29841-969C-4E3C-B225-8FBC6DC51250}"/>
                </a:ext>
              </a:extLst>
            </p:cNvPr>
            <p:cNvSpPr/>
            <p:nvPr/>
          </p:nvSpPr>
          <p:spPr>
            <a:xfrm>
              <a:off x="9457655" y="4459517"/>
              <a:ext cx="526322" cy="399075"/>
            </a:xfrm>
            <a:custGeom>
              <a:avLst/>
              <a:gdLst>
                <a:gd name="connsiteX0" fmla="*/ 96105 w 628567"/>
                <a:gd name="connsiteY0" fmla="*/ 192304 h 476598"/>
                <a:gd name="connsiteX1" fmla="*/ 96105 w 628567"/>
                <a:gd name="connsiteY1" fmla="*/ 476598 h 476598"/>
                <a:gd name="connsiteX2" fmla="*/ 0 w 628567"/>
                <a:gd name="connsiteY2" fmla="*/ 476598 h 476598"/>
                <a:gd name="connsiteX3" fmla="*/ 0 w 628567"/>
                <a:gd name="connsiteY3" fmla="*/ 267440 h 476598"/>
                <a:gd name="connsiteX4" fmla="*/ 451079 w 628567"/>
                <a:gd name="connsiteY4" fmla="*/ 149738 h 476598"/>
                <a:gd name="connsiteX5" fmla="*/ 451079 w 628567"/>
                <a:gd name="connsiteY5" fmla="*/ 476598 h 476598"/>
                <a:gd name="connsiteX6" fmla="*/ 354974 w 628567"/>
                <a:gd name="connsiteY6" fmla="*/ 476598 h 476598"/>
                <a:gd name="connsiteX7" fmla="*/ 354974 w 628567"/>
                <a:gd name="connsiteY7" fmla="*/ 196833 h 476598"/>
                <a:gd name="connsiteX8" fmla="*/ 357633 w 628567"/>
                <a:gd name="connsiteY8" fmla="*/ 200277 h 476598"/>
                <a:gd name="connsiteX9" fmla="*/ 359009 w 628567"/>
                <a:gd name="connsiteY9" fmla="*/ 199214 h 476598"/>
                <a:gd name="connsiteX10" fmla="*/ 372907 w 628567"/>
                <a:gd name="connsiteY10" fmla="*/ 215687 h 476598"/>
                <a:gd name="connsiteX11" fmla="*/ 255352 w 628567"/>
                <a:gd name="connsiteY11" fmla="*/ 67803 h 476598"/>
                <a:gd name="connsiteX12" fmla="*/ 273592 w 628567"/>
                <a:gd name="connsiteY12" fmla="*/ 91427 h 476598"/>
                <a:gd name="connsiteX13" fmla="*/ 273592 w 628567"/>
                <a:gd name="connsiteY13" fmla="*/ 476598 h 476598"/>
                <a:gd name="connsiteX14" fmla="*/ 177487 w 628567"/>
                <a:gd name="connsiteY14" fmla="*/ 476598 h 476598"/>
                <a:gd name="connsiteX15" fmla="*/ 177487 w 628567"/>
                <a:gd name="connsiteY15" fmla="*/ 128679 h 476598"/>
                <a:gd name="connsiteX16" fmla="*/ 628567 w 628567"/>
                <a:gd name="connsiteY16" fmla="*/ 0 h 476598"/>
                <a:gd name="connsiteX17" fmla="*/ 628567 w 628567"/>
                <a:gd name="connsiteY17" fmla="*/ 476598 h 476598"/>
                <a:gd name="connsiteX18" fmla="*/ 532462 w 628567"/>
                <a:gd name="connsiteY18" fmla="*/ 476598 h 476598"/>
                <a:gd name="connsiteX19" fmla="*/ 532462 w 628567"/>
                <a:gd name="connsiteY19" fmla="*/ 81079 h 4765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28567" h="476598">
                  <a:moveTo>
                    <a:pt x="96105" y="192304"/>
                  </a:moveTo>
                  <a:lnTo>
                    <a:pt x="96105" y="476598"/>
                  </a:lnTo>
                  <a:lnTo>
                    <a:pt x="0" y="476598"/>
                  </a:lnTo>
                  <a:lnTo>
                    <a:pt x="0" y="267440"/>
                  </a:lnTo>
                  <a:close/>
                  <a:moveTo>
                    <a:pt x="451079" y="149738"/>
                  </a:moveTo>
                  <a:lnTo>
                    <a:pt x="451079" y="476598"/>
                  </a:lnTo>
                  <a:lnTo>
                    <a:pt x="354974" y="476598"/>
                  </a:lnTo>
                  <a:lnTo>
                    <a:pt x="354974" y="196833"/>
                  </a:lnTo>
                  <a:lnTo>
                    <a:pt x="357633" y="200277"/>
                  </a:lnTo>
                  <a:lnTo>
                    <a:pt x="359009" y="199214"/>
                  </a:lnTo>
                  <a:lnTo>
                    <a:pt x="372907" y="215687"/>
                  </a:lnTo>
                  <a:close/>
                  <a:moveTo>
                    <a:pt x="255352" y="67803"/>
                  </a:moveTo>
                  <a:lnTo>
                    <a:pt x="273592" y="91427"/>
                  </a:lnTo>
                  <a:lnTo>
                    <a:pt x="273592" y="476598"/>
                  </a:lnTo>
                  <a:lnTo>
                    <a:pt x="177487" y="476598"/>
                  </a:lnTo>
                  <a:lnTo>
                    <a:pt x="177487" y="128679"/>
                  </a:lnTo>
                  <a:close/>
                  <a:moveTo>
                    <a:pt x="628567" y="0"/>
                  </a:moveTo>
                  <a:lnTo>
                    <a:pt x="628567" y="476598"/>
                  </a:lnTo>
                  <a:lnTo>
                    <a:pt x="532462" y="476598"/>
                  </a:lnTo>
                  <a:lnTo>
                    <a:pt x="532462" y="81079"/>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sp>
          <p:nvSpPr>
            <p:cNvPr id="26" name="任意多边形 86">
              <a:extLst>
                <a:ext uri="{FF2B5EF4-FFF2-40B4-BE49-F238E27FC236}">
                  <a16:creationId xmlns:a16="http://schemas.microsoft.com/office/drawing/2014/main" xmlns="" id="{434856CB-EC41-4220-A441-8E6F1F370ACC}"/>
                </a:ext>
              </a:extLst>
            </p:cNvPr>
            <p:cNvSpPr/>
            <p:nvPr/>
          </p:nvSpPr>
          <p:spPr>
            <a:xfrm rot="13790841">
              <a:off x="9632549" y="4179780"/>
              <a:ext cx="272901" cy="661832"/>
            </a:xfrm>
            <a:custGeom>
              <a:avLst/>
              <a:gdLst>
                <a:gd name="connsiteX0" fmla="*/ 97660 w 325915"/>
                <a:gd name="connsiteY0" fmla="*/ 790400 h 790400"/>
                <a:gd name="connsiteX1" fmla="*/ 0 w 325915"/>
                <a:gd name="connsiteY1" fmla="*/ 664808 h 790400"/>
                <a:gd name="connsiteX2" fmla="*/ 70970 w 325915"/>
                <a:gd name="connsiteY2" fmla="*/ 664808 h 790400"/>
                <a:gd name="connsiteX3" fmla="*/ 70970 w 325915"/>
                <a:gd name="connsiteY3" fmla="*/ 320500 h 790400"/>
                <a:gd name="connsiteX4" fmla="*/ 92523 w 325915"/>
                <a:gd name="connsiteY4" fmla="*/ 320500 h 790400"/>
                <a:gd name="connsiteX5" fmla="*/ 92598 w 325915"/>
                <a:gd name="connsiteY5" fmla="*/ 318763 h 790400"/>
                <a:gd name="connsiteX6" fmla="*/ 259805 w 325915"/>
                <a:gd name="connsiteY6" fmla="*/ 326009 h 790400"/>
                <a:gd name="connsiteX7" fmla="*/ 271953 w 325915"/>
                <a:gd name="connsiteY7" fmla="*/ 0 h 790400"/>
                <a:gd name="connsiteX8" fmla="*/ 325915 w 325915"/>
                <a:gd name="connsiteY8" fmla="*/ 2011 h 790400"/>
                <a:gd name="connsiteX9" fmla="*/ 311729 w 325915"/>
                <a:gd name="connsiteY9" fmla="*/ 382747 h 790400"/>
                <a:gd name="connsiteX10" fmla="*/ 257766 w 325915"/>
                <a:gd name="connsiteY10" fmla="*/ 380736 h 790400"/>
                <a:gd name="connsiteX11" fmla="*/ 257794 w 325915"/>
                <a:gd name="connsiteY11" fmla="*/ 379973 h 790400"/>
                <a:gd name="connsiteX12" fmla="*/ 124349 w 325915"/>
                <a:gd name="connsiteY12" fmla="*/ 374190 h 790400"/>
                <a:gd name="connsiteX13" fmla="*/ 124349 w 325915"/>
                <a:gd name="connsiteY13" fmla="*/ 664808 h 790400"/>
                <a:gd name="connsiteX14" fmla="*/ 195319 w 325915"/>
                <a:gd name="connsiteY14" fmla="*/ 664808 h 790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325915" h="790400">
                  <a:moveTo>
                    <a:pt x="97660" y="790400"/>
                  </a:moveTo>
                  <a:lnTo>
                    <a:pt x="0" y="664808"/>
                  </a:lnTo>
                  <a:lnTo>
                    <a:pt x="70970" y="664808"/>
                  </a:lnTo>
                  <a:lnTo>
                    <a:pt x="70970" y="320500"/>
                  </a:lnTo>
                  <a:lnTo>
                    <a:pt x="92523" y="320500"/>
                  </a:lnTo>
                  <a:lnTo>
                    <a:pt x="92598" y="318763"/>
                  </a:lnTo>
                  <a:lnTo>
                    <a:pt x="259805" y="326009"/>
                  </a:lnTo>
                  <a:lnTo>
                    <a:pt x="271953" y="0"/>
                  </a:lnTo>
                  <a:lnTo>
                    <a:pt x="325915" y="2011"/>
                  </a:lnTo>
                  <a:lnTo>
                    <a:pt x="311729" y="382747"/>
                  </a:lnTo>
                  <a:lnTo>
                    <a:pt x="257766" y="380736"/>
                  </a:lnTo>
                  <a:lnTo>
                    <a:pt x="257794" y="379973"/>
                  </a:lnTo>
                  <a:lnTo>
                    <a:pt x="124349" y="374190"/>
                  </a:lnTo>
                  <a:lnTo>
                    <a:pt x="124349" y="664808"/>
                  </a:lnTo>
                  <a:lnTo>
                    <a:pt x="195319" y="664808"/>
                  </a:lnTo>
                  <a:close/>
                </a:path>
              </a:pathLst>
            </a:custGeom>
            <a:grpFill/>
            <a:ln w="12700" cap="flat" cmpd="sng" algn="ctr">
              <a:no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zh-CN" altLang="en-US" sz="1800" b="0" i="0" u="none" strike="noStrike" kern="0" cap="none" spc="0" normalizeH="0" baseline="0" noProof="0">
                <a:ln>
                  <a:noFill/>
                </a:ln>
                <a:solidFill>
                  <a:prstClr val="white"/>
                </a:solidFill>
                <a:effectLst/>
                <a:uLnTx/>
                <a:uFillTx/>
                <a:cs typeface="+mn-ea"/>
                <a:sym typeface="+mn-lt"/>
              </a:endParaRPr>
            </a:p>
          </p:txBody>
        </p:sp>
      </p:grpSp>
      <p:sp>
        <p:nvSpPr>
          <p:cNvPr id="17" name="文本框 16">
            <a:extLst>
              <a:ext uri="{FF2B5EF4-FFF2-40B4-BE49-F238E27FC236}">
                <a16:creationId xmlns:a16="http://schemas.microsoft.com/office/drawing/2014/main" xmlns="" id="{D55144FA-7EA5-4EA4-A445-825149BABE4E}"/>
              </a:ext>
            </a:extLst>
          </p:cNvPr>
          <p:cNvSpPr txBox="1"/>
          <p:nvPr/>
        </p:nvSpPr>
        <p:spPr>
          <a:xfrm>
            <a:off x="4685278" y="2125794"/>
            <a:ext cx="4291776" cy="646331"/>
          </a:xfrm>
          <a:prstGeom prst="rect">
            <a:avLst/>
          </a:prstGeom>
          <a:noFill/>
        </p:spPr>
        <p:txBody>
          <a:bodyPr wrap="square" rtlCol="0">
            <a:spAutoFit/>
          </a:bodyPr>
          <a:lstStyle/>
          <a:p>
            <a:r>
              <a:rPr lang="en-US" altLang="zh-CN" dirty="0">
                <a:cs typeface="+mn-ea"/>
                <a:sym typeface="+mn-lt"/>
              </a:rPr>
              <a:t>Click to add the content, click to add the content.</a:t>
            </a:r>
            <a:endParaRPr lang="zh-CN" altLang="en-US" dirty="0">
              <a:cs typeface="+mn-ea"/>
              <a:sym typeface="+mn-lt"/>
            </a:endParaRPr>
          </a:p>
        </p:txBody>
      </p:sp>
      <p:sp>
        <p:nvSpPr>
          <p:cNvPr id="18" name="文本框 17">
            <a:extLst>
              <a:ext uri="{FF2B5EF4-FFF2-40B4-BE49-F238E27FC236}">
                <a16:creationId xmlns:a16="http://schemas.microsoft.com/office/drawing/2014/main" xmlns="" id="{7AAD0329-5366-46C0-84F9-8A954BC72FEC}"/>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1177748729"/>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1"/>
                                        </p:tgtEl>
                                        <p:attrNameLst>
                                          <p:attrName>style.visibility</p:attrName>
                                        </p:attrNameLst>
                                      </p:cBhvr>
                                      <p:to>
                                        <p:strVal val="visible"/>
                                      </p:to>
                                    </p:set>
                                    <p:anim calcmode="lin" valueType="num">
                                      <p:cBhvr additive="base">
                                        <p:cTn id="7" dur="500" fill="hold"/>
                                        <p:tgtEl>
                                          <p:spTgt spid="11"/>
                                        </p:tgtEl>
                                        <p:attrNameLst>
                                          <p:attrName>ppt_x</p:attrName>
                                        </p:attrNameLst>
                                      </p:cBhvr>
                                      <p:tavLst>
                                        <p:tav tm="0">
                                          <p:val>
                                            <p:strVal val="#ppt_x"/>
                                          </p:val>
                                        </p:tav>
                                        <p:tav tm="100000">
                                          <p:val>
                                            <p:strVal val="#ppt_x"/>
                                          </p:val>
                                        </p:tav>
                                      </p:tavLst>
                                    </p:anim>
                                    <p:anim calcmode="lin" valueType="num">
                                      <p:cBhvr additive="base">
                                        <p:cTn id="8" dur="500" fill="hold"/>
                                        <p:tgtEl>
                                          <p:spTgt spid="11"/>
                                        </p:tgtEl>
                                        <p:attrNameLst>
                                          <p:attrName>ppt_y</p:attrName>
                                        </p:attrNameLst>
                                      </p:cBhvr>
                                      <p:tavLst>
                                        <p:tav tm="0">
                                          <p:val>
                                            <p:strVal val="1+#ppt_h/2"/>
                                          </p:val>
                                        </p:tav>
                                        <p:tav tm="100000">
                                          <p:val>
                                            <p:strVal val="#ppt_y"/>
                                          </p:val>
                                        </p:tav>
                                      </p:tavLst>
                                    </p:anim>
                                  </p:childTnLst>
                                </p:cTn>
                              </p:par>
                              <p:par>
                                <p:cTn id="9" presetID="2" presetClass="entr" presetSubtype="4" fill="hold" nodeType="withEffect">
                                  <p:stCondLst>
                                    <p:cond delay="0"/>
                                  </p:stCondLst>
                                  <p:childTnLst>
                                    <p:set>
                                      <p:cBhvr>
                                        <p:cTn id="10" dur="1" fill="hold">
                                          <p:stCondLst>
                                            <p:cond delay="0"/>
                                          </p:stCondLst>
                                        </p:cTn>
                                        <p:tgtEl>
                                          <p:spTgt spid="24"/>
                                        </p:tgtEl>
                                        <p:attrNameLst>
                                          <p:attrName>style.visibility</p:attrName>
                                        </p:attrNameLst>
                                      </p:cBhvr>
                                      <p:to>
                                        <p:strVal val="visible"/>
                                      </p:to>
                                    </p:set>
                                    <p:anim calcmode="lin" valueType="num">
                                      <p:cBhvr additive="base">
                                        <p:cTn id="11" dur="500" fill="hold"/>
                                        <p:tgtEl>
                                          <p:spTgt spid="24"/>
                                        </p:tgtEl>
                                        <p:attrNameLst>
                                          <p:attrName>ppt_x</p:attrName>
                                        </p:attrNameLst>
                                      </p:cBhvr>
                                      <p:tavLst>
                                        <p:tav tm="0">
                                          <p:val>
                                            <p:strVal val="#ppt_x"/>
                                          </p:val>
                                        </p:tav>
                                        <p:tav tm="100000">
                                          <p:val>
                                            <p:strVal val="#ppt_x"/>
                                          </p:val>
                                        </p:tav>
                                      </p:tavLst>
                                    </p:anim>
                                    <p:anim calcmode="lin" valueType="num">
                                      <p:cBhvr additive="base">
                                        <p:cTn id="12" dur="500" fill="hold"/>
                                        <p:tgtEl>
                                          <p:spTgt spid="24"/>
                                        </p:tgtEl>
                                        <p:attrNameLst>
                                          <p:attrName>ppt_y</p:attrName>
                                        </p:attrNameLst>
                                      </p:cBhvr>
                                      <p:tavLst>
                                        <p:tav tm="0">
                                          <p:val>
                                            <p:strVal val="1+#ppt_h/2"/>
                                          </p:val>
                                        </p:tav>
                                        <p:tav tm="100000">
                                          <p:val>
                                            <p:strVal val="#ppt_y"/>
                                          </p:val>
                                        </p:tav>
                                      </p:tavLst>
                                    </p:anim>
                                  </p:childTnLst>
                                </p:cTn>
                              </p:par>
                            </p:childTnLst>
                          </p:cTn>
                        </p:par>
                      </p:childTnLst>
                    </p:cTn>
                  </p:par>
                  <p:par>
                    <p:cTn id="13" fill="hold">
                      <p:stCondLst>
                        <p:cond delay="indefinite"/>
                      </p:stCondLst>
                      <p:childTnLst>
                        <p:par>
                          <p:cTn id="14" fill="hold">
                            <p:stCondLst>
                              <p:cond delay="0"/>
                            </p:stCondLst>
                            <p:childTnLst>
                              <p:par>
                                <p:cTn id="15" presetID="2" presetClass="entr" presetSubtype="8" fill="hold" grpId="0" nodeType="clickEffect">
                                  <p:stCondLst>
                                    <p:cond delay="0"/>
                                  </p:stCondLst>
                                  <p:childTnLst>
                                    <p:set>
                                      <p:cBhvr>
                                        <p:cTn id="16" dur="1" fill="hold">
                                          <p:stCondLst>
                                            <p:cond delay="0"/>
                                          </p:stCondLst>
                                        </p:cTn>
                                        <p:tgtEl>
                                          <p:spTgt spid="16"/>
                                        </p:tgtEl>
                                        <p:attrNameLst>
                                          <p:attrName>style.visibility</p:attrName>
                                        </p:attrNameLst>
                                      </p:cBhvr>
                                      <p:to>
                                        <p:strVal val="visible"/>
                                      </p:to>
                                    </p:set>
                                    <p:anim calcmode="lin" valueType="num">
                                      <p:cBhvr additive="base">
                                        <p:cTn id="17" dur="500" fill="hold"/>
                                        <p:tgtEl>
                                          <p:spTgt spid="16"/>
                                        </p:tgtEl>
                                        <p:attrNameLst>
                                          <p:attrName>ppt_x</p:attrName>
                                        </p:attrNameLst>
                                      </p:cBhvr>
                                      <p:tavLst>
                                        <p:tav tm="0">
                                          <p:val>
                                            <p:strVal val="0-#ppt_w/2"/>
                                          </p:val>
                                        </p:tav>
                                        <p:tav tm="100000">
                                          <p:val>
                                            <p:strVal val="#ppt_x"/>
                                          </p:val>
                                        </p:tav>
                                      </p:tavLst>
                                    </p:anim>
                                    <p:anim calcmode="lin" valueType="num">
                                      <p:cBhvr additive="base">
                                        <p:cTn id="18" dur="500" fill="hold"/>
                                        <p:tgtEl>
                                          <p:spTgt spid="16"/>
                                        </p:tgtEl>
                                        <p:attrNameLst>
                                          <p:attrName>ppt_y</p:attrName>
                                        </p:attrNameLst>
                                      </p:cBhvr>
                                      <p:tavLst>
                                        <p:tav tm="0">
                                          <p:val>
                                            <p:strVal val="#ppt_y"/>
                                          </p:val>
                                        </p:tav>
                                        <p:tav tm="100000">
                                          <p:val>
                                            <p:strVal val="#ppt_y"/>
                                          </p:val>
                                        </p:tav>
                                      </p:tavLst>
                                    </p:anim>
                                  </p:childTnLst>
                                </p:cTn>
                              </p:par>
                              <p:par>
                                <p:cTn id="19" presetID="2" presetClass="entr" presetSubtype="8" fill="hold" grpId="0" nodeType="withEffect">
                                  <p:stCondLst>
                                    <p:cond delay="0"/>
                                  </p:stCondLst>
                                  <p:childTnLst>
                                    <p:set>
                                      <p:cBhvr>
                                        <p:cTn id="20" dur="1" fill="hold">
                                          <p:stCondLst>
                                            <p:cond delay="0"/>
                                          </p:stCondLst>
                                        </p:cTn>
                                        <p:tgtEl>
                                          <p:spTgt spid="17"/>
                                        </p:tgtEl>
                                        <p:attrNameLst>
                                          <p:attrName>style.visibility</p:attrName>
                                        </p:attrNameLst>
                                      </p:cBhvr>
                                      <p:to>
                                        <p:strVal val="visible"/>
                                      </p:to>
                                    </p:set>
                                    <p:anim calcmode="lin" valueType="num">
                                      <p:cBhvr additive="base">
                                        <p:cTn id="21" dur="500" fill="hold"/>
                                        <p:tgtEl>
                                          <p:spTgt spid="17"/>
                                        </p:tgtEl>
                                        <p:attrNameLst>
                                          <p:attrName>ppt_x</p:attrName>
                                        </p:attrNameLst>
                                      </p:cBhvr>
                                      <p:tavLst>
                                        <p:tav tm="0">
                                          <p:val>
                                            <p:strVal val="0-#ppt_w/2"/>
                                          </p:val>
                                        </p:tav>
                                        <p:tav tm="100000">
                                          <p:val>
                                            <p:strVal val="#ppt_x"/>
                                          </p:val>
                                        </p:tav>
                                      </p:tavLst>
                                    </p:anim>
                                    <p:anim calcmode="lin" valueType="num">
                                      <p:cBhvr additive="base">
                                        <p:cTn id="22" dur="500" fill="hold"/>
                                        <p:tgtEl>
                                          <p:spTgt spid="17"/>
                                        </p:tgtEl>
                                        <p:attrNameLst>
                                          <p:attrName>ppt_y</p:attrName>
                                        </p:attrNameLst>
                                      </p:cBhvr>
                                      <p:tavLst>
                                        <p:tav tm="0">
                                          <p:val>
                                            <p:strVal val="#ppt_y"/>
                                          </p:val>
                                        </p:tav>
                                        <p:tav tm="100000">
                                          <p:val>
                                            <p:strVal val="#ppt_y"/>
                                          </p:val>
                                        </p:tav>
                                      </p:tavLst>
                                    </p:anim>
                                  </p:childTnLst>
                                </p:cTn>
                              </p:par>
                            </p:childTnLst>
                          </p:cTn>
                        </p:par>
                      </p:childTnLst>
                    </p:cTn>
                  </p:par>
                  <p:par>
                    <p:cTn id="23" fill="hold">
                      <p:stCondLst>
                        <p:cond delay="indefinite"/>
                      </p:stCondLst>
                      <p:childTnLst>
                        <p:par>
                          <p:cTn id="24" fill="hold">
                            <p:stCondLst>
                              <p:cond delay="0"/>
                            </p:stCondLst>
                            <p:childTnLst>
                              <p:par>
                                <p:cTn id="25" presetID="2" presetClass="entr" presetSubtype="4" fill="hold" grpId="0" nodeType="clickEffect">
                                  <p:stCondLst>
                                    <p:cond delay="0"/>
                                  </p:stCondLst>
                                  <p:childTnLst>
                                    <p:set>
                                      <p:cBhvr>
                                        <p:cTn id="26" dur="1" fill="hold">
                                          <p:stCondLst>
                                            <p:cond delay="0"/>
                                          </p:stCondLst>
                                        </p:cTn>
                                        <p:tgtEl>
                                          <p:spTgt spid="3"/>
                                        </p:tgtEl>
                                        <p:attrNameLst>
                                          <p:attrName>style.visibility</p:attrName>
                                        </p:attrNameLst>
                                      </p:cBhvr>
                                      <p:to>
                                        <p:strVal val="visible"/>
                                      </p:to>
                                    </p:set>
                                    <p:anim calcmode="lin" valueType="num">
                                      <p:cBhvr additive="base">
                                        <p:cTn id="27" dur="500" fill="hold"/>
                                        <p:tgtEl>
                                          <p:spTgt spid="3"/>
                                        </p:tgtEl>
                                        <p:attrNameLst>
                                          <p:attrName>ppt_x</p:attrName>
                                        </p:attrNameLst>
                                      </p:cBhvr>
                                      <p:tavLst>
                                        <p:tav tm="0">
                                          <p:val>
                                            <p:strVal val="#ppt_x"/>
                                          </p:val>
                                        </p:tav>
                                        <p:tav tm="100000">
                                          <p:val>
                                            <p:strVal val="#ppt_x"/>
                                          </p:val>
                                        </p:tav>
                                      </p:tavLst>
                                    </p:anim>
                                    <p:anim calcmode="lin" valueType="num">
                                      <p:cBhvr additive="base">
                                        <p:cTn id="28" dur="500" fill="hold"/>
                                        <p:tgtEl>
                                          <p:spTgt spid="3"/>
                                        </p:tgtEl>
                                        <p:attrNameLst>
                                          <p:attrName>ppt_y</p:attrName>
                                        </p:attrNameLst>
                                      </p:cBhvr>
                                      <p:tavLst>
                                        <p:tav tm="0">
                                          <p:val>
                                            <p:strVal val="1+#ppt_h/2"/>
                                          </p:val>
                                        </p:tav>
                                        <p:tav tm="100000">
                                          <p:val>
                                            <p:strVal val="#ppt_y"/>
                                          </p:val>
                                        </p:tav>
                                      </p:tavLst>
                                    </p:anim>
                                  </p:childTnLst>
                                </p:cTn>
                              </p:par>
                              <p:par>
                                <p:cTn id="29" presetID="2" presetClass="entr" presetSubtype="4" fill="hold" grpId="0" nodeType="withEffect">
                                  <p:stCondLst>
                                    <p:cond delay="0"/>
                                  </p:stCondLst>
                                  <p:childTnLst>
                                    <p:set>
                                      <p:cBhvr>
                                        <p:cTn id="30" dur="1" fill="hold">
                                          <p:stCondLst>
                                            <p:cond delay="0"/>
                                          </p:stCondLst>
                                        </p:cTn>
                                        <p:tgtEl>
                                          <p:spTgt spid="12"/>
                                        </p:tgtEl>
                                        <p:attrNameLst>
                                          <p:attrName>style.visibility</p:attrName>
                                        </p:attrNameLst>
                                      </p:cBhvr>
                                      <p:to>
                                        <p:strVal val="visible"/>
                                      </p:to>
                                    </p:set>
                                    <p:anim calcmode="lin" valueType="num">
                                      <p:cBhvr additive="base">
                                        <p:cTn id="31" dur="500" fill="hold"/>
                                        <p:tgtEl>
                                          <p:spTgt spid="12"/>
                                        </p:tgtEl>
                                        <p:attrNameLst>
                                          <p:attrName>ppt_x</p:attrName>
                                        </p:attrNameLst>
                                      </p:cBhvr>
                                      <p:tavLst>
                                        <p:tav tm="0">
                                          <p:val>
                                            <p:strVal val="#ppt_x"/>
                                          </p:val>
                                        </p:tav>
                                        <p:tav tm="100000">
                                          <p:val>
                                            <p:strVal val="#ppt_x"/>
                                          </p:val>
                                        </p:tav>
                                      </p:tavLst>
                                    </p:anim>
                                    <p:anim calcmode="lin" valueType="num">
                                      <p:cBhvr additive="base">
                                        <p:cTn id="32" dur="500" fill="hold"/>
                                        <p:tgtEl>
                                          <p:spTgt spid="12"/>
                                        </p:tgtEl>
                                        <p:attrNameLst>
                                          <p:attrName>ppt_y</p:attrName>
                                        </p:attrNameLst>
                                      </p:cBhvr>
                                      <p:tavLst>
                                        <p:tav tm="0">
                                          <p:val>
                                            <p:strVal val="1+#ppt_h/2"/>
                                          </p:val>
                                        </p:tav>
                                        <p:tav tm="100000">
                                          <p:val>
                                            <p:strVal val="#ppt_y"/>
                                          </p:val>
                                        </p:tav>
                                      </p:tavLst>
                                    </p:anim>
                                  </p:childTnLst>
                                </p:cTn>
                              </p:par>
                              <p:par>
                                <p:cTn id="33" presetID="2" presetClass="entr" presetSubtype="4" fill="hold" grpId="0" nodeType="withEffect">
                                  <p:stCondLst>
                                    <p:cond delay="0"/>
                                  </p:stCondLst>
                                  <p:childTnLst>
                                    <p:set>
                                      <p:cBhvr>
                                        <p:cTn id="34" dur="1" fill="hold">
                                          <p:stCondLst>
                                            <p:cond delay="0"/>
                                          </p:stCondLst>
                                        </p:cTn>
                                        <p:tgtEl>
                                          <p:spTgt spid="22"/>
                                        </p:tgtEl>
                                        <p:attrNameLst>
                                          <p:attrName>style.visibility</p:attrName>
                                        </p:attrNameLst>
                                      </p:cBhvr>
                                      <p:to>
                                        <p:strVal val="visible"/>
                                      </p:to>
                                    </p:set>
                                    <p:anim calcmode="lin" valueType="num">
                                      <p:cBhvr additive="base">
                                        <p:cTn id="35" dur="500" fill="hold"/>
                                        <p:tgtEl>
                                          <p:spTgt spid="22"/>
                                        </p:tgtEl>
                                        <p:attrNameLst>
                                          <p:attrName>ppt_x</p:attrName>
                                        </p:attrNameLst>
                                      </p:cBhvr>
                                      <p:tavLst>
                                        <p:tav tm="0">
                                          <p:val>
                                            <p:strVal val="#ppt_x"/>
                                          </p:val>
                                        </p:tav>
                                        <p:tav tm="100000">
                                          <p:val>
                                            <p:strVal val="#ppt_x"/>
                                          </p:val>
                                        </p:tav>
                                      </p:tavLst>
                                    </p:anim>
                                    <p:anim calcmode="lin" valueType="num">
                                      <p:cBhvr additive="base">
                                        <p:cTn id="36" dur="500" fill="hold"/>
                                        <p:tgtEl>
                                          <p:spTgt spid="22"/>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 grpId="0" animBg="1"/>
      <p:bldP spid="3" grpId="0"/>
      <p:bldP spid="12" grpId="0"/>
      <p:bldP spid="22" grpId="0"/>
      <p:bldP spid="11" grpId="0" animBg="1"/>
      <p:bldP spid="17"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矩形 5">
            <a:extLst>
              <a:ext uri="{FF2B5EF4-FFF2-40B4-BE49-F238E27FC236}">
                <a16:creationId xmlns:a16="http://schemas.microsoft.com/office/drawing/2014/main" xmlns="" id="{751EAAE6-38B3-4FA6-BB00-2519A073664A}"/>
              </a:ext>
            </a:extLst>
          </p:cNvPr>
          <p:cNvSpPr/>
          <p:nvPr/>
        </p:nvSpPr>
        <p:spPr>
          <a:xfrm>
            <a:off x="6096001" y="1634600"/>
            <a:ext cx="5807079" cy="1027974"/>
          </a:xfrm>
          <a:prstGeom prst="rect">
            <a:avLst/>
          </a:prstGeom>
        </p:spPr>
        <p:txBody>
          <a:bodyPr wrap="square">
            <a:spAutoFit/>
          </a:bodyPr>
          <a:lstStyle/>
          <a:p>
            <a:pPr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defTabSz="1216660">
              <a:lnSpc>
                <a:spcPct val="120000"/>
              </a:lnSpc>
              <a:spcBef>
                <a:spcPct val="20000"/>
              </a:spcBef>
              <a:defRPr/>
            </a:pPr>
            <a:r>
              <a:rPr lang="en-US" altLang="zh-CN" sz="1400" dirty="0">
                <a:cs typeface="+mn-ea"/>
                <a:sym typeface="+mn-lt"/>
              </a:rPr>
              <a:t>……</a:t>
            </a:r>
          </a:p>
        </p:txBody>
      </p:sp>
      <p:sp>
        <p:nvSpPr>
          <p:cNvPr id="10" name="矩形 9">
            <a:extLst>
              <a:ext uri="{FF2B5EF4-FFF2-40B4-BE49-F238E27FC236}">
                <a16:creationId xmlns:a16="http://schemas.microsoft.com/office/drawing/2014/main" xmlns="" id="{0338C77B-4F47-439E-8529-6FF5CE3B8221}"/>
              </a:ext>
            </a:extLst>
          </p:cNvPr>
          <p:cNvSpPr/>
          <p:nvPr/>
        </p:nvSpPr>
        <p:spPr>
          <a:xfrm>
            <a:off x="6096001" y="2760840"/>
            <a:ext cx="5807079" cy="1027974"/>
          </a:xfrm>
          <a:prstGeom prst="rect">
            <a:avLst/>
          </a:prstGeom>
        </p:spPr>
        <p:txBody>
          <a:bodyPr wrap="square">
            <a:spAutoFit/>
          </a:bodyPr>
          <a:lstStyle/>
          <a:p>
            <a:pPr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defTabSz="1216660">
              <a:lnSpc>
                <a:spcPct val="120000"/>
              </a:lnSpc>
              <a:spcBef>
                <a:spcPct val="20000"/>
              </a:spcBef>
              <a:defRPr/>
            </a:pPr>
            <a:r>
              <a:rPr lang="en-US" altLang="zh-CN" sz="1400" dirty="0">
                <a:cs typeface="+mn-ea"/>
                <a:sym typeface="+mn-lt"/>
              </a:rPr>
              <a:t>……</a:t>
            </a:r>
          </a:p>
        </p:txBody>
      </p:sp>
      <p:sp>
        <p:nvSpPr>
          <p:cNvPr id="11" name="矩形 10">
            <a:extLst>
              <a:ext uri="{FF2B5EF4-FFF2-40B4-BE49-F238E27FC236}">
                <a16:creationId xmlns:a16="http://schemas.microsoft.com/office/drawing/2014/main" xmlns="" id="{739D8BEF-317C-405C-8363-39893B8E1103}"/>
              </a:ext>
            </a:extLst>
          </p:cNvPr>
          <p:cNvSpPr/>
          <p:nvPr/>
        </p:nvSpPr>
        <p:spPr>
          <a:xfrm>
            <a:off x="6096001" y="3887080"/>
            <a:ext cx="5807079" cy="1027974"/>
          </a:xfrm>
          <a:prstGeom prst="rect">
            <a:avLst/>
          </a:prstGeom>
        </p:spPr>
        <p:txBody>
          <a:bodyPr wrap="square">
            <a:spAutoFit/>
          </a:bodyPr>
          <a:lstStyle/>
          <a:p>
            <a:pPr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defTabSz="1216660">
              <a:lnSpc>
                <a:spcPct val="120000"/>
              </a:lnSpc>
              <a:spcBef>
                <a:spcPct val="20000"/>
              </a:spcBef>
              <a:defRPr/>
            </a:pPr>
            <a:r>
              <a:rPr lang="en-US" altLang="zh-CN" sz="1400" dirty="0">
                <a:cs typeface="+mn-ea"/>
                <a:sym typeface="+mn-lt"/>
              </a:rPr>
              <a:t>……</a:t>
            </a:r>
          </a:p>
        </p:txBody>
      </p:sp>
      <p:sp>
        <p:nvSpPr>
          <p:cNvPr id="12" name="矩形 11">
            <a:extLst>
              <a:ext uri="{FF2B5EF4-FFF2-40B4-BE49-F238E27FC236}">
                <a16:creationId xmlns:a16="http://schemas.microsoft.com/office/drawing/2014/main" xmlns="" id="{DC3DA1F2-D2C4-45AE-BB65-B7C0C1642D6A}"/>
              </a:ext>
            </a:extLst>
          </p:cNvPr>
          <p:cNvSpPr/>
          <p:nvPr/>
        </p:nvSpPr>
        <p:spPr>
          <a:xfrm>
            <a:off x="6096000" y="5013320"/>
            <a:ext cx="5807079" cy="1027974"/>
          </a:xfrm>
          <a:prstGeom prst="rect">
            <a:avLst/>
          </a:prstGeom>
        </p:spPr>
        <p:txBody>
          <a:bodyPr wrap="square">
            <a:spAutoFit/>
          </a:bodyPr>
          <a:lstStyle/>
          <a:p>
            <a:pPr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defTabSz="1216660">
              <a:lnSpc>
                <a:spcPct val="120000"/>
              </a:lnSpc>
              <a:spcBef>
                <a:spcPct val="20000"/>
              </a:spcBef>
              <a:defRPr/>
            </a:pPr>
            <a:r>
              <a:rPr lang="en-US" altLang="zh-CN" sz="1400" dirty="0">
                <a:cs typeface="+mn-ea"/>
                <a:sym typeface="+mn-lt"/>
              </a:rPr>
              <a:t>……</a:t>
            </a:r>
          </a:p>
        </p:txBody>
      </p:sp>
      <p:grpSp>
        <p:nvGrpSpPr>
          <p:cNvPr id="2" name="组合 1">
            <a:extLst>
              <a:ext uri="{FF2B5EF4-FFF2-40B4-BE49-F238E27FC236}">
                <a16:creationId xmlns:a16="http://schemas.microsoft.com/office/drawing/2014/main" xmlns="" id="{E5478A06-84AD-4C9E-BC10-05A99D46350E}"/>
              </a:ext>
            </a:extLst>
          </p:cNvPr>
          <p:cNvGrpSpPr/>
          <p:nvPr/>
        </p:nvGrpSpPr>
        <p:grpSpPr>
          <a:xfrm>
            <a:off x="1297241" y="1634600"/>
            <a:ext cx="3655395" cy="4167274"/>
            <a:chOff x="809037" y="1448897"/>
            <a:chExt cx="4450710" cy="5073959"/>
          </a:xfrm>
          <a:solidFill>
            <a:schemeClr val="bg1">
              <a:lumMod val="85000"/>
            </a:schemeClr>
          </a:solidFill>
        </p:grpSpPr>
        <p:grpSp>
          <p:nvGrpSpPr>
            <p:cNvPr id="13" name="组合 12">
              <a:extLst>
                <a:ext uri="{FF2B5EF4-FFF2-40B4-BE49-F238E27FC236}">
                  <a16:creationId xmlns:a16="http://schemas.microsoft.com/office/drawing/2014/main" xmlns="" id="{612ED7A1-F626-49E2-9F7D-6F91799C5B55}"/>
                </a:ext>
              </a:extLst>
            </p:cNvPr>
            <p:cNvGrpSpPr/>
            <p:nvPr/>
          </p:nvGrpSpPr>
          <p:grpSpPr>
            <a:xfrm>
              <a:off x="854581" y="1448897"/>
              <a:ext cx="563159" cy="1681821"/>
              <a:chOff x="1130115" y="1231708"/>
              <a:chExt cx="380273" cy="1135650"/>
            </a:xfrm>
            <a:grpFill/>
            <a:effectLst>
              <a:outerShdw blurRad="190500" dist="38100" dir="2700000" sx="103000" sy="103000" algn="tl" rotWithShape="0">
                <a:prstClr val="black">
                  <a:alpha val="40000"/>
                </a:prstClr>
              </a:outerShdw>
            </a:effectLst>
          </p:grpSpPr>
          <p:sp>
            <p:nvSpPr>
              <p:cNvPr id="14" name="圆角矩形 2">
                <a:extLst>
                  <a:ext uri="{FF2B5EF4-FFF2-40B4-BE49-F238E27FC236}">
                    <a16:creationId xmlns:a16="http://schemas.microsoft.com/office/drawing/2014/main" xmlns="" id="{B880CC10-2371-4350-98C3-9C7F49C978C9}"/>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dirty="0">
                  <a:solidFill>
                    <a:schemeClr val="tx1"/>
                  </a:solidFill>
                  <a:cs typeface="+mn-ea"/>
                  <a:sym typeface="+mn-lt"/>
                </a:endParaRPr>
              </a:p>
            </p:txBody>
          </p:sp>
          <p:grpSp>
            <p:nvGrpSpPr>
              <p:cNvPr id="15" name="Group 61">
                <a:extLst>
                  <a:ext uri="{FF2B5EF4-FFF2-40B4-BE49-F238E27FC236}">
                    <a16:creationId xmlns:a16="http://schemas.microsoft.com/office/drawing/2014/main" xmlns="" id="{A86E3EE6-C950-4E79-83C6-D8D16A2AD4E7}"/>
                  </a:ext>
                </a:extLst>
              </p:cNvPr>
              <p:cNvGrpSpPr/>
              <p:nvPr/>
            </p:nvGrpSpPr>
            <p:grpSpPr>
              <a:xfrm>
                <a:off x="1143760" y="1231708"/>
                <a:ext cx="347391" cy="392181"/>
                <a:chOff x="1368788" y="1195980"/>
                <a:chExt cx="1009651" cy="1139821"/>
              </a:xfrm>
              <a:grpFill/>
            </p:grpSpPr>
            <p:sp>
              <p:nvSpPr>
                <p:cNvPr id="20" name="Freeform 6">
                  <a:extLst>
                    <a:ext uri="{FF2B5EF4-FFF2-40B4-BE49-F238E27FC236}">
                      <a16:creationId xmlns:a16="http://schemas.microsoft.com/office/drawing/2014/main" xmlns="" id="{E60EFC62-FE48-4955-BB64-E46D2E4D2099}"/>
                    </a:ext>
                  </a:extLst>
                </p:cNvPr>
                <p:cNvSpPr>
                  <a:spLocks noEditPoints="1"/>
                </p:cNvSpPr>
                <p:nvPr/>
              </p:nvSpPr>
              <p:spPr bwMode="auto">
                <a:xfrm>
                  <a:off x="1643427" y="1195980"/>
                  <a:ext cx="460377" cy="598485"/>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21" name="Freeform 8">
                  <a:extLst>
                    <a:ext uri="{FF2B5EF4-FFF2-40B4-BE49-F238E27FC236}">
                      <a16:creationId xmlns:a16="http://schemas.microsoft.com/office/drawing/2014/main" xmlns="" id="{FE656A1D-EA69-48B3-986C-20942534BF8A}"/>
                    </a:ext>
                  </a:extLst>
                </p:cNvPr>
                <p:cNvSpPr>
                  <a:spLocks noEditPoints="1"/>
                </p:cNvSpPr>
                <p:nvPr/>
              </p:nvSpPr>
              <p:spPr bwMode="auto">
                <a:xfrm>
                  <a:off x="1368788" y="1753191"/>
                  <a:ext cx="1009651" cy="582610"/>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22" name="Freeform 9">
                  <a:extLst>
                    <a:ext uri="{FF2B5EF4-FFF2-40B4-BE49-F238E27FC236}">
                      <a16:creationId xmlns:a16="http://schemas.microsoft.com/office/drawing/2014/main" xmlns="" id="{71A623B0-00AF-4627-A8D7-2E1F9E7DFC0C}"/>
                    </a:ext>
                  </a:extLst>
                </p:cNvPr>
                <p:cNvSpPr>
                  <a:spLocks/>
                </p:cNvSpPr>
                <p:nvPr/>
              </p:nvSpPr>
              <p:spPr bwMode="auto">
                <a:xfrm>
                  <a:off x="1816461" y="1850037"/>
                  <a:ext cx="117476"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6" name="圆角矩形 4">
                <a:extLst>
                  <a:ext uri="{FF2B5EF4-FFF2-40B4-BE49-F238E27FC236}">
                    <a16:creationId xmlns:a16="http://schemas.microsoft.com/office/drawing/2014/main" xmlns="" id="{3342DDFD-10BF-44B8-9124-B539CDEED388}"/>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7" name="圆角矩形 5">
                <a:extLst>
                  <a:ext uri="{FF2B5EF4-FFF2-40B4-BE49-F238E27FC236}">
                    <a16:creationId xmlns:a16="http://schemas.microsoft.com/office/drawing/2014/main" xmlns="" id="{AA650CCA-8B28-41EC-94B9-9E0B0013DD70}"/>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8" name="圆角矩形 6">
                <a:extLst>
                  <a:ext uri="{FF2B5EF4-FFF2-40B4-BE49-F238E27FC236}">
                    <a16:creationId xmlns:a16="http://schemas.microsoft.com/office/drawing/2014/main" xmlns="" id="{32E19FAC-DEC4-4390-88A5-9FE44751BCFB}"/>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9" name="圆角矩形 7">
                <a:extLst>
                  <a:ext uri="{FF2B5EF4-FFF2-40B4-BE49-F238E27FC236}">
                    <a16:creationId xmlns:a16="http://schemas.microsoft.com/office/drawing/2014/main" xmlns="" id="{696F43CF-2CE9-43E4-A380-630B36D5D974}"/>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23" name="组合 22">
              <a:extLst>
                <a:ext uri="{FF2B5EF4-FFF2-40B4-BE49-F238E27FC236}">
                  <a16:creationId xmlns:a16="http://schemas.microsoft.com/office/drawing/2014/main" xmlns="" id="{E3320956-DD7B-4DA6-A00C-3C533A5FBF6D}"/>
                </a:ext>
              </a:extLst>
            </p:cNvPr>
            <p:cNvGrpSpPr/>
            <p:nvPr/>
          </p:nvGrpSpPr>
          <p:grpSpPr>
            <a:xfrm>
              <a:off x="1663817" y="1724992"/>
              <a:ext cx="1898630" cy="1302423"/>
              <a:chOff x="1579168" y="1405079"/>
              <a:chExt cx="1282050" cy="879462"/>
            </a:xfrm>
            <a:grpFill/>
          </p:grpSpPr>
          <p:sp>
            <p:nvSpPr>
              <p:cNvPr id="24" name="文本框 23">
                <a:extLst>
                  <a:ext uri="{FF2B5EF4-FFF2-40B4-BE49-F238E27FC236}">
                    <a16:creationId xmlns:a16="http://schemas.microsoft.com/office/drawing/2014/main" xmlns="" id="{019E8082-1368-4A91-A477-734BDA9E9A04}"/>
                  </a:ext>
                </a:extLst>
              </p:cNvPr>
              <p:cNvSpPr txBox="1"/>
              <p:nvPr/>
            </p:nvSpPr>
            <p:spPr>
              <a:xfrm>
                <a:off x="1579168" y="1405079"/>
                <a:ext cx="1282050" cy="480783"/>
              </a:xfrm>
              <a:prstGeom prst="rect">
                <a:avLst/>
              </a:prstGeom>
              <a:noFill/>
            </p:spPr>
            <p:txBody>
              <a:bodyPr wrap="square" rtlCol="0" anchor="ctr">
                <a:spAutoFit/>
              </a:bodyPr>
              <a:lstStyle/>
              <a:p>
                <a:r>
                  <a:rPr lang="en-US" altLang="zh-CN" sz="3200" dirty="0">
                    <a:cs typeface="+mn-ea"/>
                    <a:sym typeface="+mn-lt"/>
                  </a:rPr>
                  <a:t>48%</a:t>
                </a:r>
                <a:endParaRPr lang="zh-CN" altLang="en-US" sz="3200" dirty="0">
                  <a:cs typeface="+mn-ea"/>
                  <a:sym typeface="+mn-lt"/>
                </a:endParaRPr>
              </a:p>
            </p:txBody>
          </p:sp>
          <p:cxnSp>
            <p:nvCxnSpPr>
              <p:cNvPr id="25" name="直接连接符 24">
                <a:extLst>
                  <a:ext uri="{FF2B5EF4-FFF2-40B4-BE49-F238E27FC236}">
                    <a16:creationId xmlns:a16="http://schemas.microsoft.com/office/drawing/2014/main" xmlns="" id="{91B96238-DD85-4136-9B13-E6E396D7FBEB}"/>
                  </a:ext>
                </a:extLst>
              </p:cNvPr>
              <p:cNvCxnSpPr/>
              <p:nvPr/>
            </p:nvCxnSpPr>
            <p:spPr>
              <a:xfrm>
                <a:off x="1658705" y="1962696"/>
                <a:ext cx="951111" cy="0"/>
              </a:xfrm>
              <a:prstGeom prst="line">
                <a:avLst/>
              </a:prstGeom>
              <a:grpFill/>
              <a:ln>
                <a:solidFill>
                  <a:schemeClr val="bg1"/>
                </a:solidFill>
                <a:prstDash val="sysDot"/>
              </a:ln>
            </p:spPr>
            <p:style>
              <a:lnRef idx="1">
                <a:schemeClr val="accent1"/>
              </a:lnRef>
              <a:fillRef idx="0">
                <a:schemeClr val="accent1"/>
              </a:fillRef>
              <a:effectRef idx="0">
                <a:schemeClr val="accent1"/>
              </a:effectRef>
              <a:fontRef idx="minor">
                <a:schemeClr val="tx1"/>
              </a:fontRef>
            </p:style>
          </p:cxnSp>
          <p:sp>
            <p:nvSpPr>
              <p:cNvPr id="26" name="文本框 25">
                <a:extLst>
                  <a:ext uri="{FF2B5EF4-FFF2-40B4-BE49-F238E27FC236}">
                    <a16:creationId xmlns:a16="http://schemas.microsoft.com/office/drawing/2014/main" xmlns="" id="{04332CBE-2B21-4D82-9292-1BD7569ED681}"/>
                  </a:ext>
                </a:extLst>
              </p:cNvPr>
              <p:cNvSpPr txBox="1"/>
              <p:nvPr/>
            </p:nvSpPr>
            <p:spPr>
              <a:xfrm>
                <a:off x="1579168" y="2031497"/>
                <a:ext cx="1282050" cy="253044"/>
              </a:xfrm>
              <a:prstGeom prst="rect">
                <a:avLst/>
              </a:prstGeom>
              <a:noFill/>
            </p:spPr>
            <p:txBody>
              <a:bodyPr wrap="square" rtlCol="0" anchor="ctr">
                <a:spAutoFit/>
              </a:bodyPr>
              <a:lstStyle/>
              <a:p>
                <a:r>
                  <a:rPr lang="en-US" altLang="zh-CN" sz="1400" b="1" dirty="0">
                    <a:cs typeface="+mn-ea"/>
                    <a:sym typeface="+mn-lt"/>
                  </a:rPr>
                  <a:t>From 2019 </a:t>
                </a:r>
                <a:endParaRPr lang="zh-CN" altLang="en-US" sz="1400" b="1" dirty="0">
                  <a:cs typeface="+mn-ea"/>
                  <a:sym typeface="+mn-lt"/>
                </a:endParaRPr>
              </a:p>
            </p:txBody>
          </p:sp>
        </p:grpSp>
        <p:grpSp>
          <p:nvGrpSpPr>
            <p:cNvPr id="27" name="组合 26">
              <a:extLst>
                <a:ext uri="{FF2B5EF4-FFF2-40B4-BE49-F238E27FC236}">
                  <a16:creationId xmlns:a16="http://schemas.microsoft.com/office/drawing/2014/main" xmlns="" id="{35319A62-5635-403E-9F8D-55F392F88955}"/>
                </a:ext>
              </a:extLst>
            </p:cNvPr>
            <p:cNvGrpSpPr/>
            <p:nvPr/>
          </p:nvGrpSpPr>
          <p:grpSpPr>
            <a:xfrm>
              <a:off x="854581" y="3450780"/>
              <a:ext cx="248318" cy="741580"/>
              <a:chOff x="1130115" y="1231708"/>
              <a:chExt cx="380273" cy="1135650"/>
            </a:xfrm>
            <a:grpFill/>
          </p:grpSpPr>
          <p:sp>
            <p:nvSpPr>
              <p:cNvPr id="28" name="圆角矩形 28">
                <a:extLst>
                  <a:ext uri="{FF2B5EF4-FFF2-40B4-BE49-F238E27FC236}">
                    <a16:creationId xmlns:a16="http://schemas.microsoft.com/office/drawing/2014/main" xmlns="" id="{D6DF8CEF-5203-46B5-8440-9B73BFBCD021}"/>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29" name="Group 61">
                <a:extLst>
                  <a:ext uri="{FF2B5EF4-FFF2-40B4-BE49-F238E27FC236}">
                    <a16:creationId xmlns:a16="http://schemas.microsoft.com/office/drawing/2014/main" xmlns="" id="{BC471A62-E53E-4DAC-807F-F5324357BF06}"/>
                  </a:ext>
                </a:extLst>
              </p:cNvPr>
              <p:cNvGrpSpPr/>
              <p:nvPr/>
            </p:nvGrpSpPr>
            <p:grpSpPr>
              <a:xfrm>
                <a:off x="1143760" y="1231708"/>
                <a:ext cx="347391" cy="392181"/>
                <a:chOff x="1368786" y="1195986"/>
                <a:chExt cx="1009650" cy="1139826"/>
              </a:xfrm>
              <a:grpFill/>
            </p:grpSpPr>
            <p:sp>
              <p:nvSpPr>
                <p:cNvPr id="34" name="Freeform 6">
                  <a:extLst>
                    <a:ext uri="{FF2B5EF4-FFF2-40B4-BE49-F238E27FC236}">
                      <a16:creationId xmlns:a16="http://schemas.microsoft.com/office/drawing/2014/main" xmlns="" id="{B3CA4B73-A812-4524-A74B-4DA19B298D07}"/>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35" name="Freeform 8">
                  <a:extLst>
                    <a:ext uri="{FF2B5EF4-FFF2-40B4-BE49-F238E27FC236}">
                      <a16:creationId xmlns:a16="http://schemas.microsoft.com/office/drawing/2014/main" xmlns="" id="{60825107-DCC8-4BB3-B58D-4F2F121C1B27}"/>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36" name="Freeform 9">
                  <a:extLst>
                    <a:ext uri="{FF2B5EF4-FFF2-40B4-BE49-F238E27FC236}">
                      <a16:creationId xmlns:a16="http://schemas.microsoft.com/office/drawing/2014/main" xmlns="" id="{3C2B2389-E0EA-4B20-9228-25EC96C89D1E}"/>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30" name="圆角矩形 30">
                <a:extLst>
                  <a:ext uri="{FF2B5EF4-FFF2-40B4-BE49-F238E27FC236}">
                    <a16:creationId xmlns:a16="http://schemas.microsoft.com/office/drawing/2014/main" xmlns="" id="{7DCAE7B0-45E7-4EFF-90F8-64B37D4BDFCB}"/>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31" name="圆角矩形 31">
                <a:extLst>
                  <a:ext uri="{FF2B5EF4-FFF2-40B4-BE49-F238E27FC236}">
                    <a16:creationId xmlns:a16="http://schemas.microsoft.com/office/drawing/2014/main" xmlns="" id="{5697D0D4-CA01-4AA0-B674-114224AB35C8}"/>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32" name="圆角矩形 32">
                <a:extLst>
                  <a:ext uri="{FF2B5EF4-FFF2-40B4-BE49-F238E27FC236}">
                    <a16:creationId xmlns:a16="http://schemas.microsoft.com/office/drawing/2014/main" xmlns="" id="{D874890C-4A18-4386-A672-464C95D14BF7}"/>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33" name="圆角矩形 33">
                <a:extLst>
                  <a:ext uri="{FF2B5EF4-FFF2-40B4-BE49-F238E27FC236}">
                    <a16:creationId xmlns:a16="http://schemas.microsoft.com/office/drawing/2014/main" xmlns="" id="{DD29C728-D8E4-4F1C-A956-5EF1F5C8FBAB}"/>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37" name="组合 36">
              <a:extLst>
                <a:ext uri="{FF2B5EF4-FFF2-40B4-BE49-F238E27FC236}">
                  <a16:creationId xmlns:a16="http://schemas.microsoft.com/office/drawing/2014/main" xmlns="" id="{DAA85969-8239-4A98-A9DB-400F4B081D36}"/>
                </a:ext>
              </a:extLst>
            </p:cNvPr>
            <p:cNvGrpSpPr/>
            <p:nvPr/>
          </p:nvGrpSpPr>
          <p:grpSpPr>
            <a:xfrm>
              <a:off x="1316452" y="3450780"/>
              <a:ext cx="248318" cy="741580"/>
              <a:chOff x="1130115" y="1231708"/>
              <a:chExt cx="380273" cy="1135650"/>
            </a:xfrm>
            <a:grpFill/>
          </p:grpSpPr>
          <p:sp>
            <p:nvSpPr>
              <p:cNvPr id="38" name="圆角矩形 38">
                <a:extLst>
                  <a:ext uri="{FF2B5EF4-FFF2-40B4-BE49-F238E27FC236}">
                    <a16:creationId xmlns:a16="http://schemas.microsoft.com/office/drawing/2014/main" xmlns="" id="{03026B85-C567-443F-AC84-5DAD05B926FC}"/>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39" name="Group 61">
                <a:extLst>
                  <a:ext uri="{FF2B5EF4-FFF2-40B4-BE49-F238E27FC236}">
                    <a16:creationId xmlns:a16="http://schemas.microsoft.com/office/drawing/2014/main" xmlns="" id="{5100537F-FB5D-4EDA-B07E-6421D3399E77}"/>
                  </a:ext>
                </a:extLst>
              </p:cNvPr>
              <p:cNvGrpSpPr/>
              <p:nvPr/>
            </p:nvGrpSpPr>
            <p:grpSpPr>
              <a:xfrm>
                <a:off x="1143760" y="1231708"/>
                <a:ext cx="347391" cy="392181"/>
                <a:chOff x="1368786" y="1195986"/>
                <a:chExt cx="1009650" cy="1139826"/>
              </a:xfrm>
              <a:grpFill/>
            </p:grpSpPr>
            <p:sp>
              <p:nvSpPr>
                <p:cNvPr id="44" name="Freeform 6">
                  <a:extLst>
                    <a:ext uri="{FF2B5EF4-FFF2-40B4-BE49-F238E27FC236}">
                      <a16:creationId xmlns:a16="http://schemas.microsoft.com/office/drawing/2014/main" xmlns="" id="{6DC165C5-C744-4129-BBDF-75B6B8C25332}"/>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45" name="Freeform 8">
                  <a:extLst>
                    <a:ext uri="{FF2B5EF4-FFF2-40B4-BE49-F238E27FC236}">
                      <a16:creationId xmlns:a16="http://schemas.microsoft.com/office/drawing/2014/main" xmlns="" id="{2AAA6919-852D-497A-B6AA-1C1B2A995FC5}"/>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46" name="Freeform 9">
                  <a:extLst>
                    <a:ext uri="{FF2B5EF4-FFF2-40B4-BE49-F238E27FC236}">
                      <a16:creationId xmlns:a16="http://schemas.microsoft.com/office/drawing/2014/main" xmlns="" id="{1B48E2F2-9FA3-4C75-A730-8F05B2A8D7B2}"/>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40" name="圆角矩形 40">
                <a:extLst>
                  <a:ext uri="{FF2B5EF4-FFF2-40B4-BE49-F238E27FC236}">
                    <a16:creationId xmlns:a16="http://schemas.microsoft.com/office/drawing/2014/main" xmlns="" id="{F2F72E70-0740-4217-9BBD-F020112E4E2A}"/>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41" name="圆角矩形 41">
                <a:extLst>
                  <a:ext uri="{FF2B5EF4-FFF2-40B4-BE49-F238E27FC236}">
                    <a16:creationId xmlns:a16="http://schemas.microsoft.com/office/drawing/2014/main" xmlns="" id="{5B405166-A410-44F4-BE28-CA37A0B54BA5}"/>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42" name="圆角矩形 42">
                <a:extLst>
                  <a:ext uri="{FF2B5EF4-FFF2-40B4-BE49-F238E27FC236}">
                    <a16:creationId xmlns:a16="http://schemas.microsoft.com/office/drawing/2014/main" xmlns="" id="{7ED0F850-110E-4430-B9A9-60D25933E9DF}"/>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43" name="圆角矩形 43">
                <a:extLst>
                  <a:ext uri="{FF2B5EF4-FFF2-40B4-BE49-F238E27FC236}">
                    <a16:creationId xmlns:a16="http://schemas.microsoft.com/office/drawing/2014/main" xmlns="" id="{7AB56F38-D186-406B-A72F-9F4E645FC00A}"/>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47" name="组合 46">
              <a:extLst>
                <a:ext uri="{FF2B5EF4-FFF2-40B4-BE49-F238E27FC236}">
                  <a16:creationId xmlns:a16="http://schemas.microsoft.com/office/drawing/2014/main" xmlns="" id="{9961745A-1CBD-4DF4-8D09-A36ADC37C667}"/>
                </a:ext>
              </a:extLst>
            </p:cNvPr>
            <p:cNvGrpSpPr/>
            <p:nvPr/>
          </p:nvGrpSpPr>
          <p:grpSpPr>
            <a:xfrm>
              <a:off x="1778324" y="3450780"/>
              <a:ext cx="248318" cy="741580"/>
              <a:chOff x="1130115" y="1231708"/>
              <a:chExt cx="380273" cy="1135650"/>
            </a:xfrm>
            <a:grpFill/>
          </p:grpSpPr>
          <p:sp>
            <p:nvSpPr>
              <p:cNvPr id="48" name="圆角矩形 48">
                <a:extLst>
                  <a:ext uri="{FF2B5EF4-FFF2-40B4-BE49-F238E27FC236}">
                    <a16:creationId xmlns:a16="http://schemas.microsoft.com/office/drawing/2014/main" xmlns="" id="{7C5CC968-CCA6-43E6-864D-FFC7F4F1016D}"/>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49" name="Group 61">
                <a:extLst>
                  <a:ext uri="{FF2B5EF4-FFF2-40B4-BE49-F238E27FC236}">
                    <a16:creationId xmlns:a16="http://schemas.microsoft.com/office/drawing/2014/main" xmlns="" id="{55E5A6C2-E99E-4409-99DF-1B3F7941E9F9}"/>
                  </a:ext>
                </a:extLst>
              </p:cNvPr>
              <p:cNvGrpSpPr/>
              <p:nvPr/>
            </p:nvGrpSpPr>
            <p:grpSpPr>
              <a:xfrm>
                <a:off x="1143760" y="1231708"/>
                <a:ext cx="347391" cy="392181"/>
                <a:chOff x="1368786" y="1195986"/>
                <a:chExt cx="1009650" cy="1139826"/>
              </a:xfrm>
              <a:grpFill/>
            </p:grpSpPr>
            <p:sp>
              <p:nvSpPr>
                <p:cNvPr id="54" name="Freeform 6">
                  <a:extLst>
                    <a:ext uri="{FF2B5EF4-FFF2-40B4-BE49-F238E27FC236}">
                      <a16:creationId xmlns:a16="http://schemas.microsoft.com/office/drawing/2014/main" xmlns="" id="{E5AC0CF2-4A10-42E8-9AD9-1BB3A2D1FE70}"/>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55" name="Freeform 8">
                  <a:extLst>
                    <a:ext uri="{FF2B5EF4-FFF2-40B4-BE49-F238E27FC236}">
                      <a16:creationId xmlns:a16="http://schemas.microsoft.com/office/drawing/2014/main" xmlns="" id="{CFC37730-1C5F-4183-9366-0B4ED1602AA2}"/>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56" name="Freeform 9">
                  <a:extLst>
                    <a:ext uri="{FF2B5EF4-FFF2-40B4-BE49-F238E27FC236}">
                      <a16:creationId xmlns:a16="http://schemas.microsoft.com/office/drawing/2014/main" xmlns="" id="{F8021352-8F11-4C78-8C30-1C4542EAFF2C}"/>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50" name="圆角矩形 50">
                <a:extLst>
                  <a:ext uri="{FF2B5EF4-FFF2-40B4-BE49-F238E27FC236}">
                    <a16:creationId xmlns:a16="http://schemas.microsoft.com/office/drawing/2014/main" xmlns="" id="{19306FE9-9925-4E10-8BA4-A187D0D0F6E6}"/>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51" name="圆角矩形 51">
                <a:extLst>
                  <a:ext uri="{FF2B5EF4-FFF2-40B4-BE49-F238E27FC236}">
                    <a16:creationId xmlns:a16="http://schemas.microsoft.com/office/drawing/2014/main" xmlns="" id="{0C2F8508-7A13-4DFA-B134-3566639027EE}"/>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52" name="圆角矩形 52">
                <a:extLst>
                  <a:ext uri="{FF2B5EF4-FFF2-40B4-BE49-F238E27FC236}">
                    <a16:creationId xmlns:a16="http://schemas.microsoft.com/office/drawing/2014/main" xmlns="" id="{9CD52E99-0EFB-4E80-BF8D-331239C015B0}"/>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53" name="圆角矩形 53">
                <a:extLst>
                  <a:ext uri="{FF2B5EF4-FFF2-40B4-BE49-F238E27FC236}">
                    <a16:creationId xmlns:a16="http://schemas.microsoft.com/office/drawing/2014/main" xmlns="" id="{E69BFA7C-E27E-4769-9452-A61A1EE0B866}"/>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57" name="组合 56">
              <a:extLst>
                <a:ext uri="{FF2B5EF4-FFF2-40B4-BE49-F238E27FC236}">
                  <a16:creationId xmlns:a16="http://schemas.microsoft.com/office/drawing/2014/main" xmlns="" id="{5EB260A1-E801-4599-8CBC-A15255B30790}"/>
                </a:ext>
              </a:extLst>
            </p:cNvPr>
            <p:cNvGrpSpPr/>
            <p:nvPr/>
          </p:nvGrpSpPr>
          <p:grpSpPr>
            <a:xfrm>
              <a:off x="2240196" y="3450780"/>
              <a:ext cx="248318" cy="741580"/>
              <a:chOff x="1130115" y="1231708"/>
              <a:chExt cx="380273" cy="1135650"/>
            </a:xfrm>
            <a:grpFill/>
          </p:grpSpPr>
          <p:sp>
            <p:nvSpPr>
              <p:cNvPr id="58" name="圆角矩形 58">
                <a:extLst>
                  <a:ext uri="{FF2B5EF4-FFF2-40B4-BE49-F238E27FC236}">
                    <a16:creationId xmlns:a16="http://schemas.microsoft.com/office/drawing/2014/main" xmlns="" id="{FC0D8292-E7F4-4210-A7CA-9F52031B7EBA}"/>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59" name="Group 61">
                <a:extLst>
                  <a:ext uri="{FF2B5EF4-FFF2-40B4-BE49-F238E27FC236}">
                    <a16:creationId xmlns:a16="http://schemas.microsoft.com/office/drawing/2014/main" xmlns="" id="{17CFE574-04E6-4520-AEC8-D2124B23F1D7}"/>
                  </a:ext>
                </a:extLst>
              </p:cNvPr>
              <p:cNvGrpSpPr/>
              <p:nvPr/>
            </p:nvGrpSpPr>
            <p:grpSpPr>
              <a:xfrm>
                <a:off x="1143760" y="1231708"/>
                <a:ext cx="347391" cy="392181"/>
                <a:chOff x="1368786" y="1195986"/>
                <a:chExt cx="1009650" cy="1139826"/>
              </a:xfrm>
              <a:grpFill/>
            </p:grpSpPr>
            <p:sp>
              <p:nvSpPr>
                <p:cNvPr id="64" name="Freeform 6">
                  <a:extLst>
                    <a:ext uri="{FF2B5EF4-FFF2-40B4-BE49-F238E27FC236}">
                      <a16:creationId xmlns:a16="http://schemas.microsoft.com/office/drawing/2014/main" xmlns="" id="{F793E0E7-BD91-4CE2-9307-357E96985A03}"/>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65" name="Freeform 8">
                  <a:extLst>
                    <a:ext uri="{FF2B5EF4-FFF2-40B4-BE49-F238E27FC236}">
                      <a16:creationId xmlns:a16="http://schemas.microsoft.com/office/drawing/2014/main" xmlns="" id="{52486F29-46DC-49EA-B42A-A8AE16C0D32E}"/>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66" name="Freeform 9">
                  <a:extLst>
                    <a:ext uri="{FF2B5EF4-FFF2-40B4-BE49-F238E27FC236}">
                      <a16:creationId xmlns:a16="http://schemas.microsoft.com/office/drawing/2014/main" xmlns="" id="{E65491F3-575F-43B2-8BB7-69DA4D44B54E}"/>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60" name="圆角矩形 60">
                <a:extLst>
                  <a:ext uri="{FF2B5EF4-FFF2-40B4-BE49-F238E27FC236}">
                    <a16:creationId xmlns:a16="http://schemas.microsoft.com/office/drawing/2014/main" xmlns="" id="{9DF1FABB-12F4-4BAB-BB33-6EEACEB8E979}"/>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61" name="圆角矩形 61">
                <a:extLst>
                  <a:ext uri="{FF2B5EF4-FFF2-40B4-BE49-F238E27FC236}">
                    <a16:creationId xmlns:a16="http://schemas.microsoft.com/office/drawing/2014/main" xmlns="" id="{D98EAD33-118F-41B9-9F00-D9A5F7855CB6}"/>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62" name="圆角矩形 62">
                <a:extLst>
                  <a:ext uri="{FF2B5EF4-FFF2-40B4-BE49-F238E27FC236}">
                    <a16:creationId xmlns:a16="http://schemas.microsoft.com/office/drawing/2014/main" xmlns="" id="{38324887-5A60-4AEC-9B5C-3FE76E745772}"/>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63" name="圆角矩形 63">
                <a:extLst>
                  <a:ext uri="{FF2B5EF4-FFF2-40B4-BE49-F238E27FC236}">
                    <a16:creationId xmlns:a16="http://schemas.microsoft.com/office/drawing/2014/main" xmlns="" id="{F5CC6AB8-D526-4613-935F-17C11B0BE3CD}"/>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67" name="组合 66">
              <a:extLst>
                <a:ext uri="{FF2B5EF4-FFF2-40B4-BE49-F238E27FC236}">
                  <a16:creationId xmlns:a16="http://schemas.microsoft.com/office/drawing/2014/main" xmlns="" id="{EB98EDE8-A8DE-48F2-B1A1-167A13F9C273}"/>
                </a:ext>
              </a:extLst>
            </p:cNvPr>
            <p:cNvGrpSpPr/>
            <p:nvPr/>
          </p:nvGrpSpPr>
          <p:grpSpPr>
            <a:xfrm>
              <a:off x="2702068" y="3450780"/>
              <a:ext cx="248318" cy="741580"/>
              <a:chOff x="1130115" y="1231708"/>
              <a:chExt cx="380273" cy="1135650"/>
            </a:xfrm>
            <a:grpFill/>
          </p:grpSpPr>
          <p:sp>
            <p:nvSpPr>
              <p:cNvPr id="68" name="圆角矩形 68">
                <a:extLst>
                  <a:ext uri="{FF2B5EF4-FFF2-40B4-BE49-F238E27FC236}">
                    <a16:creationId xmlns:a16="http://schemas.microsoft.com/office/drawing/2014/main" xmlns="" id="{FAADF312-AF08-410E-92DE-A3F8831EAC6E}"/>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69" name="Group 61">
                <a:extLst>
                  <a:ext uri="{FF2B5EF4-FFF2-40B4-BE49-F238E27FC236}">
                    <a16:creationId xmlns:a16="http://schemas.microsoft.com/office/drawing/2014/main" xmlns="" id="{A5B3EA6A-4CA5-4858-A0A6-A2997141E4F3}"/>
                  </a:ext>
                </a:extLst>
              </p:cNvPr>
              <p:cNvGrpSpPr/>
              <p:nvPr/>
            </p:nvGrpSpPr>
            <p:grpSpPr>
              <a:xfrm>
                <a:off x="1143760" y="1231708"/>
                <a:ext cx="347391" cy="392181"/>
                <a:chOff x="1368786" y="1195986"/>
                <a:chExt cx="1009650" cy="1139826"/>
              </a:xfrm>
              <a:grpFill/>
            </p:grpSpPr>
            <p:sp>
              <p:nvSpPr>
                <p:cNvPr id="74" name="Freeform 6">
                  <a:extLst>
                    <a:ext uri="{FF2B5EF4-FFF2-40B4-BE49-F238E27FC236}">
                      <a16:creationId xmlns:a16="http://schemas.microsoft.com/office/drawing/2014/main" xmlns="" id="{787D3E87-543A-41BF-9FCB-DF2E00CE6D91}"/>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75" name="Freeform 8">
                  <a:extLst>
                    <a:ext uri="{FF2B5EF4-FFF2-40B4-BE49-F238E27FC236}">
                      <a16:creationId xmlns:a16="http://schemas.microsoft.com/office/drawing/2014/main" xmlns="" id="{F2B8E00E-108C-40F7-89DC-7B4E305B6047}"/>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76" name="Freeform 9">
                  <a:extLst>
                    <a:ext uri="{FF2B5EF4-FFF2-40B4-BE49-F238E27FC236}">
                      <a16:creationId xmlns:a16="http://schemas.microsoft.com/office/drawing/2014/main" xmlns="" id="{93D55143-96CB-44EA-8EC9-790A088517CA}"/>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70" name="圆角矩形 70">
                <a:extLst>
                  <a:ext uri="{FF2B5EF4-FFF2-40B4-BE49-F238E27FC236}">
                    <a16:creationId xmlns:a16="http://schemas.microsoft.com/office/drawing/2014/main" xmlns="" id="{ECE14788-C166-47C9-9159-5978A4F757E3}"/>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71" name="圆角矩形 71">
                <a:extLst>
                  <a:ext uri="{FF2B5EF4-FFF2-40B4-BE49-F238E27FC236}">
                    <a16:creationId xmlns:a16="http://schemas.microsoft.com/office/drawing/2014/main" xmlns="" id="{73A0D403-90FF-444F-88FC-AEABEB763DDE}"/>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72" name="圆角矩形 72">
                <a:extLst>
                  <a:ext uri="{FF2B5EF4-FFF2-40B4-BE49-F238E27FC236}">
                    <a16:creationId xmlns:a16="http://schemas.microsoft.com/office/drawing/2014/main" xmlns="" id="{78C60203-AD48-4EE1-8C56-2730120775D9}"/>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73" name="圆角矩形 73">
                <a:extLst>
                  <a:ext uri="{FF2B5EF4-FFF2-40B4-BE49-F238E27FC236}">
                    <a16:creationId xmlns:a16="http://schemas.microsoft.com/office/drawing/2014/main" xmlns="" id="{3A00AE86-A768-4E4B-BE53-255359F5BF09}"/>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77" name="组合 76">
              <a:extLst>
                <a:ext uri="{FF2B5EF4-FFF2-40B4-BE49-F238E27FC236}">
                  <a16:creationId xmlns:a16="http://schemas.microsoft.com/office/drawing/2014/main" xmlns="" id="{631304A1-411C-4067-B805-A79777FC2584}"/>
                </a:ext>
              </a:extLst>
            </p:cNvPr>
            <p:cNvGrpSpPr/>
            <p:nvPr/>
          </p:nvGrpSpPr>
          <p:grpSpPr>
            <a:xfrm>
              <a:off x="3163940" y="3450780"/>
              <a:ext cx="248318" cy="741580"/>
              <a:chOff x="1130115" y="1231708"/>
              <a:chExt cx="380273" cy="1135650"/>
            </a:xfrm>
            <a:grpFill/>
          </p:grpSpPr>
          <p:sp>
            <p:nvSpPr>
              <p:cNvPr id="78" name="圆角矩形 78">
                <a:extLst>
                  <a:ext uri="{FF2B5EF4-FFF2-40B4-BE49-F238E27FC236}">
                    <a16:creationId xmlns:a16="http://schemas.microsoft.com/office/drawing/2014/main" xmlns="" id="{AF719B0B-9C3C-4B2F-9917-20C0CAA15D95}"/>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79" name="Group 61">
                <a:extLst>
                  <a:ext uri="{FF2B5EF4-FFF2-40B4-BE49-F238E27FC236}">
                    <a16:creationId xmlns:a16="http://schemas.microsoft.com/office/drawing/2014/main" xmlns="" id="{F60BE847-8240-4E3B-9A23-DF0C857C9FBD}"/>
                  </a:ext>
                </a:extLst>
              </p:cNvPr>
              <p:cNvGrpSpPr/>
              <p:nvPr/>
            </p:nvGrpSpPr>
            <p:grpSpPr>
              <a:xfrm>
                <a:off x="1143760" y="1231708"/>
                <a:ext cx="347391" cy="392181"/>
                <a:chOff x="1368786" y="1195986"/>
                <a:chExt cx="1009650" cy="1139826"/>
              </a:xfrm>
              <a:grpFill/>
            </p:grpSpPr>
            <p:sp>
              <p:nvSpPr>
                <p:cNvPr id="84" name="Freeform 6">
                  <a:extLst>
                    <a:ext uri="{FF2B5EF4-FFF2-40B4-BE49-F238E27FC236}">
                      <a16:creationId xmlns:a16="http://schemas.microsoft.com/office/drawing/2014/main" xmlns="" id="{23DA2D46-2C40-46F6-9F91-5B9011D10342}"/>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85" name="Freeform 8">
                  <a:extLst>
                    <a:ext uri="{FF2B5EF4-FFF2-40B4-BE49-F238E27FC236}">
                      <a16:creationId xmlns:a16="http://schemas.microsoft.com/office/drawing/2014/main" xmlns="" id="{95B7907E-C9CF-4731-B452-7D6D33219DF2}"/>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86" name="Freeform 9">
                  <a:extLst>
                    <a:ext uri="{FF2B5EF4-FFF2-40B4-BE49-F238E27FC236}">
                      <a16:creationId xmlns:a16="http://schemas.microsoft.com/office/drawing/2014/main" xmlns="" id="{E8430DFA-8335-4B61-A999-9F3E66E1D207}"/>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80" name="圆角矩形 80">
                <a:extLst>
                  <a:ext uri="{FF2B5EF4-FFF2-40B4-BE49-F238E27FC236}">
                    <a16:creationId xmlns:a16="http://schemas.microsoft.com/office/drawing/2014/main" xmlns="" id="{A65BA17F-40A8-4565-9FA7-0035D4B66E47}"/>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81" name="圆角矩形 81">
                <a:extLst>
                  <a:ext uri="{FF2B5EF4-FFF2-40B4-BE49-F238E27FC236}">
                    <a16:creationId xmlns:a16="http://schemas.microsoft.com/office/drawing/2014/main" xmlns="" id="{8D8659A1-4405-411E-B98D-CAADAAA70B29}"/>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82" name="圆角矩形 82">
                <a:extLst>
                  <a:ext uri="{FF2B5EF4-FFF2-40B4-BE49-F238E27FC236}">
                    <a16:creationId xmlns:a16="http://schemas.microsoft.com/office/drawing/2014/main" xmlns="" id="{0C9B3487-BFD8-4433-89CF-4A8DAE8B4182}"/>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83" name="圆角矩形 83">
                <a:extLst>
                  <a:ext uri="{FF2B5EF4-FFF2-40B4-BE49-F238E27FC236}">
                    <a16:creationId xmlns:a16="http://schemas.microsoft.com/office/drawing/2014/main" xmlns="" id="{E9F7BAC2-2748-453F-BD61-6D47F741B691}"/>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87" name="组合 86">
              <a:extLst>
                <a:ext uri="{FF2B5EF4-FFF2-40B4-BE49-F238E27FC236}">
                  <a16:creationId xmlns:a16="http://schemas.microsoft.com/office/drawing/2014/main" xmlns="" id="{A695E2E7-E3B7-4D43-8B32-525EC0DFC4D2}"/>
                </a:ext>
              </a:extLst>
            </p:cNvPr>
            <p:cNvGrpSpPr/>
            <p:nvPr/>
          </p:nvGrpSpPr>
          <p:grpSpPr>
            <a:xfrm>
              <a:off x="3625812" y="3450780"/>
              <a:ext cx="248318" cy="741580"/>
              <a:chOff x="1130115" y="1231708"/>
              <a:chExt cx="380273" cy="1135650"/>
            </a:xfrm>
            <a:grpFill/>
          </p:grpSpPr>
          <p:sp>
            <p:nvSpPr>
              <p:cNvPr id="88" name="圆角矩形 88">
                <a:extLst>
                  <a:ext uri="{FF2B5EF4-FFF2-40B4-BE49-F238E27FC236}">
                    <a16:creationId xmlns:a16="http://schemas.microsoft.com/office/drawing/2014/main" xmlns="" id="{0EDD6E4F-A526-4F00-9045-5CDE0B421D71}"/>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89" name="Group 61">
                <a:extLst>
                  <a:ext uri="{FF2B5EF4-FFF2-40B4-BE49-F238E27FC236}">
                    <a16:creationId xmlns:a16="http://schemas.microsoft.com/office/drawing/2014/main" xmlns="" id="{69F97AE1-F074-4683-B4DB-1C2FCBABEE4C}"/>
                  </a:ext>
                </a:extLst>
              </p:cNvPr>
              <p:cNvGrpSpPr/>
              <p:nvPr/>
            </p:nvGrpSpPr>
            <p:grpSpPr>
              <a:xfrm>
                <a:off x="1143760" y="1231708"/>
                <a:ext cx="347391" cy="392181"/>
                <a:chOff x="1368786" y="1195986"/>
                <a:chExt cx="1009650" cy="1139826"/>
              </a:xfrm>
              <a:grpFill/>
            </p:grpSpPr>
            <p:sp>
              <p:nvSpPr>
                <p:cNvPr id="94" name="Freeform 6">
                  <a:extLst>
                    <a:ext uri="{FF2B5EF4-FFF2-40B4-BE49-F238E27FC236}">
                      <a16:creationId xmlns:a16="http://schemas.microsoft.com/office/drawing/2014/main" xmlns="" id="{8C5B00C0-44E6-4581-B9E8-4DC0DDF3C45D}"/>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95" name="Freeform 8">
                  <a:extLst>
                    <a:ext uri="{FF2B5EF4-FFF2-40B4-BE49-F238E27FC236}">
                      <a16:creationId xmlns:a16="http://schemas.microsoft.com/office/drawing/2014/main" xmlns="" id="{C74108ED-62C2-4BDD-926C-68FC0D16B2B5}"/>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96" name="Freeform 9">
                  <a:extLst>
                    <a:ext uri="{FF2B5EF4-FFF2-40B4-BE49-F238E27FC236}">
                      <a16:creationId xmlns:a16="http://schemas.microsoft.com/office/drawing/2014/main" xmlns="" id="{43BCB152-9008-43F7-8565-4083A919F045}"/>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90" name="圆角矩形 90">
                <a:extLst>
                  <a:ext uri="{FF2B5EF4-FFF2-40B4-BE49-F238E27FC236}">
                    <a16:creationId xmlns:a16="http://schemas.microsoft.com/office/drawing/2014/main" xmlns="" id="{12BAF1DD-56C9-491B-8EE4-F94881CD0D5B}"/>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91" name="圆角矩形 91">
                <a:extLst>
                  <a:ext uri="{FF2B5EF4-FFF2-40B4-BE49-F238E27FC236}">
                    <a16:creationId xmlns:a16="http://schemas.microsoft.com/office/drawing/2014/main" xmlns="" id="{A4D8137F-E6A9-4973-9507-D4F361CD1F33}"/>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92" name="圆角矩形 92">
                <a:extLst>
                  <a:ext uri="{FF2B5EF4-FFF2-40B4-BE49-F238E27FC236}">
                    <a16:creationId xmlns:a16="http://schemas.microsoft.com/office/drawing/2014/main" xmlns="" id="{870B582D-D600-4E32-AC75-7FE5124C9209}"/>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93" name="圆角矩形 93">
                <a:extLst>
                  <a:ext uri="{FF2B5EF4-FFF2-40B4-BE49-F238E27FC236}">
                    <a16:creationId xmlns:a16="http://schemas.microsoft.com/office/drawing/2014/main" xmlns="" id="{25EEAE16-B3CC-471E-8033-FABDF64EE5E4}"/>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97" name="组合 96">
              <a:extLst>
                <a:ext uri="{FF2B5EF4-FFF2-40B4-BE49-F238E27FC236}">
                  <a16:creationId xmlns:a16="http://schemas.microsoft.com/office/drawing/2014/main" xmlns="" id="{3BCC29CD-FA5B-4DC4-A5F8-62994CA45784}"/>
                </a:ext>
              </a:extLst>
            </p:cNvPr>
            <p:cNvGrpSpPr/>
            <p:nvPr/>
          </p:nvGrpSpPr>
          <p:grpSpPr>
            <a:xfrm>
              <a:off x="4087683" y="3450780"/>
              <a:ext cx="248318" cy="741580"/>
              <a:chOff x="1130115" y="1231708"/>
              <a:chExt cx="380273" cy="1135650"/>
            </a:xfrm>
            <a:grpFill/>
          </p:grpSpPr>
          <p:sp>
            <p:nvSpPr>
              <p:cNvPr id="98" name="圆角矩形 98">
                <a:extLst>
                  <a:ext uri="{FF2B5EF4-FFF2-40B4-BE49-F238E27FC236}">
                    <a16:creationId xmlns:a16="http://schemas.microsoft.com/office/drawing/2014/main" xmlns="" id="{F6CBDE9A-FB7B-49A2-8494-E058AA29A9A3}"/>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99" name="Group 61">
                <a:extLst>
                  <a:ext uri="{FF2B5EF4-FFF2-40B4-BE49-F238E27FC236}">
                    <a16:creationId xmlns:a16="http://schemas.microsoft.com/office/drawing/2014/main" xmlns="" id="{B3801B99-2A37-465C-A9E9-F73861EABE86}"/>
                  </a:ext>
                </a:extLst>
              </p:cNvPr>
              <p:cNvGrpSpPr/>
              <p:nvPr/>
            </p:nvGrpSpPr>
            <p:grpSpPr>
              <a:xfrm>
                <a:off x="1143760" y="1231708"/>
                <a:ext cx="347391" cy="392181"/>
                <a:chOff x="1368786" y="1195986"/>
                <a:chExt cx="1009650" cy="1139826"/>
              </a:xfrm>
              <a:grpFill/>
            </p:grpSpPr>
            <p:sp>
              <p:nvSpPr>
                <p:cNvPr id="104" name="Freeform 6">
                  <a:extLst>
                    <a:ext uri="{FF2B5EF4-FFF2-40B4-BE49-F238E27FC236}">
                      <a16:creationId xmlns:a16="http://schemas.microsoft.com/office/drawing/2014/main" xmlns="" id="{DCB01BA9-27C5-4E30-9198-6C257C234EC8}"/>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05" name="Freeform 8">
                  <a:extLst>
                    <a:ext uri="{FF2B5EF4-FFF2-40B4-BE49-F238E27FC236}">
                      <a16:creationId xmlns:a16="http://schemas.microsoft.com/office/drawing/2014/main" xmlns="" id="{2FCFB321-4E6C-40D9-8065-743BA4C4A502}"/>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06" name="Freeform 9">
                  <a:extLst>
                    <a:ext uri="{FF2B5EF4-FFF2-40B4-BE49-F238E27FC236}">
                      <a16:creationId xmlns:a16="http://schemas.microsoft.com/office/drawing/2014/main" xmlns="" id="{904F116E-CD20-46B8-8AC9-4064F42D0F59}"/>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00" name="圆角矩形 100">
                <a:extLst>
                  <a:ext uri="{FF2B5EF4-FFF2-40B4-BE49-F238E27FC236}">
                    <a16:creationId xmlns:a16="http://schemas.microsoft.com/office/drawing/2014/main" xmlns="" id="{6D86A35F-FB02-4B76-9386-D16D45202130}"/>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01" name="圆角矩形 101">
                <a:extLst>
                  <a:ext uri="{FF2B5EF4-FFF2-40B4-BE49-F238E27FC236}">
                    <a16:creationId xmlns:a16="http://schemas.microsoft.com/office/drawing/2014/main" xmlns="" id="{52C60B59-9260-401F-8B95-D597CA0E3574}"/>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02" name="圆角矩形 102">
                <a:extLst>
                  <a:ext uri="{FF2B5EF4-FFF2-40B4-BE49-F238E27FC236}">
                    <a16:creationId xmlns:a16="http://schemas.microsoft.com/office/drawing/2014/main" xmlns="" id="{96974835-5F5C-4B63-B2EA-FE7F1180F4D5}"/>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03" name="圆角矩形 103">
                <a:extLst>
                  <a:ext uri="{FF2B5EF4-FFF2-40B4-BE49-F238E27FC236}">
                    <a16:creationId xmlns:a16="http://schemas.microsoft.com/office/drawing/2014/main" xmlns="" id="{B031F0D4-126D-46B8-96B6-7BE147391A0B}"/>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07" name="组合 106">
              <a:extLst>
                <a:ext uri="{FF2B5EF4-FFF2-40B4-BE49-F238E27FC236}">
                  <a16:creationId xmlns:a16="http://schemas.microsoft.com/office/drawing/2014/main" xmlns="" id="{62106D67-F664-499D-B8F8-1DEAB865B3F1}"/>
                </a:ext>
              </a:extLst>
            </p:cNvPr>
            <p:cNvGrpSpPr/>
            <p:nvPr/>
          </p:nvGrpSpPr>
          <p:grpSpPr>
            <a:xfrm>
              <a:off x="4549555" y="3450780"/>
              <a:ext cx="248318" cy="741580"/>
              <a:chOff x="1130115" y="1231708"/>
              <a:chExt cx="380273" cy="1135650"/>
            </a:xfrm>
            <a:grpFill/>
          </p:grpSpPr>
          <p:sp>
            <p:nvSpPr>
              <p:cNvPr id="108" name="圆角矩形 108">
                <a:extLst>
                  <a:ext uri="{FF2B5EF4-FFF2-40B4-BE49-F238E27FC236}">
                    <a16:creationId xmlns:a16="http://schemas.microsoft.com/office/drawing/2014/main" xmlns="" id="{CDD89FE7-42E5-470C-81C5-5D9A3BC8F6F7}"/>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09" name="Group 61">
                <a:extLst>
                  <a:ext uri="{FF2B5EF4-FFF2-40B4-BE49-F238E27FC236}">
                    <a16:creationId xmlns:a16="http://schemas.microsoft.com/office/drawing/2014/main" xmlns="" id="{188E722A-F777-498B-A371-B46315505FAC}"/>
                  </a:ext>
                </a:extLst>
              </p:cNvPr>
              <p:cNvGrpSpPr/>
              <p:nvPr/>
            </p:nvGrpSpPr>
            <p:grpSpPr>
              <a:xfrm>
                <a:off x="1143760" y="1231708"/>
                <a:ext cx="347391" cy="392181"/>
                <a:chOff x="1368786" y="1195986"/>
                <a:chExt cx="1009650" cy="1139826"/>
              </a:xfrm>
              <a:grpFill/>
            </p:grpSpPr>
            <p:sp>
              <p:nvSpPr>
                <p:cNvPr id="114" name="Freeform 6">
                  <a:extLst>
                    <a:ext uri="{FF2B5EF4-FFF2-40B4-BE49-F238E27FC236}">
                      <a16:creationId xmlns:a16="http://schemas.microsoft.com/office/drawing/2014/main" xmlns="" id="{23CE47C6-C749-4298-9C17-6859CA1879BB}"/>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15" name="Freeform 8">
                  <a:extLst>
                    <a:ext uri="{FF2B5EF4-FFF2-40B4-BE49-F238E27FC236}">
                      <a16:creationId xmlns:a16="http://schemas.microsoft.com/office/drawing/2014/main" xmlns="" id="{E675A131-4C37-4EFF-85F6-D755173D4B21}"/>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16" name="Freeform 9">
                  <a:extLst>
                    <a:ext uri="{FF2B5EF4-FFF2-40B4-BE49-F238E27FC236}">
                      <a16:creationId xmlns:a16="http://schemas.microsoft.com/office/drawing/2014/main" xmlns="" id="{149F6155-F2E9-4B6B-8645-93E8338B9ABB}"/>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10" name="圆角矩形 110">
                <a:extLst>
                  <a:ext uri="{FF2B5EF4-FFF2-40B4-BE49-F238E27FC236}">
                    <a16:creationId xmlns:a16="http://schemas.microsoft.com/office/drawing/2014/main" xmlns="" id="{D75C5CBB-7DA6-48A2-844C-CF8D12F9CFE2}"/>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11" name="圆角矩形 111">
                <a:extLst>
                  <a:ext uri="{FF2B5EF4-FFF2-40B4-BE49-F238E27FC236}">
                    <a16:creationId xmlns:a16="http://schemas.microsoft.com/office/drawing/2014/main" xmlns="" id="{69A22AF8-6E5A-4566-B1B0-25D4329FD71F}"/>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12" name="圆角矩形 112">
                <a:extLst>
                  <a:ext uri="{FF2B5EF4-FFF2-40B4-BE49-F238E27FC236}">
                    <a16:creationId xmlns:a16="http://schemas.microsoft.com/office/drawing/2014/main" xmlns="" id="{ABCFA895-7C8F-44A9-AE78-FBCC1516CEAB}"/>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13" name="圆角矩形 113">
                <a:extLst>
                  <a:ext uri="{FF2B5EF4-FFF2-40B4-BE49-F238E27FC236}">
                    <a16:creationId xmlns:a16="http://schemas.microsoft.com/office/drawing/2014/main" xmlns="" id="{14A9155A-2B38-459B-9094-27AB2D375498}"/>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17" name="组合 116">
              <a:extLst>
                <a:ext uri="{FF2B5EF4-FFF2-40B4-BE49-F238E27FC236}">
                  <a16:creationId xmlns:a16="http://schemas.microsoft.com/office/drawing/2014/main" xmlns="" id="{3E1733A4-279B-47FC-9796-F0D6E8EA8F14}"/>
                </a:ext>
              </a:extLst>
            </p:cNvPr>
            <p:cNvGrpSpPr/>
            <p:nvPr/>
          </p:nvGrpSpPr>
          <p:grpSpPr>
            <a:xfrm>
              <a:off x="5011429" y="3450780"/>
              <a:ext cx="248318" cy="741580"/>
              <a:chOff x="1130115" y="1231708"/>
              <a:chExt cx="380273" cy="1135650"/>
            </a:xfrm>
            <a:grpFill/>
          </p:grpSpPr>
          <p:sp>
            <p:nvSpPr>
              <p:cNvPr id="118" name="圆角矩形 118">
                <a:extLst>
                  <a:ext uri="{FF2B5EF4-FFF2-40B4-BE49-F238E27FC236}">
                    <a16:creationId xmlns:a16="http://schemas.microsoft.com/office/drawing/2014/main" xmlns="" id="{B7E34676-C654-456B-8BBA-257E5A60D25F}"/>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19" name="Group 61">
                <a:extLst>
                  <a:ext uri="{FF2B5EF4-FFF2-40B4-BE49-F238E27FC236}">
                    <a16:creationId xmlns:a16="http://schemas.microsoft.com/office/drawing/2014/main" xmlns="" id="{A8434DEC-5B3E-4242-B4D8-A251CC4E3CB8}"/>
                  </a:ext>
                </a:extLst>
              </p:cNvPr>
              <p:cNvGrpSpPr/>
              <p:nvPr/>
            </p:nvGrpSpPr>
            <p:grpSpPr>
              <a:xfrm>
                <a:off x="1143760" y="1231708"/>
                <a:ext cx="347391" cy="392181"/>
                <a:chOff x="1368786" y="1195986"/>
                <a:chExt cx="1009650" cy="1139826"/>
              </a:xfrm>
              <a:grpFill/>
            </p:grpSpPr>
            <p:sp>
              <p:nvSpPr>
                <p:cNvPr id="124" name="Freeform 6">
                  <a:extLst>
                    <a:ext uri="{FF2B5EF4-FFF2-40B4-BE49-F238E27FC236}">
                      <a16:creationId xmlns:a16="http://schemas.microsoft.com/office/drawing/2014/main" xmlns="" id="{577BCDA7-8BF6-49FD-9FA9-FB0233BCD66A}"/>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25" name="Freeform 8">
                  <a:extLst>
                    <a:ext uri="{FF2B5EF4-FFF2-40B4-BE49-F238E27FC236}">
                      <a16:creationId xmlns:a16="http://schemas.microsoft.com/office/drawing/2014/main" xmlns="" id="{2AB094C7-BAF9-4488-A68E-3068FD106F53}"/>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26" name="Freeform 9">
                  <a:extLst>
                    <a:ext uri="{FF2B5EF4-FFF2-40B4-BE49-F238E27FC236}">
                      <a16:creationId xmlns:a16="http://schemas.microsoft.com/office/drawing/2014/main" xmlns="" id="{835CD1D2-5A02-4C58-95AE-BB60DAA4108C}"/>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20" name="圆角矩形 120">
                <a:extLst>
                  <a:ext uri="{FF2B5EF4-FFF2-40B4-BE49-F238E27FC236}">
                    <a16:creationId xmlns:a16="http://schemas.microsoft.com/office/drawing/2014/main" xmlns="" id="{1E94CE8C-5C84-44EE-8546-40F5C4FD1AE9}"/>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21" name="圆角矩形 121">
                <a:extLst>
                  <a:ext uri="{FF2B5EF4-FFF2-40B4-BE49-F238E27FC236}">
                    <a16:creationId xmlns:a16="http://schemas.microsoft.com/office/drawing/2014/main" xmlns="" id="{EDB057D1-AF75-4FB2-ADD3-63AA4277950C}"/>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22" name="圆角矩形 122">
                <a:extLst>
                  <a:ext uri="{FF2B5EF4-FFF2-40B4-BE49-F238E27FC236}">
                    <a16:creationId xmlns:a16="http://schemas.microsoft.com/office/drawing/2014/main" xmlns="" id="{1925F1EA-05ED-4486-84F0-B77AD9207F01}"/>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23" name="圆角矩形 123">
                <a:extLst>
                  <a:ext uri="{FF2B5EF4-FFF2-40B4-BE49-F238E27FC236}">
                    <a16:creationId xmlns:a16="http://schemas.microsoft.com/office/drawing/2014/main" xmlns="" id="{BFAE7811-A2B2-4261-BD87-07D067D41EC5}"/>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27" name="组合 126">
              <a:extLst>
                <a:ext uri="{FF2B5EF4-FFF2-40B4-BE49-F238E27FC236}">
                  <a16:creationId xmlns:a16="http://schemas.microsoft.com/office/drawing/2014/main" xmlns="" id="{C5F2E6EA-FD3F-4B85-B77F-59C8A866FD25}"/>
                </a:ext>
              </a:extLst>
            </p:cNvPr>
            <p:cNvGrpSpPr/>
            <p:nvPr/>
          </p:nvGrpSpPr>
          <p:grpSpPr>
            <a:xfrm>
              <a:off x="854581" y="4424562"/>
              <a:ext cx="248318" cy="741580"/>
              <a:chOff x="1130115" y="1231708"/>
              <a:chExt cx="380273" cy="1135650"/>
            </a:xfrm>
            <a:grpFill/>
          </p:grpSpPr>
          <p:sp>
            <p:nvSpPr>
              <p:cNvPr id="128" name="圆角矩形 128">
                <a:extLst>
                  <a:ext uri="{FF2B5EF4-FFF2-40B4-BE49-F238E27FC236}">
                    <a16:creationId xmlns:a16="http://schemas.microsoft.com/office/drawing/2014/main" xmlns="" id="{C5F8A641-4F18-41C1-A0E4-BF35CADDCC56}"/>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29" name="Group 61">
                <a:extLst>
                  <a:ext uri="{FF2B5EF4-FFF2-40B4-BE49-F238E27FC236}">
                    <a16:creationId xmlns:a16="http://schemas.microsoft.com/office/drawing/2014/main" xmlns="" id="{92D31C10-1CA1-4036-9203-25ADA35C2893}"/>
                  </a:ext>
                </a:extLst>
              </p:cNvPr>
              <p:cNvGrpSpPr/>
              <p:nvPr/>
            </p:nvGrpSpPr>
            <p:grpSpPr>
              <a:xfrm>
                <a:off x="1143760" y="1231708"/>
                <a:ext cx="347391" cy="392181"/>
                <a:chOff x="1368786" y="1195986"/>
                <a:chExt cx="1009650" cy="1139826"/>
              </a:xfrm>
              <a:grpFill/>
            </p:grpSpPr>
            <p:sp>
              <p:nvSpPr>
                <p:cNvPr id="134" name="Freeform 6">
                  <a:extLst>
                    <a:ext uri="{FF2B5EF4-FFF2-40B4-BE49-F238E27FC236}">
                      <a16:creationId xmlns:a16="http://schemas.microsoft.com/office/drawing/2014/main" xmlns="" id="{AD06B807-D90B-4D48-A184-1D167B669620}"/>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35" name="Freeform 8">
                  <a:extLst>
                    <a:ext uri="{FF2B5EF4-FFF2-40B4-BE49-F238E27FC236}">
                      <a16:creationId xmlns:a16="http://schemas.microsoft.com/office/drawing/2014/main" xmlns="" id="{ACD5D31A-7A3D-4784-AC97-A49B9CFD9996}"/>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36" name="Freeform 9">
                  <a:extLst>
                    <a:ext uri="{FF2B5EF4-FFF2-40B4-BE49-F238E27FC236}">
                      <a16:creationId xmlns:a16="http://schemas.microsoft.com/office/drawing/2014/main" xmlns="" id="{3DD0FC1A-D271-48E7-BE63-8B9959E013FF}"/>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30" name="圆角矩形 130">
                <a:extLst>
                  <a:ext uri="{FF2B5EF4-FFF2-40B4-BE49-F238E27FC236}">
                    <a16:creationId xmlns:a16="http://schemas.microsoft.com/office/drawing/2014/main" xmlns="" id="{3A02AF2A-C77E-4FC7-8061-EE154A06D371}"/>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31" name="圆角矩形 131">
                <a:extLst>
                  <a:ext uri="{FF2B5EF4-FFF2-40B4-BE49-F238E27FC236}">
                    <a16:creationId xmlns:a16="http://schemas.microsoft.com/office/drawing/2014/main" xmlns="" id="{33A20361-FB2A-41FA-9F3A-0E21DD29A6C6}"/>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32" name="圆角矩形 132">
                <a:extLst>
                  <a:ext uri="{FF2B5EF4-FFF2-40B4-BE49-F238E27FC236}">
                    <a16:creationId xmlns:a16="http://schemas.microsoft.com/office/drawing/2014/main" xmlns="" id="{73A48923-2608-41D5-A317-EF25608A2BA7}"/>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33" name="圆角矩形 133">
                <a:extLst>
                  <a:ext uri="{FF2B5EF4-FFF2-40B4-BE49-F238E27FC236}">
                    <a16:creationId xmlns:a16="http://schemas.microsoft.com/office/drawing/2014/main" xmlns="" id="{1D9B11B0-09FA-49EA-8DB4-AE019B1F981C}"/>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37" name="组合 136">
              <a:extLst>
                <a:ext uri="{FF2B5EF4-FFF2-40B4-BE49-F238E27FC236}">
                  <a16:creationId xmlns:a16="http://schemas.microsoft.com/office/drawing/2014/main" xmlns="" id="{A04A3B27-D0F3-4378-BD38-8BF6939C14EE}"/>
                </a:ext>
              </a:extLst>
            </p:cNvPr>
            <p:cNvGrpSpPr/>
            <p:nvPr/>
          </p:nvGrpSpPr>
          <p:grpSpPr>
            <a:xfrm>
              <a:off x="1316452" y="4424562"/>
              <a:ext cx="248318" cy="741580"/>
              <a:chOff x="1130115" y="1231708"/>
              <a:chExt cx="380273" cy="1135650"/>
            </a:xfrm>
            <a:grpFill/>
          </p:grpSpPr>
          <p:sp>
            <p:nvSpPr>
              <p:cNvPr id="138" name="圆角矩形 138">
                <a:extLst>
                  <a:ext uri="{FF2B5EF4-FFF2-40B4-BE49-F238E27FC236}">
                    <a16:creationId xmlns:a16="http://schemas.microsoft.com/office/drawing/2014/main" xmlns="" id="{F5AFCC5F-3FB7-4419-AB29-2B8AC2BE7E4F}"/>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39" name="Group 61">
                <a:extLst>
                  <a:ext uri="{FF2B5EF4-FFF2-40B4-BE49-F238E27FC236}">
                    <a16:creationId xmlns:a16="http://schemas.microsoft.com/office/drawing/2014/main" xmlns="" id="{E36571FF-569A-457B-A0BF-1677CC38F00F}"/>
                  </a:ext>
                </a:extLst>
              </p:cNvPr>
              <p:cNvGrpSpPr/>
              <p:nvPr/>
            </p:nvGrpSpPr>
            <p:grpSpPr>
              <a:xfrm>
                <a:off x="1143760" y="1231708"/>
                <a:ext cx="347391" cy="392181"/>
                <a:chOff x="1368786" y="1195986"/>
                <a:chExt cx="1009650" cy="1139826"/>
              </a:xfrm>
              <a:grpFill/>
            </p:grpSpPr>
            <p:sp>
              <p:nvSpPr>
                <p:cNvPr id="144" name="Freeform 6">
                  <a:extLst>
                    <a:ext uri="{FF2B5EF4-FFF2-40B4-BE49-F238E27FC236}">
                      <a16:creationId xmlns:a16="http://schemas.microsoft.com/office/drawing/2014/main" xmlns="" id="{656B42BD-C84C-4A24-839D-E69DEB7F7128}"/>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45" name="Freeform 8">
                  <a:extLst>
                    <a:ext uri="{FF2B5EF4-FFF2-40B4-BE49-F238E27FC236}">
                      <a16:creationId xmlns:a16="http://schemas.microsoft.com/office/drawing/2014/main" xmlns="" id="{B33FDE73-73A9-4495-92F0-3C35AB9FE76E}"/>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46" name="Freeform 9">
                  <a:extLst>
                    <a:ext uri="{FF2B5EF4-FFF2-40B4-BE49-F238E27FC236}">
                      <a16:creationId xmlns:a16="http://schemas.microsoft.com/office/drawing/2014/main" xmlns="" id="{2D8F920E-A568-4C25-B26C-E9D55211CA75}"/>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40" name="圆角矩形 140">
                <a:extLst>
                  <a:ext uri="{FF2B5EF4-FFF2-40B4-BE49-F238E27FC236}">
                    <a16:creationId xmlns:a16="http://schemas.microsoft.com/office/drawing/2014/main" xmlns="" id="{B7939BA8-519D-45B6-BCD0-28EEE4E5D700}"/>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41" name="圆角矩形 141">
                <a:extLst>
                  <a:ext uri="{FF2B5EF4-FFF2-40B4-BE49-F238E27FC236}">
                    <a16:creationId xmlns:a16="http://schemas.microsoft.com/office/drawing/2014/main" xmlns="" id="{07345AEB-067E-47A4-B589-3B584BDA1C2B}"/>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42" name="圆角矩形 142">
                <a:extLst>
                  <a:ext uri="{FF2B5EF4-FFF2-40B4-BE49-F238E27FC236}">
                    <a16:creationId xmlns:a16="http://schemas.microsoft.com/office/drawing/2014/main" xmlns="" id="{D2C81103-9724-4D88-8BFA-511DA221B820}"/>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43" name="圆角矩形 143">
                <a:extLst>
                  <a:ext uri="{FF2B5EF4-FFF2-40B4-BE49-F238E27FC236}">
                    <a16:creationId xmlns:a16="http://schemas.microsoft.com/office/drawing/2014/main" xmlns="" id="{69899A2E-5E75-4499-8B78-43B156FFB5DA}"/>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47" name="组合 146">
              <a:extLst>
                <a:ext uri="{FF2B5EF4-FFF2-40B4-BE49-F238E27FC236}">
                  <a16:creationId xmlns:a16="http://schemas.microsoft.com/office/drawing/2014/main" xmlns="" id="{EDB36B81-6CB9-4ABC-9A9C-674EE4A40A63}"/>
                </a:ext>
              </a:extLst>
            </p:cNvPr>
            <p:cNvGrpSpPr/>
            <p:nvPr/>
          </p:nvGrpSpPr>
          <p:grpSpPr>
            <a:xfrm>
              <a:off x="1778324" y="4424562"/>
              <a:ext cx="248318" cy="741580"/>
              <a:chOff x="1130115" y="1231708"/>
              <a:chExt cx="380273" cy="1135650"/>
            </a:xfrm>
            <a:grpFill/>
          </p:grpSpPr>
          <p:sp>
            <p:nvSpPr>
              <p:cNvPr id="148" name="圆角矩形 148">
                <a:extLst>
                  <a:ext uri="{FF2B5EF4-FFF2-40B4-BE49-F238E27FC236}">
                    <a16:creationId xmlns:a16="http://schemas.microsoft.com/office/drawing/2014/main" xmlns="" id="{16EFEFBB-3BAC-4AF9-97D2-4526B8F61167}"/>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49" name="Group 61">
                <a:extLst>
                  <a:ext uri="{FF2B5EF4-FFF2-40B4-BE49-F238E27FC236}">
                    <a16:creationId xmlns:a16="http://schemas.microsoft.com/office/drawing/2014/main" xmlns="" id="{8CF1F9FA-6391-4CFB-A031-CB325E522D0D}"/>
                  </a:ext>
                </a:extLst>
              </p:cNvPr>
              <p:cNvGrpSpPr/>
              <p:nvPr/>
            </p:nvGrpSpPr>
            <p:grpSpPr>
              <a:xfrm>
                <a:off x="1143760" y="1231708"/>
                <a:ext cx="347391" cy="392181"/>
                <a:chOff x="1368786" y="1195986"/>
                <a:chExt cx="1009650" cy="1139826"/>
              </a:xfrm>
              <a:grpFill/>
            </p:grpSpPr>
            <p:sp>
              <p:nvSpPr>
                <p:cNvPr id="154" name="Freeform 6">
                  <a:extLst>
                    <a:ext uri="{FF2B5EF4-FFF2-40B4-BE49-F238E27FC236}">
                      <a16:creationId xmlns:a16="http://schemas.microsoft.com/office/drawing/2014/main" xmlns="" id="{3A9388DD-CF63-4080-9E5B-B0A2A36CF6E6}"/>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55" name="Freeform 8">
                  <a:extLst>
                    <a:ext uri="{FF2B5EF4-FFF2-40B4-BE49-F238E27FC236}">
                      <a16:creationId xmlns:a16="http://schemas.microsoft.com/office/drawing/2014/main" xmlns="" id="{85BA6DC0-66D5-472B-85F3-B32571BB9F9F}"/>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56" name="Freeform 9">
                  <a:extLst>
                    <a:ext uri="{FF2B5EF4-FFF2-40B4-BE49-F238E27FC236}">
                      <a16:creationId xmlns:a16="http://schemas.microsoft.com/office/drawing/2014/main" xmlns="" id="{96D7D367-CDC0-4EE0-A115-A1DE51C325D7}"/>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50" name="圆角矩形 150">
                <a:extLst>
                  <a:ext uri="{FF2B5EF4-FFF2-40B4-BE49-F238E27FC236}">
                    <a16:creationId xmlns:a16="http://schemas.microsoft.com/office/drawing/2014/main" xmlns="" id="{68139711-D3D5-4697-AFE9-CB8431688ACD}"/>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51" name="圆角矩形 151">
                <a:extLst>
                  <a:ext uri="{FF2B5EF4-FFF2-40B4-BE49-F238E27FC236}">
                    <a16:creationId xmlns:a16="http://schemas.microsoft.com/office/drawing/2014/main" xmlns="" id="{D30A11D0-30AD-4836-8D60-A2EFD5A7666B}"/>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52" name="圆角矩形 152">
                <a:extLst>
                  <a:ext uri="{FF2B5EF4-FFF2-40B4-BE49-F238E27FC236}">
                    <a16:creationId xmlns:a16="http://schemas.microsoft.com/office/drawing/2014/main" xmlns="" id="{8C1D40B6-F9F3-4C9B-AE57-301B95152F25}"/>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53" name="圆角矩形 153">
                <a:extLst>
                  <a:ext uri="{FF2B5EF4-FFF2-40B4-BE49-F238E27FC236}">
                    <a16:creationId xmlns:a16="http://schemas.microsoft.com/office/drawing/2014/main" xmlns="" id="{A406F271-65A2-4028-A03E-F8D94A1F6D00}"/>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57" name="组合 156">
              <a:extLst>
                <a:ext uri="{FF2B5EF4-FFF2-40B4-BE49-F238E27FC236}">
                  <a16:creationId xmlns:a16="http://schemas.microsoft.com/office/drawing/2014/main" xmlns="" id="{A112A2F3-7143-4665-8545-A1C1BDCE26EA}"/>
                </a:ext>
              </a:extLst>
            </p:cNvPr>
            <p:cNvGrpSpPr/>
            <p:nvPr/>
          </p:nvGrpSpPr>
          <p:grpSpPr>
            <a:xfrm>
              <a:off x="2240196" y="4424562"/>
              <a:ext cx="248318" cy="741580"/>
              <a:chOff x="1130115" y="1231708"/>
              <a:chExt cx="380273" cy="1135650"/>
            </a:xfrm>
            <a:grpFill/>
          </p:grpSpPr>
          <p:sp>
            <p:nvSpPr>
              <p:cNvPr id="158" name="圆角矩形 158">
                <a:extLst>
                  <a:ext uri="{FF2B5EF4-FFF2-40B4-BE49-F238E27FC236}">
                    <a16:creationId xmlns:a16="http://schemas.microsoft.com/office/drawing/2014/main" xmlns="" id="{99A0517A-40F2-4A9E-985C-44224244CF0B}"/>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59" name="Group 61">
                <a:extLst>
                  <a:ext uri="{FF2B5EF4-FFF2-40B4-BE49-F238E27FC236}">
                    <a16:creationId xmlns:a16="http://schemas.microsoft.com/office/drawing/2014/main" xmlns="" id="{8EE64323-A540-40A9-B865-FF71D574331B}"/>
                  </a:ext>
                </a:extLst>
              </p:cNvPr>
              <p:cNvGrpSpPr/>
              <p:nvPr/>
            </p:nvGrpSpPr>
            <p:grpSpPr>
              <a:xfrm>
                <a:off x="1143760" y="1231708"/>
                <a:ext cx="347391" cy="392181"/>
                <a:chOff x="1368786" y="1195986"/>
                <a:chExt cx="1009650" cy="1139826"/>
              </a:xfrm>
              <a:grpFill/>
            </p:grpSpPr>
            <p:sp>
              <p:nvSpPr>
                <p:cNvPr id="164" name="Freeform 6">
                  <a:extLst>
                    <a:ext uri="{FF2B5EF4-FFF2-40B4-BE49-F238E27FC236}">
                      <a16:creationId xmlns:a16="http://schemas.microsoft.com/office/drawing/2014/main" xmlns="" id="{E4263BDD-1D4E-47BE-9686-C095903758AE}"/>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65" name="Freeform 8">
                  <a:extLst>
                    <a:ext uri="{FF2B5EF4-FFF2-40B4-BE49-F238E27FC236}">
                      <a16:creationId xmlns:a16="http://schemas.microsoft.com/office/drawing/2014/main" xmlns="" id="{88466645-F0FD-45CD-BE28-6F192B9A0F4D}"/>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66" name="Freeform 9">
                  <a:extLst>
                    <a:ext uri="{FF2B5EF4-FFF2-40B4-BE49-F238E27FC236}">
                      <a16:creationId xmlns:a16="http://schemas.microsoft.com/office/drawing/2014/main" xmlns="" id="{6406B5A4-83DA-496B-AF0B-4FC2B89A90B6}"/>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60" name="圆角矩形 160">
                <a:extLst>
                  <a:ext uri="{FF2B5EF4-FFF2-40B4-BE49-F238E27FC236}">
                    <a16:creationId xmlns:a16="http://schemas.microsoft.com/office/drawing/2014/main" xmlns="" id="{2F86F275-D2AE-4187-B0FB-087B4BA05AD5}"/>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61" name="圆角矩形 161">
                <a:extLst>
                  <a:ext uri="{FF2B5EF4-FFF2-40B4-BE49-F238E27FC236}">
                    <a16:creationId xmlns:a16="http://schemas.microsoft.com/office/drawing/2014/main" xmlns="" id="{8147D66F-ED06-4F8B-8E8D-060B6834A964}"/>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62" name="圆角矩形 162">
                <a:extLst>
                  <a:ext uri="{FF2B5EF4-FFF2-40B4-BE49-F238E27FC236}">
                    <a16:creationId xmlns:a16="http://schemas.microsoft.com/office/drawing/2014/main" xmlns="" id="{CE1E1550-4DEA-401D-A6DD-F43F10235263}"/>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63" name="圆角矩形 163">
                <a:extLst>
                  <a:ext uri="{FF2B5EF4-FFF2-40B4-BE49-F238E27FC236}">
                    <a16:creationId xmlns:a16="http://schemas.microsoft.com/office/drawing/2014/main" xmlns="" id="{4F8C9522-4024-4A2E-BAAA-79935F7041F5}"/>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67" name="组合 166">
              <a:extLst>
                <a:ext uri="{FF2B5EF4-FFF2-40B4-BE49-F238E27FC236}">
                  <a16:creationId xmlns:a16="http://schemas.microsoft.com/office/drawing/2014/main" xmlns="" id="{4F6F9EDF-B9DC-46D3-A380-DE43AE38669A}"/>
                </a:ext>
              </a:extLst>
            </p:cNvPr>
            <p:cNvGrpSpPr/>
            <p:nvPr/>
          </p:nvGrpSpPr>
          <p:grpSpPr>
            <a:xfrm>
              <a:off x="2702068" y="4424562"/>
              <a:ext cx="248318" cy="741580"/>
              <a:chOff x="1130115" y="1231708"/>
              <a:chExt cx="380273" cy="1135650"/>
            </a:xfrm>
            <a:grpFill/>
          </p:grpSpPr>
          <p:sp>
            <p:nvSpPr>
              <p:cNvPr id="168" name="圆角矩形 168">
                <a:extLst>
                  <a:ext uri="{FF2B5EF4-FFF2-40B4-BE49-F238E27FC236}">
                    <a16:creationId xmlns:a16="http://schemas.microsoft.com/office/drawing/2014/main" xmlns="" id="{D0EBE195-2D1D-4D83-81EC-06B47941A925}"/>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69" name="Group 61">
                <a:extLst>
                  <a:ext uri="{FF2B5EF4-FFF2-40B4-BE49-F238E27FC236}">
                    <a16:creationId xmlns:a16="http://schemas.microsoft.com/office/drawing/2014/main" xmlns="" id="{B67C5D12-D14F-4BAB-AA64-6FE9EE47C2F5}"/>
                  </a:ext>
                </a:extLst>
              </p:cNvPr>
              <p:cNvGrpSpPr/>
              <p:nvPr/>
            </p:nvGrpSpPr>
            <p:grpSpPr>
              <a:xfrm>
                <a:off x="1143760" y="1231708"/>
                <a:ext cx="347391" cy="392181"/>
                <a:chOff x="1368786" y="1195986"/>
                <a:chExt cx="1009650" cy="1139826"/>
              </a:xfrm>
              <a:grpFill/>
            </p:grpSpPr>
            <p:sp>
              <p:nvSpPr>
                <p:cNvPr id="174" name="Freeform 6">
                  <a:extLst>
                    <a:ext uri="{FF2B5EF4-FFF2-40B4-BE49-F238E27FC236}">
                      <a16:creationId xmlns:a16="http://schemas.microsoft.com/office/drawing/2014/main" xmlns="" id="{76AD1590-2864-45E7-ACEF-DC505D66E1DF}"/>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75" name="Freeform 8">
                  <a:extLst>
                    <a:ext uri="{FF2B5EF4-FFF2-40B4-BE49-F238E27FC236}">
                      <a16:creationId xmlns:a16="http://schemas.microsoft.com/office/drawing/2014/main" xmlns="" id="{3D1CE335-2F13-4EE9-A984-5DFD401B85D4}"/>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76" name="Freeform 9">
                  <a:extLst>
                    <a:ext uri="{FF2B5EF4-FFF2-40B4-BE49-F238E27FC236}">
                      <a16:creationId xmlns:a16="http://schemas.microsoft.com/office/drawing/2014/main" xmlns="" id="{2FDE3D24-31A5-41BA-85CD-0150833A189F}"/>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70" name="圆角矩形 170">
                <a:extLst>
                  <a:ext uri="{FF2B5EF4-FFF2-40B4-BE49-F238E27FC236}">
                    <a16:creationId xmlns:a16="http://schemas.microsoft.com/office/drawing/2014/main" xmlns="" id="{3BDA93A8-EC8F-4F1A-ACE5-0450A37A69DF}"/>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71" name="圆角矩形 171">
                <a:extLst>
                  <a:ext uri="{FF2B5EF4-FFF2-40B4-BE49-F238E27FC236}">
                    <a16:creationId xmlns:a16="http://schemas.microsoft.com/office/drawing/2014/main" xmlns="" id="{6EE10A38-8419-41F3-88E0-5ACC5CE74824}"/>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72" name="圆角矩形 172">
                <a:extLst>
                  <a:ext uri="{FF2B5EF4-FFF2-40B4-BE49-F238E27FC236}">
                    <a16:creationId xmlns:a16="http://schemas.microsoft.com/office/drawing/2014/main" xmlns="" id="{6972C676-6BCD-445D-A7EE-D9EEB81FAF2D}"/>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73" name="圆角矩形 173">
                <a:extLst>
                  <a:ext uri="{FF2B5EF4-FFF2-40B4-BE49-F238E27FC236}">
                    <a16:creationId xmlns:a16="http://schemas.microsoft.com/office/drawing/2014/main" xmlns="" id="{8A206ED9-2C59-4B97-8F74-275423586772}"/>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77" name="组合 176">
              <a:extLst>
                <a:ext uri="{FF2B5EF4-FFF2-40B4-BE49-F238E27FC236}">
                  <a16:creationId xmlns:a16="http://schemas.microsoft.com/office/drawing/2014/main" xmlns="" id="{150360AD-E467-4D94-8759-B407487E9A7B}"/>
                </a:ext>
              </a:extLst>
            </p:cNvPr>
            <p:cNvGrpSpPr/>
            <p:nvPr/>
          </p:nvGrpSpPr>
          <p:grpSpPr>
            <a:xfrm>
              <a:off x="3163940" y="4424562"/>
              <a:ext cx="248318" cy="741580"/>
              <a:chOff x="1130115" y="1231708"/>
              <a:chExt cx="380273" cy="1135650"/>
            </a:xfrm>
            <a:grpFill/>
          </p:grpSpPr>
          <p:sp>
            <p:nvSpPr>
              <p:cNvPr id="178" name="圆角矩形 178">
                <a:extLst>
                  <a:ext uri="{FF2B5EF4-FFF2-40B4-BE49-F238E27FC236}">
                    <a16:creationId xmlns:a16="http://schemas.microsoft.com/office/drawing/2014/main" xmlns="" id="{B811B6D5-CFD8-45E4-B59A-1E61650E2831}"/>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79" name="Group 61">
                <a:extLst>
                  <a:ext uri="{FF2B5EF4-FFF2-40B4-BE49-F238E27FC236}">
                    <a16:creationId xmlns:a16="http://schemas.microsoft.com/office/drawing/2014/main" xmlns="" id="{6386AD53-64F8-4D3F-B357-BA4628874A43}"/>
                  </a:ext>
                </a:extLst>
              </p:cNvPr>
              <p:cNvGrpSpPr/>
              <p:nvPr/>
            </p:nvGrpSpPr>
            <p:grpSpPr>
              <a:xfrm>
                <a:off x="1143760" y="1231708"/>
                <a:ext cx="347391" cy="392181"/>
                <a:chOff x="1368786" y="1195986"/>
                <a:chExt cx="1009650" cy="1139826"/>
              </a:xfrm>
              <a:grpFill/>
            </p:grpSpPr>
            <p:sp>
              <p:nvSpPr>
                <p:cNvPr id="184" name="Freeform 6">
                  <a:extLst>
                    <a:ext uri="{FF2B5EF4-FFF2-40B4-BE49-F238E27FC236}">
                      <a16:creationId xmlns:a16="http://schemas.microsoft.com/office/drawing/2014/main" xmlns="" id="{27DA312E-4B87-4E22-BD2C-A61486C2212F}"/>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85" name="Freeform 8">
                  <a:extLst>
                    <a:ext uri="{FF2B5EF4-FFF2-40B4-BE49-F238E27FC236}">
                      <a16:creationId xmlns:a16="http://schemas.microsoft.com/office/drawing/2014/main" xmlns="" id="{3302390E-90E1-40D2-A613-6C9121406C25}"/>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86" name="Freeform 9">
                  <a:extLst>
                    <a:ext uri="{FF2B5EF4-FFF2-40B4-BE49-F238E27FC236}">
                      <a16:creationId xmlns:a16="http://schemas.microsoft.com/office/drawing/2014/main" xmlns="" id="{9F23F3C1-FCFD-4635-81A5-2AF97FCD3908}"/>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80" name="圆角矩形 180">
                <a:extLst>
                  <a:ext uri="{FF2B5EF4-FFF2-40B4-BE49-F238E27FC236}">
                    <a16:creationId xmlns:a16="http://schemas.microsoft.com/office/drawing/2014/main" xmlns="" id="{3F511122-2CE4-48F6-BB3D-3A552EDCF2DE}"/>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81" name="圆角矩形 181">
                <a:extLst>
                  <a:ext uri="{FF2B5EF4-FFF2-40B4-BE49-F238E27FC236}">
                    <a16:creationId xmlns:a16="http://schemas.microsoft.com/office/drawing/2014/main" xmlns="" id="{7A5308C4-A39D-4E8B-B396-A11670119112}"/>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82" name="圆角矩形 182">
                <a:extLst>
                  <a:ext uri="{FF2B5EF4-FFF2-40B4-BE49-F238E27FC236}">
                    <a16:creationId xmlns:a16="http://schemas.microsoft.com/office/drawing/2014/main" xmlns="" id="{B148A410-4CEE-4631-8481-C5CC887697CD}"/>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83" name="圆角矩形 183">
                <a:extLst>
                  <a:ext uri="{FF2B5EF4-FFF2-40B4-BE49-F238E27FC236}">
                    <a16:creationId xmlns:a16="http://schemas.microsoft.com/office/drawing/2014/main" xmlns="" id="{82518760-38CD-455F-8F1C-102BFE7D8D65}"/>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87" name="组合 186">
              <a:extLst>
                <a:ext uri="{FF2B5EF4-FFF2-40B4-BE49-F238E27FC236}">
                  <a16:creationId xmlns:a16="http://schemas.microsoft.com/office/drawing/2014/main" xmlns="" id="{EB823CB0-8344-463D-B152-8F5612BB11D7}"/>
                </a:ext>
              </a:extLst>
            </p:cNvPr>
            <p:cNvGrpSpPr/>
            <p:nvPr/>
          </p:nvGrpSpPr>
          <p:grpSpPr>
            <a:xfrm>
              <a:off x="3625812" y="4424562"/>
              <a:ext cx="248318" cy="741580"/>
              <a:chOff x="1130115" y="1231708"/>
              <a:chExt cx="380273" cy="1135650"/>
            </a:xfrm>
            <a:grpFill/>
          </p:grpSpPr>
          <p:sp>
            <p:nvSpPr>
              <p:cNvPr id="188" name="圆角矩形 188">
                <a:extLst>
                  <a:ext uri="{FF2B5EF4-FFF2-40B4-BE49-F238E27FC236}">
                    <a16:creationId xmlns:a16="http://schemas.microsoft.com/office/drawing/2014/main" xmlns="" id="{BC139B15-4944-47EC-9996-64D91BF17388}"/>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89" name="Group 61">
                <a:extLst>
                  <a:ext uri="{FF2B5EF4-FFF2-40B4-BE49-F238E27FC236}">
                    <a16:creationId xmlns:a16="http://schemas.microsoft.com/office/drawing/2014/main" xmlns="" id="{88B5494A-35A1-49BD-883C-E540C5F5FFAA}"/>
                  </a:ext>
                </a:extLst>
              </p:cNvPr>
              <p:cNvGrpSpPr/>
              <p:nvPr/>
            </p:nvGrpSpPr>
            <p:grpSpPr>
              <a:xfrm>
                <a:off x="1143760" y="1231708"/>
                <a:ext cx="347391" cy="392181"/>
                <a:chOff x="1368786" y="1195986"/>
                <a:chExt cx="1009650" cy="1139826"/>
              </a:xfrm>
              <a:grpFill/>
            </p:grpSpPr>
            <p:sp>
              <p:nvSpPr>
                <p:cNvPr id="194" name="Freeform 6">
                  <a:extLst>
                    <a:ext uri="{FF2B5EF4-FFF2-40B4-BE49-F238E27FC236}">
                      <a16:creationId xmlns:a16="http://schemas.microsoft.com/office/drawing/2014/main" xmlns="" id="{1718862A-092C-48F5-8A34-89FFAF8E4244}"/>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95" name="Freeform 8">
                  <a:extLst>
                    <a:ext uri="{FF2B5EF4-FFF2-40B4-BE49-F238E27FC236}">
                      <a16:creationId xmlns:a16="http://schemas.microsoft.com/office/drawing/2014/main" xmlns="" id="{92CBF8DA-5E04-4A27-8783-7CD8A27ECC40}"/>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196" name="Freeform 9">
                  <a:extLst>
                    <a:ext uri="{FF2B5EF4-FFF2-40B4-BE49-F238E27FC236}">
                      <a16:creationId xmlns:a16="http://schemas.microsoft.com/office/drawing/2014/main" xmlns="" id="{6975A912-E80B-43D6-A93A-CF699C5FBB8A}"/>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190" name="圆角矩形 190">
                <a:extLst>
                  <a:ext uri="{FF2B5EF4-FFF2-40B4-BE49-F238E27FC236}">
                    <a16:creationId xmlns:a16="http://schemas.microsoft.com/office/drawing/2014/main" xmlns="" id="{9B2CE7A2-E19D-4E94-9B6F-DBA323C0C268}"/>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91" name="圆角矩形 191">
                <a:extLst>
                  <a:ext uri="{FF2B5EF4-FFF2-40B4-BE49-F238E27FC236}">
                    <a16:creationId xmlns:a16="http://schemas.microsoft.com/office/drawing/2014/main" xmlns="" id="{68767E84-C0E5-4729-BF59-D186D19D21E1}"/>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92" name="圆角矩形 192">
                <a:extLst>
                  <a:ext uri="{FF2B5EF4-FFF2-40B4-BE49-F238E27FC236}">
                    <a16:creationId xmlns:a16="http://schemas.microsoft.com/office/drawing/2014/main" xmlns="" id="{FDDD554D-5C33-4956-BB83-6CAEB0E43B02}"/>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193" name="圆角矩形 193">
                <a:extLst>
                  <a:ext uri="{FF2B5EF4-FFF2-40B4-BE49-F238E27FC236}">
                    <a16:creationId xmlns:a16="http://schemas.microsoft.com/office/drawing/2014/main" xmlns="" id="{320E94BB-51CC-4877-AABF-219FA5BB476D}"/>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197" name="组合 196">
              <a:extLst>
                <a:ext uri="{FF2B5EF4-FFF2-40B4-BE49-F238E27FC236}">
                  <a16:creationId xmlns:a16="http://schemas.microsoft.com/office/drawing/2014/main" xmlns="" id="{B518D8F7-4DC2-406A-AAE9-AFC79EE30E55}"/>
                </a:ext>
              </a:extLst>
            </p:cNvPr>
            <p:cNvGrpSpPr/>
            <p:nvPr/>
          </p:nvGrpSpPr>
          <p:grpSpPr>
            <a:xfrm>
              <a:off x="4087683" y="4424562"/>
              <a:ext cx="248318" cy="741580"/>
              <a:chOff x="1130115" y="1231708"/>
              <a:chExt cx="380273" cy="1135650"/>
            </a:xfrm>
            <a:grpFill/>
          </p:grpSpPr>
          <p:sp>
            <p:nvSpPr>
              <p:cNvPr id="198" name="圆角矩形 198">
                <a:extLst>
                  <a:ext uri="{FF2B5EF4-FFF2-40B4-BE49-F238E27FC236}">
                    <a16:creationId xmlns:a16="http://schemas.microsoft.com/office/drawing/2014/main" xmlns="" id="{A963F0B9-D9F5-41E3-8D51-D90C348E0280}"/>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199" name="Group 61">
                <a:extLst>
                  <a:ext uri="{FF2B5EF4-FFF2-40B4-BE49-F238E27FC236}">
                    <a16:creationId xmlns:a16="http://schemas.microsoft.com/office/drawing/2014/main" xmlns="" id="{1DE9DD58-1F66-4A49-BBFC-E69E41E8A12E}"/>
                  </a:ext>
                </a:extLst>
              </p:cNvPr>
              <p:cNvGrpSpPr/>
              <p:nvPr/>
            </p:nvGrpSpPr>
            <p:grpSpPr>
              <a:xfrm>
                <a:off x="1143760" y="1231708"/>
                <a:ext cx="347391" cy="392181"/>
                <a:chOff x="1368786" y="1195986"/>
                <a:chExt cx="1009650" cy="1139826"/>
              </a:xfrm>
              <a:grpFill/>
            </p:grpSpPr>
            <p:sp>
              <p:nvSpPr>
                <p:cNvPr id="204" name="Freeform 6">
                  <a:extLst>
                    <a:ext uri="{FF2B5EF4-FFF2-40B4-BE49-F238E27FC236}">
                      <a16:creationId xmlns:a16="http://schemas.microsoft.com/office/drawing/2014/main" xmlns="" id="{0F04ECC8-BFCB-459D-9097-CC007D704B6A}"/>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205" name="Freeform 8">
                  <a:extLst>
                    <a:ext uri="{FF2B5EF4-FFF2-40B4-BE49-F238E27FC236}">
                      <a16:creationId xmlns:a16="http://schemas.microsoft.com/office/drawing/2014/main" xmlns="" id="{69F516EB-5DC4-41B1-A193-132AAECE98F3}"/>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206" name="Freeform 9">
                  <a:extLst>
                    <a:ext uri="{FF2B5EF4-FFF2-40B4-BE49-F238E27FC236}">
                      <a16:creationId xmlns:a16="http://schemas.microsoft.com/office/drawing/2014/main" xmlns="" id="{2269330E-1592-48E3-BA52-79946347DCFE}"/>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200" name="圆角矩形 200">
                <a:extLst>
                  <a:ext uri="{FF2B5EF4-FFF2-40B4-BE49-F238E27FC236}">
                    <a16:creationId xmlns:a16="http://schemas.microsoft.com/office/drawing/2014/main" xmlns="" id="{96766629-92EA-4B17-92B1-301EF5932F44}"/>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201" name="圆角矩形 201">
                <a:extLst>
                  <a:ext uri="{FF2B5EF4-FFF2-40B4-BE49-F238E27FC236}">
                    <a16:creationId xmlns:a16="http://schemas.microsoft.com/office/drawing/2014/main" xmlns="" id="{A3247B43-D0B3-4943-BB43-85DFB4CA8010}"/>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202" name="圆角矩形 202">
                <a:extLst>
                  <a:ext uri="{FF2B5EF4-FFF2-40B4-BE49-F238E27FC236}">
                    <a16:creationId xmlns:a16="http://schemas.microsoft.com/office/drawing/2014/main" xmlns="" id="{07C84CB9-6AE9-438B-9F47-326AFB1B59F6}"/>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203" name="圆角矩形 203">
                <a:extLst>
                  <a:ext uri="{FF2B5EF4-FFF2-40B4-BE49-F238E27FC236}">
                    <a16:creationId xmlns:a16="http://schemas.microsoft.com/office/drawing/2014/main" xmlns="" id="{9A94C32F-DFA3-4CDE-8C2F-EF792F1B1F08}"/>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207" name="组合 206">
              <a:extLst>
                <a:ext uri="{FF2B5EF4-FFF2-40B4-BE49-F238E27FC236}">
                  <a16:creationId xmlns:a16="http://schemas.microsoft.com/office/drawing/2014/main" xmlns="" id="{7C99C15C-292C-4B02-A2A1-29B0092FD48F}"/>
                </a:ext>
              </a:extLst>
            </p:cNvPr>
            <p:cNvGrpSpPr/>
            <p:nvPr/>
          </p:nvGrpSpPr>
          <p:grpSpPr>
            <a:xfrm>
              <a:off x="4549555" y="4424562"/>
              <a:ext cx="248318" cy="741580"/>
              <a:chOff x="1130115" y="1231708"/>
              <a:chExt cx="380273" cy="1135650"/>
            </a:xfrm>
            <a:grpFill/>
          </p:grpSpPr>
          <p:sp>
            <p:nvSpPr>
              <p:cNvPr id="208" name="圆角矩形 208">
                <a:extLst>
                  <a:ext uri="{FF2B5EF4-FFF2-40B4-BE49-F238E27FC236}">
                    <a16:creationId xmlns:a16="http://schemas.microsoft.com/office/drawing/2014/main" xmlns="" id="{842AAA1B-D8F9-4C62-ADAA-8A550E19B9E6}"/>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209" name="Group 61">
                <a:extLst>
                  <a:ext uri="{FF2B5EF4-FFF2-40B4-BE49-F238E27FC236}">
                    <a16:creationId xmlns:a16="http://schemas.microsoft.com/office/drawing/2014/main" xmlns="" id="{6EECB536-CEC8-4448-BB4A-3F0D234C837D}"/>
                  </a:ext>
                </a:extLst>
              </p:cNvPr>
              <p:cNvGrpSpPr/>
              <p:nvPr/>
            </p:nvGrpSpPr>
            <p:grpSpPr>
              <a:xfrm>
                <a:off x="1143760" y="1231708"/>
                <a:ext cx="347391" cy="392181"/>
                <a:chOff x="1368786" y="1195986"/>
                <a:chExt cx="1009650" cy="1139826"/>
              </a:xfrm>
              <a:grpFill/>
            </p:grpSpPr>
            <p:sp>
              <p:nvSpPr>
                <p:cNvPr id="214" name="Freeform 6">
                  <a:extLst>
                    <a:ext uri="{FF2B5EF4-FFF2-40B4-BE49-F238E27FC236}">
                      <a16:creationId xmlns:a16="http://schemas.microsoft.com/office/drawing/2014/main" xmlns="" id="{FFB4AFA8-CDCF-4D20-82EC-2BE7E785901E}"/>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215" name="Freeform 8">
                  <a:extLst>
                    <a:ext uri="{FF2B5EF4-FFF2-40B4-BE49-F238E27FC236}">
                      <a16:creationId xmlns:a16="http://schemas.microsoft.com/office/drawing/2014/main" xmlns="" id="{5E1148DC-E511-47C6-9E0E-F12246B483C7}"/>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216" name="Freeform 9">
                  <a:extLst>
                    <a:ext uri="{FF2B5EF4-FFF2-40B4-BE49-F238E27FC236}">
                      <a16:creationId xmlns:a16="http://schemas.microsoft.com/office/drawing/2014/main" xmlns="" id="{3E23DB1B-BD41-4D3A-B822-4C3FF526A49F}"/>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210" name="圆角矩形 210">
                <a:extLst>
                  <a:ext uri="{FF2B5EF4-FFF2-40B4-BE49-F238E27FC236}">
                    <a16:creationId xmlns:a16="http://schemas.microsoft.com/office/drawing/2014/main" xmlns="" id="{DFDD8A8C-3781-4D99-82EC-858AF2F39752}"/>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211" name="圆角矩形 211">
                <a:extLst>
                  <a:ext uri="{FF2B5EF4-FFF2-40B4-BE49-F238E27FC236}">
                    <a16:creationId xmlns:a16="http://schemas.microsoft.com/office/drawing/2014/main" xmlns="" id="{C1B46471-3AE3-4287-8868-BC659319E85A}"/>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212" name="圆角矩形 212">
                <a:extLst>
                  <a:ext uri="{FF2B5EF4-FFF2-40B4-BE49-F238E27FC236}">
                    <a16:creationId xmlns:a16="http://schemas.microsoft.com/office/drawing/2014/main" xmlns="" id="{554CD2A2-9793-46A7-9536-BBE3AF30985F}"/>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213" name="圆角矩形 213">
                <a:extLst>
                  <a:ext uri="{FF2B5EF4-FFF2-40B4-BE49-F238E27FC236}">
                    <a16:creationId xmlns:a16="http://schemas.microsoft.com/office/drawing/2014/main" xmlns="" id="{EB25E78A-3C52-4B77-981B-2501ED102F7B}"/>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grpSp>
          <p:nvGrpSpPr>
            <p:cNvPr id="217" name="组合 216">
              <a:extLst>
                <a:ext uri="{FF2B5EF4-FFF2-40B4-BE49-F238E27FC236}">
                  <a16:creationId xmlns:a16="http://schemas.microsoft.com/office/drawing/2014/main" xmlns="" id="{3C13BB97-1A3E-4418-BD92-BAE7A5E5FA71}"/>
                </a:ext>
              </a:extLst>
            </p:cNvPr>
            <p:cNvGrpSpPr/>
            <p:nvPr/>
          </p:nvGrpSpPr>
          <p:grpSpPr>
            <a:xfrm>
              <a:off x="5011429" y="4424562"/>
              <a:ext cx="248318" cy="741580"/>
              <a:chOff x="1130115" y="1231708"/>
              <a:chExt cx="380273" cy="1135650"/>
            </a:xfrm>
            <a:grpFill/>
          </p:grpSpPr>
          <p:sp>
            <p:nvSpPr>
              <p:cNvPr id="218" name="圆角矩形 218">
                <a:extLst>
                  <a:ext uri="{FF2B5EF4-FFF2-40B4-BE49-F238E27FC236}">
                    <a16:creationId xmlns:a16="http://schemas.microsoft.com/office/drawing/2014/main" xmlns="" id="{B219AA62-F17E-49DD-8943-0A06BC1BC0A2}"/>
                  </a:ext>
                </a:extLst>
              </p:cNvPr>
              <p:cNvSpPr/>
              <p:nvPr/>
            </p:nvSpPr>
            <p:spPr>
              <a:xfrm>
                <a:off x="1202920" y="1593243"/>
                <a:ext cx="234440" cy="255846"/>
              </a:xfrm>
              <a:prstGeom prst="roundRect">
                <a:avLst>
                  <a:gd name="adj" fmla="val 3496"/>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nvGrpSpPr>
              <p:cNvPr id="219" name="Group 61">
                <a:extLst>
                  <a:ext uri="{FF2B5EF4-FFF2-40B4-BE49-F238E27FC236}">
                    <a16:creationId xmlns:a16="http://schemas.microsoft.com/office/drawing/2014/main" xmlns="" id="{E6517DE7-5FD8-48C5-B945-6DDDB284A367}"/>
                  </a:ext>
                </a:extLst>
              </p:cNvPr>
              <p:cNvGrpSpPr/>
              <p:nvPr/>
            </p:nvGrpSpPr>
            <p:grpSpPr>
              <a:xfrm>
                <a:off x="1143760" y="1231708"/>
                <a:ext cx="347391" cy="392181"/>
                <a:chOff x="1368786" y="1195986"/>
                <a:chExt cx="1009650" cy="1139826"/>
              </a:xfrm>
              <a:grpFill/>
            </p:grpSpPr>
            <p:sp>
              <p:nvSpPr>
                <p:cNvPr id="224" name="Freeform 6">
                  <a:extLst>
                    <a:ext uri="{FF2B5EF4-FFF2-40B4-BE49-F238E27FC236}">
                      <a16:creationId xmlns:a16="http://schemas.microsoft.com/office/drawing/2014/main" xmlns="" id="{B5C8547A-5DDE-4C90-AD4A-9918F49555E4}"/>
                    </a:ext>
                  </a:extLst>
                </p:cNvPr>
                <p:cNvSpPr>
                  <a:spLocks noEditPoints="1"/>
                </p:cNvSpPr>
                <p:nvPr/>
              </p:nvSpPr>
              <p:spPr bwMode="auto">
                <a:xfrm>
                  <a:off x="1643423" y="1195986"/>
                  <a:ext cx="460375" cy="598488"/>
                </a:xfrm>
                <a:custGeom>
                  <a:avLst/>
                  <a:gdLst>
                    <a:gd name="T0" fmla="*/ 41 w 122"/>
                    <a:gd name="T1" fmla="*/ 4 h 159"/>
                    <a:gd name="T2" fmla="*/ 97 w 122"/>
                    <a:gd name="T3" fmla="*/ 12 h 159"/>
                    <a:gd name="T4" fmla="*/ 120 w 122"/>
                    <a:gd name="T5" fmla="*/ 58 h 159"/>
                    <a:gd name="T6" fmla="*/ 121 w 122"/>
                    <a:gd name="T7" fmla="*/ 94 h 159"/>
                    <a:gd name="T8" fmla="*/ 103 w 122"/>
                    <a:gd name="T9" fmla="*/ 126 h 159"/>
                    <a:gd name="T10" fmla="*/ 63 w 122"/>
                    <a:gd name="T11" fmla="*/ 157 h 159"/>
                    <a:gd name="T12" fmla="*/ 19 w 122"/>
                    <a:gd name="T13" fmla="*/ 126 h 159"/>
                    <a:gd name="T14" fmla="*/ 1 w 122"/>
                    <a:gd name="T15" fmla="*/ 94 h 159"/>
                    <a:gd name="T16" fmla="*/ 3 w 122"/>
                    <a:gd name="T17" fmla="*/ 46 h 159"/>
                    <a:gd name="T18" fmla="*/ 41 w 122"/>
                    <a:gd name="T19" fmla="*/ 4 h 159"/>
                    <a:gd name="T20" fmla="*/ 19 w 122"/>
                    <a:gd name="T21" fmla="*/ 80 h 159"/>
                    <a:gd name="T22" fmla="*/ 41 w 122"/>
                    <a:gd name="T23" fmla="*/ 136 h 159"/>
                    <a:gd name="T24" fmla="*/ 77 w 122"/>
                    <a:gd name="T25" fmla="*/ 140 h 159"/>
                    <a:gd name="T26" fmla="*/ 104 w 122"/>
                    <a:gd name="T27" fmla="*/ 73 h 159"/>
                    <a:gd name="T28" fmla="*/ 79 w 122"/>
                    <a:gd name="T29" fmla="*/ 54 h 159"/>
                    <a:gd name="T30" fmla="*/ 19 w 122"/>
                    <a:gd name="T31" fmla="*/ 80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22" h="159">
                      <a:moveTo>
                        <a:pt x="41" y="4"/>
                      </a:moveTo>
                      <a:cubicBezTo>
                        <a:pt x="59" y="0"/>
                        <a:pt x="80" y="2"/>
                        <a:pt x="97" y="12"/>
                      </a:cubicBezTo>
                      <a:cubicBezTo>
                        <a:pt x="112" y="22"/>
                        <a:pt x="121" y="40"/>
                        <a:pt x="120" y="58"/>
                      </a:cubicBezTo>
                      <a:cubicBezTo>
                        <a:pt x="119" y="70"/>
                        <a:pt x="122" y="82"/>
                        <a:pt x="121" y="94"/>
                      </a:cubicBezTo>
                      <a:cubicBezTo>
                        <a:pt x="117" y="106"/>
                        <a:pt x="108" y="115"/>
                        <a:pt x="103" y="126"/>
                      </a:cubicBezTo>
                      <a:cubicBezTo>
                        <a:pt x="96" y="142"/>
                        <a:pt x="82" y="157"/>
                        <a:pt x="63" y="157"/>
                      </a:cubicBezTo>
                      <a:cubicBezTo>
                        <a:pt x="43" y="159"/>
                        <a:pt x="27" y="143"/>
                        <a:pt x="19" y="126"/>
                      </a:cubicBezTo>
                      <a:cubicBezTo>
                        <a:pt x="14" y="115"/>
                        <a:pt x="5" y="105"/>
                        <a:pt x="1" y="94"/>
                      </a:cubicBezTo>
                      <a:cubicBezTo>
                        <a:pt x="1" y="78"/>
                        <a:pt x="0" y="62"/>
                        <a:pt x="3" y="46"/>
                      </a:cubicBezTo>
                      <a:cubicBezTo>
                        <a:pt x="7" y="27"/>
                        <a:pt x="21" y="9"/>
                        <a:pt x="41" y="4"/>
                      </a:cubicBezTo>
                      <a:close/>
                      <a:moveTo>
                        <a:pt x="19" y="80"/>
                      </a:moveTo>
                      <a:cubicBezTo>
                        <a:pt x="22" y="100"/>
                        <a:pt x="27" y="121"/>
                        <a:pt x="41" y="136"/>
                      </a:cubicBezTo>
                      <a:cubicBezTo>
                        <a:pt x="50" y="145"/>
                        <a:pt x="66" y="148"/>
                        <a:pt x="77" y="140"/>
                      </a:cubicBezTo>
                      <a:cubicBezTo>
                        <a:pt x="97" y="124"/>
                        <a:pt x="101" y="97"/>
                        <a:pt x="104" y="73"/>
                      </a:cubicBezTo>
                      <a:cubicBezTo>
                        <a:pt x="95" y="68"/>
                        <a:pt x="86" y="62"/>
                        <a:pt x="79" y="54"/>
                      </a:cubicBezTo>
                      <a:cubicBezTo>
                        <a:pt x="62" y="69"/>
                        <a:pt x="41" y="78"/>
                        <a:pt x="19" y="8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225" name="Freeform 8">
                  <a:extLst>
                    <a:ext uri="{FF2B5EF4-FFF2-40B4-BE49-F238E27FC236}">
                      <a16:creationId xmlns:a16="http://schemas.microsoft.com/office/drawing/2014/main" xmlns="" id="{ADCB462B-9473-4AB5-8C78-BC563D6E3AF2}"/>
                    </a:ext>
                  </a:extLst>
                </p:cNvPr>
                <p:cNvSpPr>
                  <a:spLocks noEditPoints="1"/>
                </p:cNvSpPr>
                <p:nvPr/>
              </p:nvSpPr>
              <p:spPr bwMode="auto">
                <a:xfrm>
                  <a:off x="1368786" y="1753199"/>
                  <a:ext cx="1009650" cy="582613"/>
                </a:xfrm>
                <a:custGeom>
                  <a:avLst/>
                  <a:gdLst>
                    <a:gd name="T0" fmla="*/ 51 w 268"/>
                    <a:gd name="T1" fmla="*/ 17 h 155"/>
                    <a:gd name="T2" fmla="*/ 92 w 268"/>
                    <a:gd name="T3" fmla="*/ 0 h 155"/>
                    <a:gd name="T4" fmla="*/ 98 w 268"/>
                    <a:gd name="T5" fmla="*/ 10 h 155"/>
                    <a:gd name="T6" fmla="*/ 89 w 268"/>
                    <a:gd name="T7" fmla="*/ 16 h 155"/>
                    <a:gd name="T8" fmla="*/ 122 w 268"/>
                    <a:gd name="T9" fmla="*/ 130 h 155"/>
                    <a:gd name="T10" fmla="*/ 127 w 268"/>
                    <a:gd name="T11" fmla="*/ 55 h 155"/>
                    <a:gd name="T12" fmla="*/ 142 w 268"/>
                    <a:gd name="T13" fmla="*/ 54 h 155"/>
                    <a:gd name="T14" fmla="*/ 146 w 268"/>
                    <a:gd name="T15" fmla="*/ 130 h 155"/>
                    <a:gd name="T16" fmla="*/ 180 w 268"/>
                    <a:gd name="T17" fmla="*/ 16 h 155"/>
                    <a:gd name="T18" fmla="*/ 175 w 268"/>
                    <a:gd name="T19" fmla="*/ 1 h 155"/>
                    <a:gd name="T20" fmla="*/ 239 w 268"/>
                    <a:gd name="T21" fmla="*/ 35 h 155"/>
                    <a:gd name="T22" fmla="*/ 265 w 268"/>
                    <a:gd name="T23" fmla="*/ 114 h 155"/>
                    <a:gd name="T24" fmla="*/ 220 w 268"/>
                    <a:gd name="T25" fmla="*/ 133 h 155"/>
                    <a:gd name="T26" fmla="*/ 124 w 268"/>
                    <a:gd name="T27" fmla="*/ 154 h 155"/>
                    <a:gd name="T28" fmla="*/ 50 w 268"/>
                    <a:gd name="T29" fmla="*/ 133 h 155"/>
                    <a:gd name="T30" fmla="*/ 3 w 268"/>
                    <a:gd name="T31" fmla="*/ 110 h 155"/>
                    <a:gd name="T32" fmla="*/ 51 w 268"/>
                    <a:gd name="T33" fmla="*/ 17 h 155"/>
                    <a:gd name="T34" fmla="*/ 167 w 268"/>
                    <a:gd name="T35" fmla="*/ 107 h 155"/>
                    <a:gd name="T36" fmla="*/ 170 w 268"/>
                    <a:gd name="T37" fmla="*/ 113 h 155"/>
                    <a:gd name="T38" fmla="*/ 205 w 268"/>
                    <a:gd name="T39" fmla="*/ 109 h 155"/>
                    <a:gd name="T40" fmla="*/ 213 w 268"/>
                    <a:gd name="T41" fmla="*/ 100 h 155"/>
                    <a:gd name="T42" fmla="*/ 167 w 268"/>
                    <a:gd name="T43" fmla="*/ 107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268" h="155">
                      <a:moveTo>
                        <a:pt x="51" y="17"/>
                      </a:moveTo>
                      <a:cubicBezTo>
                        <a:pt x="64" y="9"/>
                        <a:pt x="78" y="6"/>
                        <a:pt x="92" y="0"/>
                      </a:cubicBezTo>
                      <a:cubicBezTo>
                        <a:pt x="94" y="3"/>
                        <a:pt x="96" y="8"/>
                        <a:pt x="98" y="10"/>
                      </a:cubicBezTo>
                      <a:cubicBezTo>
                        <a:pt x="95" y="12"/>
                        <a:pt x="91" y="15"/>
                        <a:pt x="89" y="16"/>
                      </a:cubicBezTo>
                      <a:cubicBezTo>
                        <a:pt x="100" y="54"/>
                        <a:pt x="112" y="92"/>
                        <a:pt x="122" y="130"/>
                      </a:cubicBezTo>
                      <a:cubicBezTo>
                        <a:pt x="124" y="105"/>
                        <a:pt x="126" y="80"/>
                        <a:pt x="127" y="55"/>
                      </a:cubicBezTo>
                      <a:cubicBezTo>
                        <a:pt x="132" y="54"/>
                        <a:pt x="137" y="54"/>
                        <a:pt x="142" y="54"/>
                      </a:cubicBezTo>
                      <a:cubicBezTo>
                        <a:pt x="142" y="80"/>
                        <a:pt x="144" y="105"/>
                        <a:pt x="146" y="130"/>
                      </a:cubicBezTo>
                      <a:cubicBezTo>
                        <a:pt x="157" y="92"/>
                        <a:pt x="170" y="54"/>
                        <a:pt x="180" y="16"/>
                      </a:cubicBezTo>
                      <a:cubicBezTo>
                        <a:pt x="170" y="14"/>
                        <a:pt x="172" y="7"/>
                        <a:pt x="175" y="1"/>
                      </a:cubicBezTo>
                      <a:cubicBezTo>
                        <a:pt x="199" y="7"/>
                        <a:pt x="223" y="16"/>
                        <a:pt x="239" y="35"/>
                      </a:cubicBezTo>
                      <a:cubicBezTo>
                        <a:pt x="259" y="56"/>
                        <a:pt x="268" y="86"/>
                        <a:pt x="265" y="114"/>
                      </a:cubicBezTo>
                      <a:cubicBezTo>
                        <a:pt x="256" y="130"/>
                        <a:pt x="236" y="132"/>
                        <a:pt x="220" y="133"/>
                      </a:cubicBezTo>
                      <a:cubicBezTo>
                        <a:pt x="191" y="151"/>
                        <a:pt x="157" y="155"/>
                        <a:pt x="124" y="154"/>
                      </a:cubicBezTo>
                      <a:cubicBezTo>
                        <a:pt x="98" y="153"/>
                        <a:pt x="71" y="149"/>
                        <a:pt x="50" y="133"/>
                      </a:cubicBezTo>
                      <a:cubicBezTo>
                        <a:pt x="32" y="132"/>
                        <a:pt x="9" y="130"/>
                        <a:pt x="3" y="110"/>
                      </a:cubicBezTo>
                      <a:cubicBezTo>
                        <a:pt x="0" y="73"/>
                        <a:pt x="19" y="36"/>
                        <a:pt x="51" y="17"/>
                      </a:cubicBezTo>
                      <a:close/>
                      <a:moveTo>
                        <a:pt x="167" y="107"/>
                      </a:moveTo>
                      <a:cubicBezTo>
                        <a:pt x="168" y="109"/>
                        <a:pt x="169" y="111"/>
                        <a:pt x="170" y="113"/>
                      </a:cubicBezTo>
                      <a:cubicBezTo>
                        <a:pt x="182" y="114"/>
                        <a:pt x="194" y="112"/>
                        <a:pt x="205" y="109"/>
                      </a:cubicBezTo>
                      <a:cubicBezTo>
                        <a:pt x="210" y="108"/>
                        <a:pt x="212" y="104"/>
                        <a:pt x="213" y="100"/>
                      </a:cubicBezTo>
                      <a:cubicBezTo>
                        <a:pt x="198" y="105"/>
                        <a:pt x="182" y="107"/>
                        <a:pt x="167" y="10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sp>
              <p:nvSpPr>
                <p:cNvPr id="226" name="Freeform 9">
                  <a:extLst>
                    <a:ext uri="{FF2B5EF4-FFF2-40B4-BE49-F238E27FC236}">
                      <a16:creationId xmlns:a16="http://schemas.microsoft.com/office/drawing/2014/main" xmlns="" id="{9A002AF8-24FB-4388-91E5-9D0D190D2621}"/>
                    </a:ext>
                  </a:extLst>
                </p:cNvPr>
                <p:cNvSpPr>
                  <a:spLocks/>
                </p:cNvSpPr>
                <p:nvPr/>
              </p:nvSpPr>
              <p:spPr bwMode="auto">
                <a:xfrm>
                  <a:off x="1816461" y="1850036"/>
                  <a:ext cx="117475" cy="87313"/>
                </a:xfrm>
                <a:custGeom>
                  <a:avLst/>
                  <a:gdLst>
                    <a:gd name="T0" fmla="*/ 4 w 31"/>
                    <a:gd name="T1" fmla="*/ 3 h 23"/>
                    <a:gd name="T2" fmla="*/ 26 w 31"/>
                    <a:gd name="T3" fmla="*/ 3 h 23"/>
                    <a:gd name="T4" fmla="*/ 24 w 31"/>
                    <a:gd name="T5" fmla="*/ 23 h 23"/>
                    <a:gd name="T6" fmla="*/ 6 w 31"/>
                    <a:gd name="T7" fmla="*/ 23 h 23"/>
                    <a:gd name="T8" fmla="*/ 4 w 31"/>
                    <a:gd name="T9" fmla="*/ 3 h 23"/>
                  </a:gdLst>
                  <a:ahLst/>
                  <a:cxnLst>
                    <a:cxn ang="0">
                      <a:pos x="T0" y="T1"/>
                    </a:cxn>
                    <a:cxn ang="0">
                      <a:pos x="T2" y="T3"/>
                    </a:cxn>
                    <a:cxn ang="0">
                      <a:pos x="T4" y="T5"/>
                    </a:cxn>
                    <a:cxn ang="0">
                      <a:pos x="T6" y="T7"/>
                    </a:cxn>
                    <a:cxn ang="0">
                      <a:pos x="T8" y="T9"/>
                    </a:cxn>
                  </a:cxnLst>
                  <a:rect l="0" t="0" r="r" b="b"/>
                  <a:pathLst>
                    <a:path w="31" h="23">
                      <a:moveTo>
                        <a:pt x="4" y="3"/>
                      </a:moveTo>
                      <a:cubicBezTo>
                        <a:pt x="11" y="1"/>
                        <a:pt x="19" y="0"/>
                        <a:pt x="26" y="3"/>
                      </a:cubicBezTo>
                      <a:cubicBezTo>
                        <a:pt x="31" y="10"/>
                        <a:pt x="27" y="16"/>
                        <a:pt x="24" y="23"/>
                      </a:cubicBezTo>
                      <a:cubicBezTo>
                        <a:pt x="18" y="23"/>
                        <a:pt x="12" y="23"/>
                        <a:pt x="6" y="23"/>
                      </a:cubicBezTo>
                      <a:cubicBezTo>
                        <a:pt x="3" y="16"/>
                        <a:pt x="0" y="9"/>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zh-CN" altLang="en-US" sz="1200">
                    <a:cs typeface="+mn-ea"/>
                    <a:sym typeface="+mn-lt"/>
                  </a:endParaRPr>
                </a:p>
              </p:txBody>
            </p:sp>
          </p:grpSp>
          <p:sp>
            <p:nvSpPr>
              <p:cNvPr id="220" name="圆角矩形 220">
                <a:extLst>
                  <a:ext uri="{FF2B5EF4-FFF2-40B4-BE49-F238E27FC236}">
                    <a16:creationId xmlns:a16="http://schemas.microsoft.com/office/drawing/2014/main" xmlns="" id="{EF9362F7-D536-43CF-8109-337BA2C30F9D}"/>
                  </a:ext>
                </a:extLst>
              </p:cNvPr>
              <p:cNvSpPr/>
              <p:nvPr/>
            </p:nvSpPr>
            <p:spPr>
              <a:xfrm rot="457219">
                <a:off x="1130115" y="1521106"/>
                <a:ext cx="66422" cy="36724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221" name="圆角矩形 221">
                <a:extLst>
                  <a:ext uri="{FF2B5EF4-FFF2-40B4-BE49-F238E27FC236}">
                    <a16:creationId xmlns:a16="http://schemas.microsoft.com/office/drawing/2014/main" xmlns="" id="{75C2FF33-E715-45A8-8CB2-2874C8B783F4}"/>
                  </a:ext>
                </a:extLst>
              </p:cNvPr>
              <p:cNvSpPr/>
              <p:nvPr/>
            </p:nvSpPr>
            <p:spPr>
              <a:xfrm rot="21142781" flipH="1">
                <a:off x="1443966" y="1521089"/>
                <a:ext cx="66422" cy="370619"/>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222" name="圆角矩形 222">
                <a:extLst>
                  <a:ext uri="{FF2B5EF4-FFF2-40B4-BE49-F238E27FC236}">
                    <a16:creationId xmlns:a16="http://schemas.microsoft.com/office/drawing/2014/main" xmlns="" id="{9901628B-B52C-4137-A95C-302036864193}"/>
                  </a:ext>
                </a:extLst>
              </p:cNvPr>
              <p:cNvSpPr/>
              <p:nvPr/>
            </p:nvSpPr>
            <p:spPr>
              <a:xfrm rot="21437231" flipH="1">
                <a:off x="1341896"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sp>
            <p:nvSpPr>
              <p:cNvPr id="223" name="圆角矩形 223">
                <a:extLst>
                  <a:ext uri="{FF2B5EF4-FFF2-40B4-BE49-F238E27FC236}">
                    <a16:creationId xmlns:a16="http://schemas.microsoft.com/office/drawing/2014/main" xmlns="" id="{2880F0CD-2F4B-408D-82FB-ACAA09E5A3ED}"/>
                  </a:ext>
                </a:extLst>
              </p:cNvPr>
              <p:cNvSpPr/>
              <p:nvPr/>
            </p:nvSpPr>
            <p:spPr>
              <a:xfrm rot="162769">
                <a:off x="1190034" y="1782336"/>
                <a:ext cx="105773" cy="585022"/>
              </a:xfrm>
              <a:prstGeom prst="roundRect">
                <a:avLst>
                  <a:gd name="adj" fmla="val 50000"/>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tx1"/>
                  </a:solidFill>
                  <a:cs typeface="+mn-ea"/>
                  <a:sym typeface="+mn-lt"/>
                </a:endParaRPr>
              </a:p>
            </p:txBody>
          </p:sp>
        </p:grpSp>
        <p:sp>
          <p:nvSpPr>
            <p:cNvPr id="227" name="矩形 226">
              <a:extLst>
                <a:ext uri="{FF2B5EF4-FFF2-40B4-BE49-F238E27FC236}">
                  <a16:creationId xmlns:a16="http://schemas.microsoft.com/office/drawing/2014/main" xmlns="" id="{A29108AA-D627-49D5-9CF0-60D4F9BE801B}"/>
                </a:ext>
              </a:extLst>
            </p:cNvPr>
            <p:cNvSpPr/>
            <p:nvPr/>
          </p:nvSpPr>
          <p:spPr>
            <a:xfrm>
              <a:off x="809037" y="5897820"/>
              <a:ext cx="4338279" cy="625036"/>
            </a:xfrm>
            <a:prstGeom prst="rect">
              <a:avLst/>
            </a:prstGeom>
            <a:noFill/>
          </p:spPr>
          <p:txBody>
            <a:bodyPr wrap="square">
              <a:spAutoFit/>
            </a:bodyPr>
            <a:lstStyle/>
            <a:p>
              <a:pPr marL="171450" indent="-171450">
                <a:lnSpc>
                  <a:spcPct val="114000"/>
                </a:lnSpc>
                <a:buFont typeface="Wingdings" panose="05000000000000000000" pitchFamily="2" charset="2"/>
                <a:buChar char="ü"/>
              </a:pPr>
              <a:r>
                <a:rPr lang="en-US" altLang="zh-CN" sz="1200" dirty="0">
                  <a:cs typeface="+mn-ea"/>
                  <a:sym typeface="+mn-lt"/>
                </a:rPr>
                <a:t>The concepts national income and national product have roughly</a:t>
              </a:r>
            </a:p>
          </p:txBody>
        </p:sp>
        <p:sp>
          <p:nvSpPr>
            <p:cNvPr id="228" name="矩形 227">
              <a:extLst>
                <a:ext uri="{FF2B5EF4-FFF2-40B4-BE49-F238E27FC236}">
                  <a16:creationId xmlns:a16="http://schemas.microsoft.com/office/drawing/2014/main" xmlns="" id="{5BD9C694-0093-4ECD-B4BE-F08883792752}"/>
                </a:ext>
              </a:extLst>
            </p:cNvPr>
            <p:cNvSpPr/>
            <p:nvPr/>
          </p:nvSpPr>
          <p:spPr>
            <a:xfrm>
              <a:off x="809038" y="5311368"/>
              <a:ext cx="2580033" cy="412214"/>
            </a:xfrm>
            <a:prstGeom prst="rect">
              <a:avLst/>
            </a:prstGeom>
            <a:noFill/>
          </p:spPr>
          <p:txBody>
            <a:bodyPr wrap="square">
              <a:spAutoFit/>
            </a:bodyPr>
            <a:lstStyle/>
            <a:p>
              <a:r>
                <a:rPr lang="en-US" altLang="zh-CN" sz="1600" b="1" dirty="0">
                  <a:cs typeface="+mn-ea"/>
                  <a:sym typeface="+mn-lt"/>
                </a:rPr>
                <a:t>ADD THE TITLE</a:t>
              </a:r>
            </a:p>
          </p:txBody>
        </p:sp>
      </p:grpSp>
      <p:sp>
        <p:nvSpPr>
          <p:cNvPr id="229" name="文本框 228">
            <a:extLst>
              <a:ext uri="{FF2B5EF4-FFF2-40B4-BE49-F238E27FC236}">
                <a16:creationId xmlns:a16="http://schemas.microsoft.com/office/drawing/2014/main" xmlns="" id="{B777095D-255B-4AD1-8E8F-B86D3C3AFF6B}"/>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2882784715"/>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ircle(in)">
                                      <p:cBhvr>
                                        <p:cTn id="7" dur="20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grpId="0" nodeType="clickEffect">
                                  <p:stCondLst>
                                    <p:cond delay="0"/>
                                  </p:stCondLst>
                                  <p:childTnLst>
                                    <p:set>
                                      <p:cBhvr>
                                        <p:cTn id="11" dur="1" fill="hold">
                                          <p:stCondLst>
                                            <p:cond delay="0"/>
                                          </p:stCondLst>
                                        </p:cTn>
                                        <p:tgtEl>
                                          <p:spTgt spid="6"/>
                                        </p:tgtEl>
                                        <p:attrNameLst>
                                          <p:attrName>style.visibility</p:attrName>
                                        </p:attrNameLst>
                                      </p:cBhvr>
                                      <p:to>
                                        <p:strVal val="visible"/>
                                      </p:to>
                                    </p:set>
                                    <p:anim calcmode="lin" valueType="num">
                                      <p:cBhvr additive="base">
                                        <p:cTn id="12" dur="500" fill="hold"/>
                                        <p:tgtEl>
                                          <p:spTgt spid="6"/>
                                        </p:tgtEl>
                                        <p:attrNameLst>
                                          <p:attrName>ppt_x</p:attrName>
                                        </p:attrNameLst>
                                      </p:cBhvr>
                                      <p:tavLst>
                                        <p:tav tm="0">
                                          <p:val>
                                            <p:strVal val="#ppt_x"/>
                                          </p:val>
                                        </p:tav>
                                        <p:tav tm="100000">
                                          <p:val>
                                            <p:strVal val="#ppt_x"/>
                                          </p:val>
                                        </p:tav>
                                      </p:tavLst>
                                    </p:anim>
                                    <p:anim calcmode="lin" valueType="num">
                                      <p:cBhvr additive="base">
                                        <p:cTn id="13" dur="500" fill="hold"/>
                                        <p:tgtEl>
                                          <p:spTgt spid="6"/>
                                        </p:tgtEl>
                                        <p:attrNameLst>
                                          <p:attrName>ppt_y</p:attrName>
                                        </p:attrNameLst>
                                      </p:cBhvr>
                                      <p:tavLst>
                                        <p:tav tm="0">
                                          <p:val>
                                            <p:strVal val="1+#ppt_h/2"/>
                                          </p:val>
                                        </p:tav>
                                        <p:tav tm="100000">
                                          <p:val>
                                            <p:strVal val="#ppt_y"/>
                                          </p:val>
                                        </p:tav>
                                      </p:tavLst>
                                    </p:anim>
                                  </p:childTnLst>
                                </p:cTn>
                              </p:par>
                              <p:par>
                                <p:cTn id="14" presetID="2" presetClass="entr" presetSubtype="4" fill="hold" grpId="0" nodeType="withEffect">
                                  <p:stCondLst>
                                    <p:cond delay="0"/>
                                  </p:stCondLst>
                                  <p:childTnLst>
                                    <p:set>
                                      <p:cBhvr>
                                        <p:cTn id="15" dur="1" fill="hold">
                                          <p:stCondLst>
                                            <p:cond delay="0"/>
                                          </p:stCondLst>
                                        </p:cTn>
                                        <p:tgtEl>
                                          <p:spTgt spid="10"/>
                                        </p:tgtEl>
                                        <p:attrNameLst>
                                          <p:attrName>style.visibility</p:attrName>
                                        </p:attrNameLst>
                                      </p:cBhvr>
                                      <p:to>
                                        <p:strVal val="visible"/>
                                      </p:to>
                                    </p:set>
                                    <p:anim calcmode="lin" valueType="num">
                                      <p:cBhvr additive="base">
                                        <p:cTn id="16" dur="500" fill="hold"/>
                                        <p:tgtEl>
                                          <p:spTgt spid="10"/>
                                        </p:tgtEl>
                                        <p:attrNameLst>
                                          <p:attrName>ppt_x</p:attrName>
                                        </p:attrNameLst>
                                      </p:cBhvr>
                                      <p:tavLst>
                                        <p:tav tm="0">
                                          <p:val>
                                            <p:strVal val="#ppt_x"/>
                                          </p:val>
                                        </p:tav>
                                        <p:tav tm="100000">
                                          <p:val>
                                            <p:strVal val="#ppt_x"/>
                                          </p:val>
                                        </p:tav>
                                      </p:tavLst>
                                    </p:anim>
                                    <p:anim calcmode="lin" valueType="num">
                                      <p:cBhvr additive="base">
                                        <p:cTn id="17" dur="500" fill="hold"/>
                                        <p:tgtEl>
                                          <p:spTgt spid="10"/>
                                        </p:tgtEl>
                                        <p:attrNameLst>
                                          <p:attrName>ppt_y</p:attrName>
                                        </p:attrNameLst>
                                      </p:cBhvr>
                                      <p:tavLst>
                                        <p:tav tm="0">
                                          <p:val>
                                            <p:strVal val="1+#ppt_h/2"/>
                                          </p:val>
                                        </p:tav>
                                        <p:tav tm="100000">
                                          <p:val>
                                            <p:strVal val="#ppt_y"/>
                                          </p:val>
                                        </p:tav>
                                      </p:tavLst>
                                    </p:anim>
                                  </p:childTnLst>
                                </p:cTn>
                              </p:par>
                              <p:par>
                                <p:cTn id="18" presetID="2" presetClass="entr" presetSubtype="4" fill="hold" grpId="0" nodeType="withEffect">
                                  <p:stCondLst>
                                    <p:cond delay="0"/>
                                  </p:stCondLst>
                                  <p:childTnLst>
                                    <p:set>
                                      <p:cBhvr>
                                        <p:cTn id="19" dur="1" fill="hold">
                                          <p:stCondLst>
                                            <p:cond delay="0"/>
                                          </p:stCondLst>
                                        </p:cTn>
                                        <p:tgtEl>
                                          <p:spTgt spid="11"/>
                                        </p:tgtEl>
                                        <p:attrNameLst>
                                          <p:attrName>style.visibility</p:attrName>
                                        </p:attrNameLst>
                                      </p:cBhvr>
                                      <p:to>
                                        <p:strVal val="visible"/>
                                      </p:to>
                                    </p:set>
                                    <p:anim calcmode="lin" valueType="num">
                                      <p:cBhvr additive="base">
                                        <p:cTn id="20" dur="500" fill="hold"/>
                                        <p:tgtEl>
                                          <p:spTgt spid="11"/>
                                        </p:tgtEl>
                                        <p:attrNameLst>
                                          <p:attrName>ppt_x</p:attrName>
                                        </p:attrNameLst>
                                      </p:cBhvr>
                                      <p:tavLst>
                                        <p:tav tm="0">
                                          <p:val>
                                            <p:strVal val="#ppt_x"/>
                                          </p:val>
                                        </p:tav>
                                        <p:tav tm="100000">
                                          <p:val>
                                            <p:strVal val="#ppt_x"/>
                                          </p:val>
                                        </p:tav>
                                      </p:tavLst>
                                    </p:anim>
                                    <p:anim calcmode="lin" valueType="num">
                                      <p:cBhvr additive="base">
                                        <p:cTn id="21" dur="500" fill="hold"/>
                                        <p:tgtEl>
                                          <p:spTgt spid="11"/>
                                        </p:tgtEl>
                                        <p:attrNameLst>
                                          <p:attrName>ppt_y</p:attrName>
                                        </p:attrNameLst>
                                      </p:cBhvr>
                                      <p:tavLst>
                                        <p:tav tm="0">
                                          <p:val>
                                            <p:strVal val="1+#ppt_h/2"/>
                                          </p:val>
                                        </p:tav>
                                        <p:tav tm="100000">
                                          <p:val>
                                            <p:strVal val="#ppt_y"/>
                                          </p:val>
                                        </p:tav>
                                      </p:tavLst>
                                    </p:anim>
                                  </p:childTnLst>
                                </p:cTn>
                              </p:par>
                              <p:par>
                                <p:cTn id="22" presetID="2" presetClass="entr" presetSubtype="4" fill="hold" grpId="0" nodeType="withEffect">
                                  <p:stCondLst>
                                    <p:cond delay="0"/>
                                  </p:stCondLst>
                                  <p:childTnLst>
                                    <p:set>
                                      <p:cBhvr>
                                        <p:cTn id="23" dur="1" fill="hold">
                                          <p:stCondLst>
                                            <p:cond delay="0"/>
                                          </p:stCondLst>
                                        </p:cTn>
                                        <p:tgtEl>
                                          <p:spTgt spid="12"/>
                                        </p:tgtEl>
                                        <p:attrNameLst>
                                          <p:attrName>style.visibility</p:attrName>
                                        </p:attrNameLst>
                                      </p:cBhvr>
                                      <p:to>
                                        <p:strVal val="visible"/>
                                      </p:to>
                                    </p:set>
                                    <p:anim calcmode="lin" valueType="num">
                                      <p:cBhvr additive="base">
                                        <p:cTn id="24" dur="500" fill="hold"/>
                                        <p:tgtEl>
                                          <p:spTgt spid="12"/>
                                        </p:tgtEl>
                                        <p:attrNameLst>
                                          <p:attrName>ppt_x</p:attrName>
                                        </p:attrNameLst>
                                      </p:cBhvr>
                                      <p:tavLst>
                                        <p:tav tm="0">
                                          <p:val>
                                            <p:strVal val="#ppt_x"/>
                                          </p:val>
                                        </p:tav>
                                        <p:tav tm="100000">
                                          <p:val>
                                            <p:strVal val="#ppt_x"/>
                                          </p:val>
                                        </p:tav>
                                      </p:tavLst>
                                    </p:anim>
                                    <p:anim calcmode="lin" valueType="num">
                                      <p:cBhvr additive="base">
                                        <p:cTn id="25"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10" grpId="0"/>
      <p:bldP spid="11" grpId="0"/>
      <p:bldP spid="12"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5" name="组合 14">
            <a:extLst>
              <a:ext uri="{FF2B5EF4-FFF2-40B4-BE49-F238E27FC236}">
                <a16:creationId xmlns:a16="http://schemas.microsoft.com/office/drawing/2014/main" xmlns="" id="{AA41352B-3D40-4FB5-B4F6-869116BFAFB0}"/>
              </a:ext>
            </a:extLst>
          </p:cNvPr>
          <p:cNvGrpSpPr/>
          <p:nvPr/>
        </p:nvGrpSpPr>
        <p:grpSpPr>
          <a:xfrm rot="6850391">
            <a:off x="1046556" y="1307545"/>
            <a:ext cx="3682565" cy="4455210"/>
            <a:chOff x="1541506" y="854540"/>
            <a:chExt cx="3682565" cy="4455210"/>
          </a:xfrm>
        </p:grpSpPr>
        <p:grpSp>
          <p:nvGrpSpPr>
            <p:cNvPr id="14" name="组合 13">
              <a:extLst>
                <a:ext uri="{FF2B5EF4-FFF2-40B4-BE49-F238E27FC236}">
                  <a16:creationId xmlns:a16="http://schemas.microsoft.com/office/drawing/2014/main" xmlns="" id="{143269A1-C163-4EF1-AE6E-0AC946D0D2DC}"/>
                </a:ext>
              </a:extLst>
            </p:cNvPr>
            <p:cNvGrpSpPr/>
            <p:nvPr/>
          </p:nvGrpSpPr>
          <p:grpSpPr>
            <a:xfrm>
              <a:off x="1541506" y="854540"/>
              <a:ext cx="3682565" cy="4455210"/>
              <a:chOff x="1611621" y="925640"/>
              <a:chExt cx="3682565" cy="4455210"/>
            </a:xfrm>
          </p:grpSpPr>
          <p:grpSp>
            <p:nvGrpSpPr>
              <p:cNvPr id="3" name="组合 2">
                <a:extLst>
                  <a:ext uri="{FF2B5EF4-FFF2-40B4-BE49-F238E27FC236}">
                    <a16:creationId xmlns:a16="http://schemas.microsoft.com/office/drawing/2014/main" xmlns="" id="{072C4870-8B3D-44D2-B9AE-9F46735377AB}"/>
                  </a:ext>
                </a:extLst>
              </p:cNvPr>
              <p:cNvGrpSpPr/>
              <p:nvPr/>
            </p:nvGrpSpPr>
            <p:grpSpPr>
              <a:xfrm rot="14555866">
                <a:off x="1225299" y="1311962"/>
                <a:ext cx="4455210" cy="3682565"/>
                <a:chOff x="997030" y="2073670"/>
                <a:chExt cx="3607166" cy="2981594"/>
              </a:xfrm>
            </p:grpSpPr>
            <p:sp>
              <p:nvSpPr>
                <p:cNvPr id="11" name="椭圆 10">
                  <a:extLst>
                    <a:ext uri="{FF2B5EF4-FFF2-40B4-BE49-F238E27FC236}">
                      <a16:creationId xmlns:a16="http://schemas.microsoft.com/office/drawing/2014/main" xmlns="" id="{6BF84C3A-B15C-4C7A-9875-B38025E69B83}"/>
                    </a:ext>
                  </a:extLst>
                </p:cNvPr>
                <p:cNvSpPr/>
                <p:nvPr/>
              </p:nvSpPr>
              <p:spPr>
                <a:xfrm>
                  <a:off x="997030" y="2073670"/>
                  <a:ext cx="2981594" cy="2981594"/>
                </a:xfrm>
                <a:prstGeom prst="ellipse">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useBgFill="1">
              <p:nvSpPr>
                <p:cNvPr id="12" name="矩形 11">
                  <a:extLst>
                    <a:ext uri="{FF2B5EF4-FFF2-40B4-BE49-F238E27FC236}">
                      <a16:creationId xmlns:a16="http://schemas.microsoft.com/office/drawing/2014/main" xmlns="" id="{F5C7A62F-5B79-48AB-85CE-E2427AA9785D}"/>
                    </a:ext>
                  </a:extLst>
                </p:cNvPr>
                <p:cNvSpPr/>
                <p:nvPr/>
              </p:nvSpPr>
              <p:spPr>
                <a:xfrm>
                  <a:off x="2679756" y="2073670"/>
                  <a:ext cx="1924440" cy="25986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cs typeface="+mn-ea"/>
                    <a:sym typeface="+mn-lt"/>
                  </a:endParaRPr>
                </a:p>
              </p:txBody>
            </p:sp>
          </p:grpSp>
          <p:grpSp>
            <p:nvGrpSpPr>
              <p:cNvPr id="13" name="组合 12">
                <a:extLst>
                  <a:ext uri="{FF2B5EF4-FFF2-40B4-BE49-F238E27FC236}">
                    <a16:creationId xmlns:a16="http://schemas.microsoft.com/office/drawing/2014/main" xmlns="" id="{CA71D299-1B0F-4DA3-AA3D-2416B559B3B9}"/>
                  </a:ext>
                </a:extLst>
              </p:cNvPr>
              <p:cNvGrpSpPr/>
              <p:nvPr/>
            </p:nvGrpSpPr>
            <p:grpSpPr>
              <a:xfrm>
                <a:off x="1856086" y="1718414"/>
                <a:ext cx="2477370" cy="2457120"/>
                <a:chOff x="1856086" y="1718414"/>
                <a:chExt cx="2477370" cy="2457120"/>
              </a:xfrm>
            </p:grpSpPr>
            <p:sp>
              <p:nvSpPr>
                <p:cNvPr id="5" name="椭圆 4">
                  <a:extLst>
                    <a:ext uri="{FF2B5EF4-FFF2-40B4-BE49-F238E27FC236}">
                      <a16:creationId xmlns:a16="http://schemas.microsoft.com/office/drawing/2014/main" xmlns="" id="{E277EC25-0CD5-419D-B5CA-0E7D1B235AA4}"/>
                    </a:ext>
                  </a:extLst>
                </p:cNvPr>
                <p:cNvSpPr/>
                <p:nvPr/>
              </p:nvSpPr>
              <p:spPr>
                <a:xfrm rot="14555866">
                  <a:off x="1856086" y="4066056"/>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6" name="椭圆 5">
                  <a:extLst>
                    <a:ext uri="{FF2B5EF4-FFF2-40B4-BE49-F238E27FC236}">
                      <a16:creationId xmlns:a16="http://schemas.microsoft.com/office/drawing/2014/main" xmlns="" id="{FE628E06-9C05-45BF-9E8E-1E5FEB53F8A2}"/>
                    </a:ext>
                  </a:extLst>
                </p:cNvPr>
                <p:cNvSpPr/>
                <p:nvPr/>
              </p:nvSpPr>
              <p:spPr>
                <a:xfrm rot="14555866">
                  <a:off x="4223978" y="1718414"/>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grpSp>
        <p:sp>
          <p:nvSpPr>
            <p:cNvPr id="7" name="椭圆 6">
              <a:extLst>
                <a:ext uri="{FF2B5EF4-FFF2-40B4-BE49-F238E27FC236}">
                  <a16:creationId xmlns:a16="http://schemas.microsoft.com/office/drawing/2014/main" xmlns="" id="{C2C15BF4-802F-4CCB-A983-3C3943465953}"/>
                </a:ext>
              </a:extLst>
            </p:cNvPr>
            <p:cNvSpPr/>
            <p:nvPr/>
          </p:nvSpPr>
          <p:spPr>
            <a:xfrm rot="3323966">
              <a:off x="2161393" y="2078547"/>
              <a:ext cx="2834029" cy="2834028"/>
            </a:xfrm>
            <a:prstGeom prst="ellipse">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useBgFill="1">
          <p:nvSpPr>
            <p:cNvPr id="8" name="矩形 7">
              <a:extLst>
                <a:ext uri="{FF2B5EF4-FFF2-40B4-BE49-F238E27FC236}">
                  <a16:creationId xmlns:a16="http://schemas.microsoft.com/office/drawing/2014/main" xmlns="" id="{EF07DD95-68CF-4509-838F-37FCE870A852}"/>
                </a:ext>
              </a:extLst>
            </p:cNvPr>
            <p:cNvSpPr/>
            <p:nvPr/>
          </p:nvSpPr>
          <p:spPr>
            <a:xfrm rot="3323966">
              <a:off x="3149280" y="3429070"/>
              <a:ext cx="1549319" cy="134547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cs typeface="+mn-ea"/>
                <a:sym typeface="+mn-lt"/>
              </a:endParaRPr>
            </a:p>
          </p:txBody>
        </p:sp>
        <p:sp>
          <p:nvSpPr>
            <p:cNvPr id="9" name="椭圆 8">
              <a:extLst>
                <a:ext uri="{FF2B5EF4-FFF2-40B4-BE49-F238E27FC236}">
                  <a16:creationId xmlns:a16="http://schemas.microsoft.com/office/drawing/2014/main" xmlns="" id="{2C112083-6B86-439A-BCF3-564F87037512}"/>
                </a:ext>
              </a:extLst>
            </p:cNvPr>
            <p:cNvSpPr/>
            <p:nvPr/>
          </p:nvSpPr>
          <p:spPr>
            <a:xfrm rot="3323966">
              <a:off x="4749569" y="4138502"/>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0" name="椭圆 9">
              <a:extLst>
                <a:ext uri="{FF2B5EF4-FFF2-40B4-BE49-F238E27FC236}">
                  <a16:creationId xmlns:a16="http://schemas.microsoft.com/office/drawing/2014/main" xmlns="" id="{79E18883-6C55-4323-A782-987DD357EBD5}"/>
                </a:ext>
              </a:extLst>
            </p:cNvPr>
            <p:cNvSpPr/>
            <p:nvPr/>
          </p:nvSpPr>
          <p:spPr>
            <a:xfrm rot="3323966">
              <a:off x="3612436" y="4855945"/>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16" name="文本框 15">
            <a:extLst>
              <a:ext uri="{FF2B5EF4-FFF2-40B4-BE49-F238E27FC236}">
                <a16:creationId xmlns:a16="http://schemas.microsoft.com/office/drawing/2014/main" xmlns="" id="{F9807581-3BED-44DA-AAC7-5697E5A3DA28}"/>
              </a:ext>
            </a:extLst>
          </p:cNvPr>
          <p:cNvSpPr txBox="1"/>
          <p:nvPr/>
        </p:nvSpPr>
        <p:spPr>
          <a:xfrm>
            <a:off x="1887576" y="2809470"/>
            <a:ext cx="1107996" cy="2224564"/>
          </a:xfrm>
          <a:prstGeom prst="rect">
            <a:avLst/>
          </a:prstGeom>
          <a:noFill/>
        </p:spPr>
        <p:txBody>
          <a:bodyPr vert="eaVert" wrap="square" rtlCol="0">
            <a:spAutoFit/>
          </a:bodyPr>
          <a:lstStyle/>
          <a:p>
            <a:r>
              <a:rPr lang="zh-CN" altLang="en-US" sz="6000" dirty="0">
                <a:cs typeface="+mn-ea"/>
                <a:sym typeface="+mn-lt"/>
              </a:rPr>
              <a:t>目录</a:t>
            </a:r>
          </a:p>
        </p:txBody>
      </p:sp>
      <p:grpSp>
        <p:nvGrpSpPr>
          <p:cNvPr id="26" name="组合 25">
            <a:extLst>
              <a:ext uri="{FF2B5EF4-FFF2-40B4-BE49-F238E27FC236}">
                <a16:creationId xmlns:a16="http://schemas.microsoft.com/office/drawing/2014/main" xmlns="" id="{1CFC5595-017B-4BDF-A023-66091F25DBF1}"/>
              </a:ext>
            </a:extLst>
          </p:cNvPr>
          <p:cNvGrpSpPr/>
          <p:nvPr/>
        </p:nvGrpSpPr>
        <p:grpSpPr>
          <a:xfrm>
            <a:off x="6230742" y="1745204"/>
            <a:ext cx="3326168" cy="590089"/>
            <a:chOff x="6642753" y="1571315"/>
            <a:chExt cx="3326168" cy="590089"/>
          </a:xfrm>
        </p:grpSpPr>
        <p:sp>
          <p:nvSpPr>
            <p:cNvPr id="18" name="文本框 17">
              <a:extLst>
                <a:ext uri="{FF2B5EF4-FFF2-40B4-BE49-F238E27FC236}">
                  <a16:creationId xmlns:a16="http://schemas.microsoft.com/office/drawing/2014/main" xmlns="" id="{09F1D669-CEF5-4B87-8A42-4E1770C29E49}"/>
                </a:ext>
              </a:extLst>
            </p:cNvPr>
            <p:cNvSpPr txBox="1"/>
            <p:nvPr/>
          </p:nvSpPr>
          <p:spPr>
            <a:xfrm>
              <a:off x="7326389" y="1635525"/>
              <a:ext cx="2642532" cy="461665"/>
            </a:xfrm>
            <a:prstGeom prst="rect">
              <a:avLst/>
            </a:prstGeom>
            <a:noFill/>
          </p:spPr>
          <p:txBody>
            <a:bodyPr wrap="square" rtlCol="0">
              <a:spAutoFit/>
            </a:bodyPr>
            <a:lstStyle/>
            <a:p>
              <a:r>
                <a:rPr lang="zh-CN" altLang="en-US" sz="2400" dirty="0">
                  <a:cs typeface="+mn-ea"/>
                  <a:sym typeface="+mn-lt"/>
                </a:rPr>
                <a:t>点击添加标题</a:t>
              </a:r>
            </a:p>
          </p:txBody>
        </p:sp>
        <p:grpSp>
          <p:nvGrpSpPr>
            <p:cNvPr id="21" name="组合 20">
              <a:extLst>
                <a:ext uri="{FF2B5EF4-FFF2-40B4-BE49-F238E27FC236}">
                  <a16:creationId xmlns:a16="http://schemas.microsoft.com/office/drawing/2014/main" xmlns="" id="{8C20579A-9F08-48BB-B309-3534B3E9D044}"/>
                </a:ext>
              </a:extLst>
            </p:cNvPr>
            <p:cNvGrpSpPr/>
            <p:nvPr/>
          </p:nvGrpSpPr>
          <p:grpSpPr>
            <a:xfrm>
              <a:off x="6642753" y="1571315"/>
              <a:ext cx="590089" cy="590089"/>
              <a:chOff x="6174297" y="1963024"/>
              <a:chExt cx="645953" cy="645953"/>
            </a:xfrm>
          </p:grpSpPr>
          <p:sp>
            <p:nvSpPr>
              <p:cNvPr id="19" name="椭圆 18">
                <a:extLst>
                  <a:ext uri="{FF2B5EF4-FFF2-40B4-BE49-F238E27FC236}">
                    <a16:creationId xmlns:a16="http://schemas.microsoft.com/office/drawing/2014/main" xmlns="" id="{266CF91E-3CCD-48D4-A206-E72BFE013432}"/>
                  </a:ext>
                </a:extLst>
              </p:cNvPr>
              <p:cNvSpPr/>
              <p:nvPr/>
            </p:nvSpPr>
            <p:spPr>
              <a:xfrm>
                <a:off x="6174297" y="1963024"/>
                <a:ext cx="645953" cy="645953"/>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0" name="文本框 19">
                <a:extLst>
                  <a:ext uri="{FF2B5EF4-FFF2-40B4-BE49-F238E27FC236}">
                    <a16:creationId xmlns:a16="http://schemas.microsoft.com/office/drawing/2014/main" xmlns="" id="{98AEB83E-7C84-441B-A890-D38A5ECA5C9D}"/>
                  </a:ext>
                </a:extLst>
              </p:cNvPr>
              <p:cNvSpPr txBox="1"/>
              <p:nvPr/>
            </p:nvSpPr>
            <p:spPr>
              <a:xfrm>
                <a:off x="6276700" y="2101333"/>
                <a:ext cx="433776" cy="404297"/>
              </a:xfrm>
              <a:prstGeom prst="rect">
                <a:avLst/>
              </a:prstGeom>
              <a:noFill/>
            </p:spPr>
            <p:txBody>
              <a:bodyPr wrap="none" rtlCol="0">
                <a:spAutoFit/>
              </a:bodyPr>
              <a:lstStyle/>
              <a:p>
                <a:r>
                  <a:rPr lang="en-US" altLang="zh-CN" b="1" dirty="0">
                    <a:cs typeface="+mn-ea"/>
                    <a:sym typeface="+mn-lt"/>
                  </a:rPr>
                  <a:t>01</a:t>
                </a:r>
                <a:endParaRPr lang="zh-CN" altLang="en-US" b="1" dirty="0">
                  <a:cs typeface="+mn-ea"/>
                  <a:sym typeface="+mn-lt"/>
                </a:endParaRPr>
              </a:p>
            </p:txBody>
          </p:sp>
        </p:grpSp>
      </p:grpSp>
      <p:grpSp>
        <p:nvGrpSpPr>
          <p:cNvPr id="27" name="组合 26">
            <a:extLst>
              <a:ext uri="{FF2B5EF4-FFF2-40B4-BE49-F238E27FC236}">
                <a16:creationId xmlns:a16="http://schemas.microsoft.com/office/drawing/2014/main" xmlns="" id="{A591F8A4-3F4C-49DC-96E4-3FF07FBB3193}"/>
              </a:ext>
            </a:extLst>
          </p:cNvPr>
          <p:cNvGrpSpPr/>
          <p:nvPr/>
        </p:nvGrpSpPr>
        <p:grpSpPr>
          <a:xfrm>
            <a:off x="8305777" y="2688314"/>
            <a:ext cx="3326168" cy="590089"/>
            <a:chOff x="6642753" y="2447205"/>
            <a:chExt cx="3326168" cy="590089"/>
          </a:xfrm>
        </p:grpSpPr>
        <p:sp>
          <p:nvSpPr>
            <p:cNvPr id="22" name="文本框 21">
              <a:extLst>
                <a:ext uri="{FF2B5EF4-FFF2-40B4-BE49-F238E27FC236}">
                  <a16:creationId xmlns:a16="http://schemas.microsoft.com/office/drawing/2014/main" xmlns="" id="{8F9FCEAA-7DB9-45D2-AE39-85CFD5221851}"/>
                </a:ext>
              </a:extLst>
            </p:cNvPr>
            <p:cNvSpPr txBox="1"/>
            <p:nvPr/>
          </p:nvSpPr>
          <p:spPr>
            <a:xfrm>
              <a:off x="7326389" y="2511415"/>
              <a:ext cx="2642532" cy="461665"/>
            </a:xfrm>
            <a:prstGeom prst="rect">
              <a:avLst/>
            </a:prstGeom>
            <a:noFill/>
          </p:spPr>
          <p:txBody>
            <a:bodyPr wrap="square" rtlCol="0">
              <a:spAutoFit/>
            </a:bodyPr>
            <a:lstStyle/>
            <a:p>
              <a:r>
                <a:rPr lang="zh-CN" altLang="en-US" sz="2400" dirty="0">
                  <a:cs typeface="+mn-ea"/>
                  <a:sym typeface="+mn-lt"/>
                </a:rPr>
                <a:t>点击添加标题</a:t>
              </a:r>
            </a:p>
          </p:txBody>
        </p:sp>
        <p:grpSp>
          <p:nvGrpSpPr>
            <p:cNvPr id="23" name="组合 22">
              <a:extLst>
                <a:ext uri="{FF2B5EF4-FFF2-40B4-BE49-F238E27FC236}">
                  <a16:creationId xmlns:a16="http://schemas.microsoft.com/office/drawing/2014/main" xmlns="" id="{4223EBCD-B864-46BB-9B20-9F2215825DCC}"/>
                </a:ext>
              </a:extLst>
            </p:cNvPr>
            <p:cNvGrpSpPr/>
            <p:nvPr/>
          </p:nvGrpSpPr>
          <p:grpSpPr>
            <a:xfrm>
              <a:off x="6642753" y="2447205"/>
              <a:ext cx="590089" cy="590089"/>
              <a:chOff x="6174297" y="1963024"/>
              <a:chExt cx="645953" cy="645953"/>
            </a:xfrm>
          </p:grpSpPr>
          <p:sp>
            <p:nvSpPr>
              <p:cNvPr id="24" name="椭圆 23">
                <a:extLst>
                  <a:ext uri="{FF2B5EF4-FFF2-40B4-BE49-F238E27FC236}">
                    <a16:creationId xmlns:a16="http://schemas.microsoft.com/office/drawing/2014/main" xmlns="" id="{4A17D9E5-2E53-4118-BF21-6CAF1A73293C}"/>
                  </a:ext>
                </a:extLst>
              </p:cNvPr>
              <p:cNvSpPr/>
              <p:nvPr/>
            </p:nvSpPr>
            <p:spPr>
              <a:xfrm>
                <a:off x="6174297" y="1963024"/>
                <a:ext cx="645953" cy="645953"/>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5" name="文本框 24">
                <a:extLst>
                  <a:ext uri="{FF2B5EF4-FFF2-40B4-BE49-F238E27FC236}">
                    <a16:creationId xmlns:a16="http://schemas.microsoft.com/office/drawing/2014/main" xmlns="" id="{66A4A13C-06A5-42D9-AF70-FCAB938DCDA2}"/>
                  </a:ext>
                </a:extLst>
              </p:cNvPr>
              <p:cNvSpPr txBox="1"/>
              <p:nvPr/>
            </p:nvSpPr>
            <p:spPr>
              <a:xfrm>
                <a:off x="6276700" y="2101333"/>
                <a:ext cx="482909" cy="404297"/>
              </a:xfrm>
              <a:prstGeom prst="rect">
                <a:avLst/>
              </a:prstGeom>
              <a:noFill/>
            </p:spPr>
            <p:txBody>
              <a:bodyPr wrap="none" rtlCol="0">
                <a:spAutoFit/>
              </a:bodyPr>
              <a:lstStyle/>
              <a:p>
                <a:r>
                  <a:rPr lang="en-US" altLang="zh-CN" b="1" dirty="0">
                    <a:cs typeface="+mn-ea"/>
                    <a:sym typeface="+mn-lt"/>
                  </a:rPr>
                  <a:t>02</a:t>
                </a:r>
                <a:endParaRPr lang="zh-CN" altLang="en-US" b="1" dirty="0">
                  <a:cs typeface="+mn-ea"/>
                  <a:sym typeface="+mn-lt"/>
                </a:endParaRPr>
              </a:p>
            </p:txBody>
          </p:sp>
        </p:grpSp>
      </p:grpSp>
      <p:grpSp>
        <p:nvGrpSpPr>
          <p:cNvPr id="28" name="组合 27">
            <a:extLst>
              <a:ext uri="{FF2B5EF4-FFF2-40B4-BE49-F238E27FC236}">
                <a16:creationId xmlns:a16="http://schemas.microsoft.com/office/drawing/2014/main" xmlns="" id="{914B68A1-457F-435B-9A33-1B74D3E4F2A9}"/>
              </a:ext>
            </a:extLst>
          </p:cNvPr>
          <p:cNvGrpSpPr/>
          <p:nvPr/>
        </p:nvGrpSpPr>
        <p:grpSpPr>
          <a:xfrm>
            <a:off x="6230742" y="3671552"/>
            <a:ext cx="3326168" cy="590089"/>
            <a:chOff x="6642753" y="1571315"/>
            <a:chExt cx="3326168" cy="590089"/>
          </a:xfrm>
        </p:grpSpPr>
        <p:sp>
          <p:nvSpPr>
            <p:cNvPr id="29" name="文本框 28">
              <a:extLst>
                <a:ext uri="{FF2B5EF4-FFF2-40B4-BE49-F238E27FC236}">
                  <a16:creationId xmlns:a16="http://schemas.microsoft.com/office/drawing/2014/main" xmlns="" id="{96A6F3A8-C099-48A8-A8B2-7735D88CCA05}"/>
                </a:ext>
              </a:extLst>
            </p:cNvPr>
            <p:cNvSpPr txBox="1"/>
            <p:nvPr/>
          </p:nvSpPr>
          <p:spPr>
            <a:xfrm>
              <a:off x="7326389" y="1635525"/>
              <a:ext cx="2642532" cy="461665"/>
            </a:xfrm>
            <a:prstGeom prst="rect">
              <a:avLst/>
            </a:prstGeom>
            <a:noFill/>
          </p:spPr>
          <p:txBody>
            <a:bodyPr wrap="square" rtlCol="0">
              <a:spAutoFit/>
            </a:bodyPr>
            <a:lstStyle/>
            <a:p>
              <a:r>
                <a:rPr lang="zh-CN" altLang="en-US" sz="2400" dirty="0">
                  <a:cs typeface="+mn-ea"/>
                  <a:sym typeface="+mn-lt"/>
                </a:rPr>
                <a:t>点击添加标题</a:t>
              </a:r>
            </a:p>
          </p:txBody>
        </p:sp>
        <p:grpSp>
          <p:nvGrpSpPr>
            <p:cNvPr id="30" name="组合 29">
              <a:extLst>
                <a:ext uri="{FF2B5EF4-FFF2-40B4-BE49-F238E27FC236}">
                  <a16:creationId xmlns:a16="http://schemas.microsoft.com/office/drawing/2014/main" xmlns="" id="{D4E10F60-8E04-4747-B5E3-20D6ED1C595D}"/>
                </a:ext>
              </a:extLst>
            </p:cNvPr>
            <p:cNvGrpSpPr/>
            <p:nvPr/>
          </p:nvGrpSpPr>
          <p:grpSpPr>
            <a:xfrm>
              <a:off x="6642753" y="1571315"/>
              <a:ext cx="590089" cy="590089"/>
              <a:chOff x="6174297" y="1963024"/>
              <a:chExt cx="645953" cy="645953"/>
            </a:xfrm>
          </p:grpSpPr>
          <p:sp>
            <p:nvSpPr>
              <p:cNvPr id="31" name="椭圆 30">
                <a:extLst>
                  <a:ext uri="{FF2B5EF4-FFF2-40B4-BE49-F238E27FC236}">
                    <a16:creationId xmlns:a16="http://schemas.microsoft.com/office/drawing/2014/main" xmlns="" id="{AE8BFB31-E071-4E88-8000-ED068E5DD21E}"/>
                  </a:ext>
                </a:extLst>
              </p:cNvPr>
              <p:cNvSpPr/>
              <p:nvPr/>
            </p:nvSpPr>
            <p:spPr>
              <a:xfrm>
                <a:off x="6174297" y="1963024"/>
                <a:ext cx="645953" cy="645953"/>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32" name="文本框 31">
                <a:extLst>
                  <a:ext uri="{FF2B5EF4-FFF2-40B4-BE49-F238E27FC236}">
                    <a16:creationId xmlns:a16="http://schemas.microsoft.com/office/drawing/2014/main" xmlns="" id="{B75B4C89-FBDF-41B6-ACD2-54D11F255C2F}"/>
                  </a:ext>
                </a:extLst>
              </p:cNvPr>
              <p:cNvSpPr txBox="1"/>
              <p:nvPr/>
            </p:nvSpPr>
            <p:spPr>
              <a:xfrm>
                <a:off x="6276700" y="2101333"/>
                <a:ext cx="482909" cy="404297"/>
              </a:xfrm>
              <a:prstGeom prst="rect">
                <a:avLst/>
              </a:prstGeom>
              <a:noFill/>
            </p:spPr>
            <p:txBody>
              <a:bodyPr wrap="none" rtlCol="0">
                <a:spAutoFit/>
              </a:bodyPr>
              <a:lstStyle/>
              <a:p>
                <a:r>
                  <a:rPr lang="en-US" altLang="zh-CN" b="1" dirty="0">
                    <a:cs typeface="+mn-ea"/>
                    <a:sym typeface="+mn-lt"/>
                  </a:rPr>
                  <a:t>03</a:t>
                </a:r>
                <a:endParaRPr lang="zh-CN" altLang="en-US" b="1" dirty="0">
                  <a:cs typeface="+mn-ea"/>
                  <a:sym typeface="+mn-lt"/>
                </a:endParaRPr>
              </a:p>
            </p:txBody>
          </p:sp>
        </p:grpSp>
      </p:grpSp>
      <p:grpSp>
        <p:nvGrpSpPr>
          <p:cNvPr id="33" name="组合 32">
            <a:extLst>
              <a:ext uri="{FF2B5EF4-FFF2-40B4-BE49-F238E27FC236}">
                <a16:creationId xmlns:a16="http://schemas.microsoft.com/office/drawing/2014/main" xmlns="" id="{B100D968-D59F-48EE-B464-CA1E7426AC73}"/>
              </a:ext>
            </a:extLst>
          </p:cNvPr>
          <p:cNvGrpSpPr/>
          <p:nvPr/>
        </p:nvGrpSpPr>
        <p:grpSpPr>
          <a:xfrm>
            <a:off x="8305777" y="4614662"/>
            <a:ext cx="3326168" cy="590089"/>
            <a:chOff x="6642753" y="2447205"/>
            <a:chExt cx="3326168" cy="590089"/>
          </a:xfrm>
        </p:grpSpPr>
        <p:sp>
          <p:nvSpPr>
            <p:cNvPr id="34" name="文本框 33">
              <a:extLst>
                <a:ext uri="{FF2B5EF4-FFF2-40B4-BE49-F238E27FC236}">
                  <a16:creationId xmlns:a16="http://schemas.microsoft.com/office/drawing/2014/main" xmlns="" id="{61AA550D-EBFB-4E04-BCDE-531B24A69BF4}"/>
                </a:ext>
              </a:extLst>
            </p:cNvPr>
            <p:cNvSpPr txBox="1"/>
            <p:nvPr/>
          </p:nvSpPr>
          <p:spPr>
            <a:xfrm>
              <a:off x="7326389" y="2511415"/>
              <a:ext cx="2642532" cy="461665"/>
            </a:xfrm>
            <a:prstGeom prst="rect">
              <a:avLst/>
            </a:prstGeom>
            <a:noFill/>
          </p:spPr>
          <p:txBody>
            <a:bodyPr wrap="square" rtlCol="0">
              <a:spAutoFit/>
            </a:bodyPr>
            <a:lstStyle/>
            <a:p>
              <a:r>
                <a:rPr lang="zh-CN" altLang="en-US" sz="2400" dirty="0">
                  <a:cs typeface="+mn-ea"/>
                  <a:sym typeface="+mn-lt"/>
                </a:rPr>
                <a:t>点击添加标题</a:t>
              </a:r>
            </a:p>
          </p:txBody>
        </p:sp>
        <p:grpSp>
          <p:nvGrpSpPr>
            <p:cNvPr id="35" name="组合 34">
              <a:extLst>
                <a:ext uri="{FF2B5EF4-FFF2-40B4-BE49-F238E27FC236}">
                  <a16:creationId xmlns:a16="http://schemas.microsoft.com/office/drawing/2014/main" xmlns="" id="{6D92EAE4-67C6-4B5E-8866-A852F4FDA788}"/>
                </a:ext>
              </a:extLst>
            </p:cNvPr>
            <p:cNvGrpSpPr/>
            <p:nvPr/>
          </p:nvGrpSpPr>
          <p:grpSpPr>
            <a:xfrm>
              <a:off x="6642753" y="2447205"/>
              <a:ext cx="590089" cy="590089"/>
              <a:chOff x="6174297" y="1963024"/>
              <a:chExt cx="645953" cy="645953"/>
            </a:xfrm>
          </p:grpSpPr>
          <p:sp>
            <p:nvSpPr>
              <p:cNvPr id="36" name="椭圆 35">
                <a:extLst>
                  <a:ext uri="{FF2B5EF4-FFF2-40B4-BE49-F238E27FC236}">
                    <a16:creationId xmlns:a16="http://schemas.microsoft.com/office/drawing/2014/main" xmlns="" id="{E9EF8336-A343-4622-8C0F-3F8FA563C01E}"/>
                  </a:ext>
                </a:extLst>
              </p:cNvPr>
              <p:cNvSpPr/>
              <p:nvPr/>
            </p:nvSpPr>
            <p:spPr>
              <a:xfrm>
                <a:off x="6174297" y="1963024"/>
                <a:ext cx="645953" cy="645953"/>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37" name="文本框 36">
                <a:extLst>
                  <a:ext uri="{FF2B5EF4-FFF2-40B4-BE49-F238E27FC236}">
                    <a16:creationId xmlns:a16="http://schemas.microsoft.com/office/drawing/2014/main" xmlns="" id="{98425326-9F35-4169-9F16-6B04E923DD8B}"/>
                  </a:ext>
                </a:extLst>
              </p:cNvPr>
              <p:cNvSpPr txBox="1"/>
              <p:nvPr/>
            </p:nvSpPr>
            <p:spPr>
              <a:xfrm>
                <a:off x="6276700" y="2101333"/>
                <a:ext cx="482909" cy="404297"/>
              </a:xfrm>
              <a:prstGeom prst="rect">
                <a:avLst/>
              </a:prstGeom>
              <a:noFill/>
            </p:spPr>
            <p:txBody>
              <a:bodyPr wrap="none" rtlCol="0">
                <a:spAutoFit/>
              </a:bodyPr>
              <a:lstStyle/>
              <a:p>
                <a:r>
                  <a:rPr lang="en-US" altLang="zh-CN" b="1" dirty="0">
                    <a:cs typeface="+mn-ea"/>
                    <a:sym typeface="+mn-lt"/>
                  </a:rPr>
                  <a:t>04</a:t>
                </a:r>
                <a:endParaRPr lang="zh-CN" altLang="en-US" b="1" dirty="0">
                  <a:cs typeface="+mn-ea"/>
                  <a:sym typeface="+mn-lt"/>
                </a:endParaRPr>
              </a:p>
            </p:txBody>
          </p:sp>
        </p:grpSp>
      </p:grpSp>
      <p:sp>
        <p:nvSpPr>
          <p:cNvPr id="38" name="椭圆 37">
            <a:extLst>
              <a:ext uri="{FF2B5EF4-FFF2-40B4-BE49-F238E27FC236}">
                <a16:creationId xmlns:a16="http://schemas.microsoft.com/office/drawing/2014/main" xmlns="" id="{0969DD4E-AAAA-49FF-B5F2-5C31BEAC8514}"/>
              </a:ext>
            </a:extLst>
          </p:cNvPr>
          <p:cNvSpPr/>
          <p:nvPr/>
        </p:nvSpPr>
        <p:spPr>
          <a:xfrm rot="21406257">
            <a:off x="3822821" y="2337683"/>
            <a:ext cx="87322" cy="87322"/>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39" name="椭圆 38">
            <a:extLst>
              <a:ext uri="{FF2B5EF4-FFF2-40B4-BE49-F238E27FC236}">
                <a16:creationId xmlns:a16="http://schemas.microsoft.com/office/drawing/2014/main" xmlns="" id="{9ADC72AF-FD12-4A2C-AB7A-FEE58FEB59CD}"/>
              </a:ext>
            </a:extLst>
          </p:cNvPr>
          <p:cNvSpPr/>
          <p:nvPr/>
        </p:nvSpPr>
        <p:spPr>
          <a:xfrm rot="21406257">
            <a:off x="724267" y="5149591"/>
            <a:ext cx="55210" cy="5521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Tree>
    <p:extLst>
      <p:ext uri="{BB962C8B-B14F-4D97-AF65-F5344CB8AC3E}">
        <p14:creationId xmlns:p14="http://schemas.microsoft.com/office/powerpoint/2010/main" val="3356708565"/>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26"/>
                                        </p:tgtEl>
                                        <p:attrNameLst>
                                          <p:attrName>style.visibility</p:attrName>
                                        </p:attrNameLst>
                                      </p:cBhvr>
                                      <p:to>
                                        <p:strVal val="visible"/>
                                      </p:to>
                                    </p:set>
                                    <p:animEffect transition="in" filter="wipe(down)">
                                      <p:cBhvr>
                                        <p:cTn id="7" dur="500"/>
                                        <p:tgtEl>
                                          <p:spTgt spid="26"/>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27"/>
                                        </p:tgtEl>
                                        <p:attrNameLst>
                                          <p:attrName>style.visibility</p:attrName>
                                        </p:attrNameLst>
                                      </p:cBhvr>
                                      <p:to>
                                        <p:strVal val="visible"/>
                                      </p:to>
                                    </p:set>
                                    <p:animEffect transition="in" filter="wipe(down)">
                                      <p:cBhvr>
                                        <p:cTn id="12" dur="500"/>
                                        <p:tgtEl>
                                          <p:spTgt spid="27"/>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28"/>
                                        </p:tgtEl>
                                        <p:attrNameLst>
                                          <p:attrName>style.visibility</p:attrName>
                                        </p:attrNameLst>
                                      </p:cBhvr>
                                      <p:to>
                                        <p:strVal val="visible"/>
                                      </p:to>
                                    </p:set>
                                    <p:animEffect transition="in" filter="wipe(down)">
                                      <p:cBhvr>
                                        <p:cTn id="17" dur="500"/>
                                        <p:tgtEl>
                                          <p:spTgt spid="28"/>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nodeType="clickEffect">
                                  <p:stCondLst>
                                    <p:cond delay="0"/>
                                  </p:stCondLst>
                                  <p:childTnLst>
                                    <p:set>
                                      <p:cBhvr>
                                        <p:cTn id="21" dur="1" fill="hold">
                                          <p:stCondLst>
                                            <p:cond delay="0"/>
                                          </p:stCondLst>
                                        </p:cTn>
                                        <p:tgtEl>
                                          <p:spTgt spid="33"/>
                                        </p:tgtEl>
                                        <p:attrNameLst>
                                          <p:attrName>style.visibility</p:attrName>
                                        </p:attrNameLst>
                                      </p:cBhvr>
                                      <p:to>
                                        <p:strVal val="visible"/>
                                      </p:to>
                                    </p:set>
                                    <p:animEffect transition="in" filter="wipe(down)">
                                      <p:cBhvr>
                                        <p:cTn id="22" dur="500"/>
                                        <p:tgtEl>
                                          <p:spTgt spid="3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a:extLst>
              <a:ext uri="{FF2B5EF4-FFF2-40B4-BE49-F238E27FC236}">
                <a16:creationId xmlns:a16="http://schemas.microsoft.com/office/drawing/2014/main" xmlns="" id="{E78AE1C0-605F-474F-9C10-A45636A33373}"/>
              </a:ext>
            </a:extLst>
          </p:cNvPr>
          <p:cNvSpPr/>
          <p:nvPr/>
        </p:nvSpPr>
        <p:spPr>
          <a:xfrm>
            <a:off x="1506572" y="1576315"/>
            <a:ext cx="3436219" cy="866273"/>
          </a:xfrm>
          <a:prstGeom prst="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0" name="文本框 9">
            <a:extLst>
              <a:ext uri="{FF2B5EF4-FFF2-40B4-BE49-F238E27FC236}">
                <a16:creationId xmlns:a16="http://schemas.microsoft.com/office/drawing/2014/main" xmlns="" id="{D3CB23D5-FE6B-484B-BB05-E1006A5686ED}"/>
              </a:ext>
            </a:extLst>
          </p:cNvPr>
          <p:cNvSpPr txBox="1"/>
          <p:nvPr/>
        </p:nvSpPr>
        <p:spPr>
          <a:xfrm>
            <a:off x="1388786" y="2638144"/>
            <a:ext cx="3671790" cy="3251916"/>
          </a:xfrm>
          <a:prstGeom prst="rect">
            <a:avLst/>
          </a:prstGeom>
          <a:noFill/>
        </p:spPr>
        <p:txBody>
          <a:bodyPr wrap="square" rtlCol="0">
            <a:spAutoFit/>
          </a:bodyPr>
          <a:lstStyle/>
          <a:p>
            <a:pPr algn="just"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algn="just"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algn="just" defTabSz="1216660">
              <a:lnSpc>
                <a:spcPct val="120000"/>
              </a:lnSpc>
              <a:spcBef>
                <a:spcPct val="20000"/>
              </a:spcBef>
              <a:defRPr/>
            </a:pPr>
            <a:r>
              <a:rPr lang="en-US" altLang="zh-CN" sz="1400" dirty="0">
                <a:cs typeface="+mn-ea"/>
                <a:sym typeface="+mn-lt"/>
              </a:rPr>
              <a:t>……</a:t>
            </a:r>
          </a:p>
          <a:p>
            <a:pPr algn="just" defTabSz="1216660">
              <a:lnSpc>
                <a:spcPct val="120000"/>
              </a:lnSpc>
              <a:spcBef>
                <a:spcPct val="20000"/>
              </a:spcBef>
              <a:defRPr/>
            </a:pPr>
            <a:r>
              <a:rPr lang="zh-CN" altLang="en-US" sz="1400" dirty="0">
                <a:cs typeface="+mn-ea"/>
                <a:sym typeface="+mn-lt"/>
              </a:rPr>
              <a:t>点击文本框即可进行编辑输入相关内容点击文本框即可进行编辑输入相关内容，点击文本框即可进行编辑输入相关内容点击文本框即可进行编辑输入相关内容</a:t>
            </a:r>
            <a:endParaRPr lang="en-US" altLang="zh-CN" sz="1400" dirty="0">
              <a:cs typeface="+mn-ea"/>
              <a:sym typeface="+mn-lt"/>
            </a:endParaRPr>
          </a:p>
          <a:p>
            <a:pPr algn="just" defTabSz="1216660">
              <a:lnSpc>
                <a:spcPct val="120000"/>
              </a:lnSpc>
              <a:spcBef>
                <a:spcPct val="20000"/>
              </a:spcBef>
              <a:defRPr/>
            </a:pPr>
            <a:r>
              <a:rPr lang="zh-CN" altLang="en-US" sz="1400" dirty="0">
                <a:cs typeface="+mn-ea"/>
                <a:sym typeface="+mn-lt"/>
              </a:rPr>
              <a:t>点击文本框即可进行编辑输入相关内容点击文本框即可进行编辑输入相关内容</a:t>
            </a:r>
            <a:endParaRPr lang="en-US" altLang="zh-CN" sz="1400" dirty="0">
              <a:cs typeface="+mn-ea"/>
              <a:sym typeface="+mn-lt"/>
            </a:endParaRPr>
          </a:p>
          <a:p>
            <a:pPr algn="just" defTabSz="1216660">
              <a:lnSpc>
                <a:spcPct val="120000"/>
              </a:lnSpc>
              <a:spcBef>
                <a:spcPct val="20000"/>
              </a:spcBef>
              <a:defRPr/>
            </a:pPr>
            <a:endParaRPr lang="zh-CN" altLang="en-US" sz="1400" dirty="0">
              <a:cs typeface="+mn-ea"/>
              <a:sym typeface="+mn-lt"/>
            </a:endParaRPr>
          </a:p>
        </p:txBody>
      </p:sp>
      <p:grpSp>
        <p:nvGrpSpPr>
          <p:cNvPr id="11" name="组合 10">
            <a:extLst>
              <a:ext uri="{FF2B5EF4-FFF2-40B4-BE49-F238E27FC236}">
                <a16:creationId xmlns:a16="http://schemas.microsoft.com/office/drawing/2014/main" xmlns="" id="{69AF2335-9457-42AD-8802-21931DD79143}"/>
              </a:ext>
            </a:extLst>
          </p:cNvPr>
          <p:cNvGrpSpPr/>
          <p:nvPr/>
        </p:nvGrpSpPr>
        <p:grpSpPr>
          <a:xfrm>
            <a:off x="2892392" y="1734595"/>
            <a:ext cx="701355" cy="549711"/>
            <a:chOff x="9789723" y="4467406"/>
            <a:chExt cx="318589" cy="249705"/>
          </a:xfrm>
          <a:solidFill>
            <a:schemeClr val="bg1">
              <a:lumMod val="75000"/>
            </a:schemeClr>
          </a:solidFill>
        </p:grpSpPr>
        <p:sp>
          <p:nvSpPr>
            <p:cNvPr id="12" name="Freeform 613">
              <a:extLst>
                <a:ext uri="{FF2B5EF4-FFF2-40B4-BE49-F238E27FC236}">
                  <a16:creationId xmlns:a16="http://schemas.microsoft.com/office/drawing/2014/main" xmlns="" id="{A509E74D-CF33-45C4-85E5-81441072D139}"/>
                </a:ext>
              </a:extLst>
            </p:cNvPr>
            <p:cNvSpPr>
              <a:spLocks/>
            </p:cNvSpPr>
            <p:nvPr/>
          </p:nvSpPr>
          <p:spPr bwMode="auto">
            <a:xfrm>
              <a:off x="9789723" y="4467406"/>
              <a:ext cx="284147" cy="249705"/>
            </a:xfrm>
            <a:custGeom>
              <a:avLst/>
              <a:gdLst>
                <a:gd name="T0" fmla="*/ 163 w 257"/>
                <a:gd name="T1" fmla="*/ 201 h 224"/>
                <a:gd name="T2" fmla="*/ 163 w 257"/>
                <a:gd name="T3" fmla="*/ 179 h 224"/>
                <a:gd name="T4" fmla="*/ 163 w 257"/>
                <a:gd name="T5" fmla="*/ 144 h 224"/>
                <a:gd name="T6" fmla="*/ 163 w 257"/>
                <a:gd name="T7" fmla="*/ 139 h 224"/>
                <a:gd name="T8" fmla="*/ 152 w 257"/>
                <a:gd name="T9" fmla="*/ 137 h 224"/>
                <a:gd name="T10" fmla="*/ 174 w 257"/>
                <a:gd name="T11" fmla="*/ 96 h 224"/>
                <a:gd name="T12" fmla="*/ 178 w 257"/>
                <a:gd name="T13" fmla="*/ 65 h 224"/>
                <a:gd name="T14" fmla="*/ 177 w 257"/>
                <a:gd name="T15" fmla="*/ 34 h 224"/>
                <a:gd name="T16" fmla="*/ 128 w 257"/>
                <a:gd name="T17" fmla="*/ 0 h 224"/>
                <a:gd name="T18" fmla="*/ 79 w 257"/>
                <a:gd name="T19" fmla="*/ 34 h 224"/>
                <a:gd name="T20" fmla="*/ 79 w 257"/>
                <a:gd name="T21" fmla="*/ 65 h 224"/>
                <a:gd name="T22" fmla="*/ 82 w 257"/>
                <a:gd name="T23" fmla="*/ 96 h 224"/>
                <a:gd name="T24" fmla="*/ 104 w 257"/>
                <a:gd name="T25" fmla="*/ 137 h 224"/>
                <a:gd name="T26" fmla="*/ 32 w 257"/>
                <a:gd name="T27" fmla="*/ 168 h 224"/>
                <a:gd name="T28" fmla="*/ 0 w 257"/>
                <a:gd name="T29" fmla="*/ 198 h 224"/>
                <a:gd name="T30" fmla="*/ 0 w 257"/>
                <a:gd name="T31" fmla="*/ 224 h 224"/>
                <a:gd name="T32" fmla="*/ 257 w 257"/>
                <a:gd name="T33" fmla="*/ 224 h 224"/>
                <a:gd name="T34" fmla="*/ 257 w 257"/>
                <a:gd name="T35" fmla="*/ 201 h 224"/>
                <a:gd name="T36" fmla="*/ 185 w 257"/>
                <a:gd name="T37" fmla="*/ 201 h 224"/>
                <a:gd name="T38" fmla="*/ 163 w 257"/>
                <a:gd name="T39" fmla="*/ 201 h 2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257" h="224">
                  <a:moveTo>
                    <a:pt x="163" y="201"/>
                  </a:moveTo>
                  <a:cubicBezTo>
                    <a:pt x="163" y="179"/>
                    <a:pt x="163" y="179"/>
                    <a:pt x="163" y="179"/>
                  </a:cubicBezTo>
                  <a:cubicBezTo>
                    <a:pt x="163" y="144"/>
                    <a:pt x="163" y="144"/>
                    <a:pt x="163" y="144"/>
                  </a:cubicBezTo>
                  <a:cubicBezTo>
                    <a:pt x="163" y="139"/>
                    <a:pt x="163" y="139"/>
                    <a:pt x="163" y="139"/>
                  </a:cubicBezTo>
                  <a:cubicBezTo>
                    <a:pt x="160" y="139"/>
                    <a:pt x="156" y="138"/>
                    <a:pt x="152" y="137"/>
                  </a:cubicBezTo>
                  <a:cubicBezTo>
                    <a:pt x="161" y="128"/>
                    <a:pt x="167" y="113"/>
                    <a:pt x="174" y="96"/>
                  </a:cubicBezTo>
                  <a:cubicBezTo>
                    <a:pt x="178" y="86"/>
                    <a:pt x="178" y="77"/>
                    <a:pt x="178" y="65"/>
                  </a:cubicBezTo>
                  <a:cubicBezTo>
                    <a:pt x="178" y="56"/>
                    <a:pt x="179" y="42"/>
                    <a:pt x="177" y="34"/>
                  </a:cubicBezTo>
                  <a:cubicBezTo>
                    <a:pt x="169" y="7"/>
                    <a:pt x="150" y="0"/>
                    <a:pt x="128" y="0"/>
                  </a:cubicBezTo>
                  <a:cubicBezTo>
                    <a:pt x="106" y="0"/>
                    <a:pt x="87" y="7"/>
                    <a:pt x="79" y="34"/>
                  </a:cubicBezTo>
                  <a:cubicBezTo>
                    <a:pt x="77" y="42"/>
                    <a:pt x="79" y="56"/>
                    <a:pt x="79" y="65"/>
                  </a:cubicBezTo>
                  <a:cubicBezTo>
                    <a:pt x="79" y="77"/>
                    <a:pt x="78" y="86"/>
                    <a:pt x="82" y="96"/>
                  </a:cubicBezTo>
                  <a:cubicBezTo>
                    <a:pt x="89" y="113"/>
                    <a:pt x="95" y="128"/>
                    <a:pt x="104" y="137"/>
                  </a:cubicBezTo>
                  <a:cubicBezTo>
                    <a:pt x="70" y="143"/>
                    <a:pt x="48" y="161"/>
                    <a:pt x="32" y="168"/>
                  </a:cubicBezTo>
                  <a:cubicBezTo>
                    <a:pt x="0" y="182"/>
                    <a:pt x="0" y="198"/>
                    <a:pt x="0" y="198"/>
                  </a:cubicBezTo>
                  <a:cubicBezTo>
                    <a:pt x="0" y="224"/>
                    <a:pt x="0" y="224"/>
                    <a:pt x="0" y="224"/>
                  </a:cubicBezTo>
                  <a:cubicBezTo>
                    <a:pt x="257" y="224"/>
                    <a:pt x="257" y="224"/>
                    <a:pt x="257" y="224"/>
                  </a:cubicBezTo>
                  <a:cubicBezTo>
                    <a:pt x="257" y="201"/>
                    <a:pt x="257" y="201"/>
                    <a:pt x="257" y="201"/>
                  </a:cubicBezTo>
                  <a:cubicBezTo>
                    <a:pt x="185" y="201"/>
                    <a:pt x="185" y="201"/>
                    <a:pt x="185" y="201"/>
                  </a:cubicBezTo>
                  <a:lnTo>
                    <a:pt x="163" y="201"/>
                  </a:lnTo>
                  <a:close/>
                </a:path>
              </a:pathLst>
            </a:custGeom>
            <a:grpFill/>
            <a:ln>
              <a:noFill/>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zh-CN" altLang="en-US">
                <a:solidFill>
                  <a:prstClr val="black"/>
                </a:solidFill>
                <a:cs typeface="+mn-ea"/>
                <a:sym typeface="+mn-lt"/>
              </a:endParaRPr>
            </a:p>
          </p:txBody>
        </p:sp>
        <p:sp>
          <p:nvSpPr>
            <p:cNvPr id="13" name="Rectangle 614">
              <a:extLst>
                <a:ext uri="{FF2B5EF4-FFF2-40B4-BE49-F238E27FC236}">
                  <a16:creationId xmlns:a16="http://schemas.microsoft.com/office/drawing/2014/main" xmlns="" id="{CCD003CF-8395-4D84-B0A6-7F4D0AFB8B87}"/>
                </a:ext>
              </a:extLst>
            </p:cNvPr>
            <p:cNvSpPr>
              <a:spLocks noChangeArrowheads="1"/>
            </p:cNvSpPr>
            <p:nvPr/>
          </p:nvSpPr>
          <p:spPr bwMode="auto">
            <a:xfrm>
              <a:off x="9996375" y="4628136"/>
              <a:ext cx="111937" cy="37313"/>
            </a:xfrm>
            <a:prstGeom prst="rect">
              <a:avLst/>
            </a:prstGeom>
            <a:grpFill/>
            <a:ln>
              <a:noFill/>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zh-CN" altLang="en-US">
                <a:solidFill>
                  <a:prstClr val="black"/>
                </a:solidFill>
                <a:cs typeface="+mn-ea"/>
                <a:sym typeface="+mn-lt"/>
              </a:endParaRPr>
            </a:p>
          </p:txBody>
        </p:sp>
      </p:grpSp>
      <p:sp>
        <p:nvSpPr>
          <p:cNvPr id="14" name="矩形 13">
            <a:extLst>
              <a:ext uri="{FF2B5EF4-FFF2-40B4-BE49-F238E27FC236}">
                <a16:creationId xmlns:a16="http://schemas.microsoft.com/office/drawing/2014/main" xmlns="" id="{FC17686D-993B-466A-BA73-97FE01AE17A8}"/>
              </a:ext>
            </a:extLst>
          </p:cNvPr>
          <p:cNvSpPr/>
          <p:nvPr/>
        </p:nvSpPr>
        <p:spPr>
          <a:xfrm>
            <a:off x="7097246" y="1576315"/>
            <a:ext cx="3436219" cy="866273"/>
          </a:xfrm>
          <a:prstGeom prst="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nvGrpSpPr>
          <p:cNvPr id="16" name="组合 15">
            <a:extLst>
              <a:ext uri="{FF2B5EF4-FFF2-40B4-BE49-F238E27FC236}">
                <a16:creationId xmlns:a16="http://schemas.microsoft.com/office/drawing/2014/main" xmlns="" id="{13496A28-4009-4EAC-9CD7-9367DE79E148}"/>
              </a:ext>
            </a:extLst>
          </p:cNvPr>
          <p:cNvGrpSpPr/>
          <p:nvPr/>
        </p:nvGrpSpPr>
        <p:grpSpPr>
          <a:xfrm>
            <a:off x="8483066" y="1734595"/>
            <a:ext cx="701355" cy="549711"/>
            <a:chOff x="9789723" y="4467406"/>
            <a:chExt cx="318589" cy="249705"/>
          </a:xfrm>
          <a:solidFill>
            <a:schemeClr val="bg1">
              <a:lumMod val="75000"/>
            </a:schemeClr>
          </a:solidFill>
        </p:grpSpPr>
        <p:sp>
          <p:nvSpPr>
            <p:cNvPr id="17" name="Freeform 613">
              <a:extLst>
                <a:ext uri="{FF2B5EF4-FFF2-40B4-BE49-F238E27FC236}">
                  <a16:creationId xmlns:a16="http://schemas.microsoft.com/office/drawing/2014/main" xmlns="" id="{626C2EDE-7CEF-4C57-B636-48E0E1808153}"/>
                </a:ext>
              </a:extLst>
            </p:cNvPr>
            <p:cNvSpPr>
              <a:spLocks/>
            </p:cNvSpPr>
            <p:nvPr/>
          </p:nvSpPr>
          <p:spPr bwMode="auto">
            <a:xfrm>
              <a:off x="9789723" y="4467406"/>
              <a:ext cx="284147" cy="249705"/>
            </a:xfrm>
            <a:custGeom>
              <a:avLst/>
              <a:gdLst>
                <a:gd name="T0" fmla="*/ 163 w 257"/>
                <a:gd name="T1" fmla="*/ 201 h 224"/>
                <a:gd name="T2" fmla="*/ 163 w 257"/>
                <a:gd name="T3" fmla="*/ 179 h 224"/>
                <a:gd name="T4" fmla="*/ 163 w 257"/>
                <a:gd name="T5" fmla="*/ 144 h 224"/>
                <a:gd name="T6" fmla="*/ 163 w 257"/>
                <a:gd name="T7" fmla="*/ 139 h 224"/>
                <a:gd name="T8" fmla="*/ 152 w 257"/>
                <a:gd name="T9" fmla="*/ 137 h 224"/>
                <a:gd name="T10" fmla="*/ 174 w 257"/>
                <a:gd name="T11" fmla="*/ 96 h 224"/>
                <a:gd name="T12" fmla="*/ 178 w 257"/>
                <a:gd name="T13" fmla="*/ 65 h 224"/>
                <a:gd name="T14" fmla="*/ 177 w 257"/>
                <a:gd name="T15" fmla="*/ 34 h 224"/>
                <a:gd name="T16" fmla="*/ 128 w 257"/>
                <a:gd name="T17" fmla="*/ 0 h 224"/>
                <a:gd name="T18" fmla="*/ 79 w 257"/>
                <a:gd name="T19" fmla="*/ 34 h 224"/>
                <a:gd name="T20" fmla="*/ 79 w 257"/>
                <a:gd name="T21" fmla="*/ 65 h 224"/>
                <a:gd name="T22" fmla="*/ 82 w 257"/>
                <a:gd name="T23" fmla="*/ 96 h 224"/>
                <a:gd name="T24" fmla="*/ 104 w 257"/>
                <a:gd name="T25" fmla="*/ 137 h 224"/>
                <a:gd name="T26" fmla="*/ 32 w 257"/>
                <a:gd name="T27" fmla="*/ 168 h 224"/>
                <a:gd name="T28" fmla="*/ 0 w 257"/>
                <a:gd name="T29" fmla="*/ 198 h 224"/>
                <a:gd name="T30" fmla="*/ 0 w 257"/>
                <a:gd name="T31" fmla="*/ 224 h 224"/>
                <a:gd name="T32" fmla="*/ 257 w 257"/>
                <a:gd name="T33" fmla="*/ 224 h 224"/>
                <a:gd name="T34" fmla="*/ 257 w 257"/>
                <a:gd name="T35" fmla="*/ 201 h 224"/>
                <a:gd name="T36" fmla="*/ 185 w 257"/>
                <a:gd name="T37" fmla="*/ 201 h 224"/>
                <a:gd name="T38" fmla="*/ 163 w 257"/>
                <a:gd name="T39" fmla="*/ 201 h 2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257" h="224">
                  <a:moveTo>
                    <a:pt x="163" y="201"/>
                  </a:moveTo>
                  <a:cubicBezTo>
                    <a:pt x="163" y="179"/>
                    <a:pt x="163" y="179"/>
                    <a:pt x="163" y="179"/>
                  </a:cubicBezTo>
                  <a:cubicBezTo>
                    <a:pt x="163" y="144"/>
                    <a:pt x="163" y="144"/>
                    <a:pt x="163" y="144"/>
                  </a:cubicBezTo>
                  <a:cubicBezTo>
                    <a:pt x="163" y="139"/>
                    <a:pt x="163" y="139"/>
                    <a:pt x="163" y="139"/>
                  </a:cubicBezTo>
                  <a:cubicBezTo>
                    <a:pt x="160" y="139"/>
                    <a:pt x="156" y="138"/>
                    <a:pt x="152" y="137"/>
                  </a:cubicBezTo>
                  <a:cubicBezTo>
                    <a:pt x="161" y="128"/>
                    <a:pt x="167" y="113"/>
                    <a:pt x="174" y="96"/>
                  </a:cubicBezTo>
                  <a:cubicBezTo>
                    <a:pt x="178" y="86"/>
                    <a:pt x="178" y="77"/>
                    <a:pt x="178" y="65"/>
                  </a:cubicBezTo>
                  <a:cubicBezTo>
                    <a:pt x="178" y="56"/>
                    <a:pt x="179" y="42"/>
                    <a:pt x="177" y="34"/>
                  </a:cubicBezTo>
                  <a:cubicBezTo>
                    <a:pt x="169" y="7"/>
                    <a:pt x="150" y="0"/>
                    <a:pt x="128" y="0"/>
                  </a:cubicBezTo>
                  <a:cubicBezTo>
                    <a:pt x="106" y="0"/>
                    <a:pt x="87" y="7"/>
                    <a:pt x="79" y="34"/>
                  </a:cubicBezTo>
                  <a:cubicBezTo>
                    <a:pt x="77" y="42"/>
                    <a:pt x="79" y="56"/>
                    <a:pt x="79" y="65"/>
                  </a:cubicBezTo>
                  <a:cubicBezTo>
                    <a:pt x="79" y="77"/>
                    <a:pt x="78" y="86"/>
                    <a:pt x="82" y="96"/>
                  </a:cubicBezTo>
                  <a:cubicBezTo>
                    <a:pt x="89" y="113"/>
                    <a:pt x="95" y="128"/>
                    <a:pt x="104" y="137"/>
                  </a:cubicBezTo>
                  <a:cubicBezTo>
                    <a:pt x="70" y="143"/>
                    <a:pt x="48" y="161"/>
                    <a:pt x="32" y="168"/>
                  </a:cubicBezTo>
                  <a:cubicBezTo>
                    <a:pt x="0" y="182"/>
                    <a:pt x="0" y="198"/>
                    <a:pt x="0" y="198"/>
                  </a:cubicBezTo>
                  <a:cubicBezTo>
                    <a:pt x="0" y="224"/>
                    <a:pt x="0" y="224"/>
                    <a:pt x="0" y="224"/>
                  </a:cubicBezTo>
                  <a:cubicBezTo>
                    <a:pt x="257" y="224"/>
                    <a:pt x="257" y="224"/>
                    <a:pt x="257" y="224"/>
                  </a:cubicBezTo>
                  <a:cubicBezTo>
                    <a:pt x="257" y="201"/>
                    <a:pt x="257" y="201"/>
                    <a:pt x="257" y="201"/>
                  </a:cubicBezTo>
                  <a:cubicBezTo>
                    <a:pt x="185" y="201"/>
                    <a:pt x="185" y="201"/>
                    <a:pt x="185" y="201"/>
                  </a:cubicBezTo>
                  <a:lnTo>
                    <a:pt x="163" y="201"/>
                  </a:lnTo>
                  <a:close/>
                </a:path>
              </a:pathLst>
            </a:custGeom>
            <a:grpFill/>
            <a:ln>
              <a:noFill/>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zh-CN" altLang="en-US">
                <a:solidFill>
                  <a:prstClr val="black"/>
                </a:solidFill>
                <a:cs typeface="+mn-ea"/>
                <a:sym typeface="+mn-lt"/>
              </a:endParaRPr>
            </a:p>
          </p:txBody>
        </p:sp>
        <p:sp>
          <p:nvSpPr>
            <p:cNvPr id="18" name="Rectangle 614">
              <a:extLst>
                <a:ext uri="{FF2B5EF4-FFF2-40B4-BE49-F238E27FC236}">
                  <a16:creationId xmlns:a16="http://schemas.microsoft.com/office/drawing/2014/main" xmlns="" id="{D98D470B-B8CD-478C-BDB3-F6A27A8D151A}"/>
                </a:ext>
              </a:extLst>
            </p:cNvPr>
            <p:cNvSpPr>
              <a:spLocks noChangeArrowheads="1"/>
            </p:cNvSpPr>
            <p:nvPr/>
          </p:nvSpPr>
          <p:spPr bwMode="auto">
            <a:xfrm>
              <a:off x="9996375" y="4628136"/>
              <a:ext cx="111937" cy="37313"/>
            </a:xfrm>
            <a:prstGeom prst="rect">
              <a:avLst/>
            </a:prstGeom>
            <a:grpFill/>
            <a:ln>
              <a:noFill/>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zh-CN" altLang="en-US">
                <a:solidFill>
                  <a:prstClr val="black"/>
                </a:solidFill>
                <a:cs typeface="+mn-ea"/>
                <a:sym typeface="+mn-lt"/>
              </a:endParaRPr>
            </a:p>
          </p:txBody>
        </p:sp>
      </p:grpSp>
      <p:sp>
        <p:nvSpPr>
          <p:cNvPr id="19" name="文本框 18">
            <a:extLst>
              <a:ext uri="{FF2B5EF4-FFF2-40B4-BE49-F238E27FC236}">
                <a16:creationId xmlns:a16="http://schemas.microsoft.com/office/drawing/2014/main" xmlns="" id="{5473189C-4A0E-4BD9-A0C9-6C8C9EE65D58}"/>
              </a:ext>
            </a:extLst>
          </p:cNvPr>
          <p:cNvSpPr txBox="1"/>
          <p:nvPr/>
        </p:nvSpPr>
        <p:spPr>
          <a:xfrm>
            <a:off x="6979460" y="2638144"/>
            <a:ext cx="3671790" cy="3251916"/>
          </a:xfrm>
          <a:prstGeom prst="rect">
            <a:avLst/>
          </a:prstGeom>
          <a:noFill/>
        </p:spPr>
        <p:txBody>
          <a:bodyPr wrap="square" rtlCol="0">
            <a:spAutoFit/>
          </a:bodyPr>
          <a:lstStyle/>
          <a:p>
            <a:pPr algn="just"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algn="just"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algn="just" defTabSz="1216660">
              <a:lnSpc>
                <a:spcPct val="120000"/>
              </a:lnSpc>
              <a:spcBef>
                <a:spcPct val="20000"/>
              </a:spcBef>
              <a:defRPr/>
            </a:pPr>
            <a:r>
              <a:rPr lang="en-US" altLang="zh-CN" sz="1400" dirty="0">
                <a:cs typeface="+mn-ea"/>
                <a:sym typeface="+mn-lt"/>
              </a:rPr>
              <a:t>……</a:t>
            </a:r>
          </a:p>
          <a:p>
            <a:pPr algn="just" defTabSz="1216660">
              <a:lnSpc>
                <a:spcPct val="120000"/>
              </a:lnSpc>
              <a:spcBef>
                <a:spcPct val="20000"/>
              </a:spcBef>
              <a:defRPr/>
            </a:pPr>
            <a:r>
              <a:rPr lang="zh-CN" altLang="en-US" sz="1400" dirty="0">
                <a:cs typeface="+mn-ea"/>
                <a:sym typeface="+mn-lt"/>
              </a:rPr>
              <a:t>点击文本框即可进行编辑输入相关内容点击文本框即可进行编辑输入相关内容，点击文本框即可进行编辑输入相关内容点击文本框即可进行编辑输入相关内容</a:t>
            </a:r>
            <a:endParaRPr lang="en-US" altLang="zh-CN" sz="1400" dirty="0">
              <a:cs typeface="+mn-ea"/>
              <a:sym typeface="+mn-lt"/>
            </a:endParaRPr>
          </a:p>
          <a:p>
            <a:pPr algn="just" defTabSz="1216660">
              <a:lnSpc>
                <a:spcPct val="120000"/>
              </a:lnSpc>
              <a:spcBef>
                <a:spcPct val="20000"/>
              </a:spcBef>
              <a:defRPr/>
            </a:pPr>
            <a:r>
              <a:rPr lang="zh-CN" altLang="en-US" sz="1400" dirty="0">
                <a:cs typeface="+mn-ea"/>
                <a:sym typeface="+mn-lt"/>
              </a:rPr>
              <a:t>点击文本框即可进行编辑输入相关内容点击文本框即可进行编辑输入相关内容</a:t>
            </a:r>
            <a:endParaRPr lang="en-US" altLang="zh-CN" sz="1400" dirty="0">
              <a:cs typeface="+mn-ea"/>
              <a:sym typeface="+mn-lt"/>
            </a:endParaRPr>
          </a:p>
          <a:p>
            <a:pPr algn="just" defTabSz="1216660">
              <a:lnSpc>
                <a:spcPct val="120000"/>
              </a:lnSpc>
              <a:spcBef>
                <a:spcPct val="20000"/>
              </a:spcBef>
              <a:defRPr/>
            </a:pPr>
            <a:endParaRPr lang="zh-CN" altLang="en-US" sz="1400" dirty="0">
              <a:cs typeface="+mn-ea"/>
              <a:sym typeface="+mn-lt"/>
            </a:endParaRPr>
          </a:p>
        </p:txBody>
      </p:sp>
      <p:sp>
        <p:nvSpPr>
          <p:cNvPr id="20" name="文本框 19">
            <a:extLst>
              <a:ext uri="{FF2B5EF4-FFF2-40B4-BE49-F238E27FC236}">
                <a16:creationId xmlns:a16="http://schemas.microsoft.com/office/drawing/2014/main" xmlns="" id="{DA14B740-6983-4548-AC74-F002E34D3B6B}"/>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1844870885"/>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10"/>
                                        </p:tgtEl>
                                        <p:attrNameLst>
                                          <p:attrName>style.visibility</p:attrName>
                                        </p:attrNameLst>
                                      </p:cBhvr>
                                      <p:to>
                                        <p:strVal val="visible"/>
                                      </p:to>
                                    </p:set>
                                    <p:anim calcmode="lin" valueType="num">
                                      <p:cBhvr additive="base">
                                        <p:cTn id="11" dur="500" fill="hold"/>
                                        <p:tgtEl>
                                          <p:spTgt spid="10"/>
                                        </p:tgtEl>
                                        <p:attrNameLst>
                                          <p:attrName>ppt_x</p:attrName>
                                        </p:attrNameLst>
                                      </p:cBhvr>
                                      <p:tavLst>
                                        <p:tav tm="0">
                                          <p:val>
                                            <p:strVal val="#ppt_x"/>
                                          </p:val>
                                        </p:tav>
                                        <p:tav tm="100000">
                                          <p:val>
                                            <p:strVal val="#ppt_x"/>
                                          </p:val>
                                        </p:tav>
                                      </p:tavLst>
                                    </p:anim>
                                    <p:anim calcmode="lin" valueType="num">
                                      <p:cBhvr additive="base">
                                        <p:cTn id="12" dur="500" fill="hold"/>
                                        <p:tgtEl>
                                          <p:spTgt spid="10"/>
                                        </p:tgtEl>
                                        <p:attrNameLst>
                                          <p:attrName>ppt_y</p:attrName>
                                        </p:attrNameLst>
                                      </p:cBhvr>
                                      <p:tavLst>
                                        <p:tav tm="0">
                                          <p:val>
                                            <p:strVal val="1+#ppt_h/2"/>
                                          </p:val>
                                        </p:tav>
                                        <p:tav tm="100000">
                                          <p:val>
                                            <p:strVal val="#ppt_y"/>
                                          </p:val>
                                        </p:tav>
                                      </p:tavLst>
                                    </p:anim>
                                  </p:childTnLst>
                                </p:cTn>
                              </p:par>
                              <p:par>
                                <p:cTn id="13" presetID="2" presetClass="entr" presetSubtype="4" fill="hold" nodeType="withEffect">
                                  <p:stCondLst>
                                    <p:cond delay="0"/>
                                  </p:stCondLst>
                                  <p:childTnLst>
                                    <p:set>
                                      <p:cBhvr>
                                        <p:cTn id="14" dur="1" fill="hold">
                                          <p:stCondLst>
                                            <p:cond delay="0"/>
                                          </p:stCondLst>
                                        </p:cTn>
                                        <p:tgtEl>
                                          <p:spTgt spid="11"/>
                                        </p:tgtEl>
                                        <p:attrNameLst>
                                          <p:attrName>style.visibility</p:attrName>
                                        </p:attrNameLst>
                                      </p:cBhvr>
                                      <p:to>
                                        <p:strVal val="visible"/>
                                      </p:to>
                                    </p:set>
                                    <p:anim calcmode="lin" valueType="num">
                                      <p:cBhvr additive="base">
                                        <p:cTn id="15" dur="500" fill="hold"/>
                                        <p:tgtEl>
                                          <p:spTgt spid="11"/>
                                        </p:tgtEl>
                                        <p:attrNameLst>
                                          <p:attrName>ppt_x</p:attrName>
                                        </p:attrNameLst>
                                      </p:cBhvr>
                                      <p:tavLst>
                                        <p:tav tm="0">
                                          <p:val>
                                            <p:strVal val="#ppt_x"/>
                                          </p:val>
                                        </p:tav>
                                        <p:tav tm="100000">
                                          <p:val>
                                            <p:strVal val="#ppt_x"/>
                                          </p:val>
                                        </p:tav>
                                      </p:tavLst>
                                    </p:anim>
                                    <p:anim calcmode="lin" valueType="num">
                                      <p:cBhvr additive="base">
                                        <p:cTn id="16" dur="500" fill="hold"/>
                                        <p:tgtEl>
                                          <p:spTgt spid="11"/>
                                        </p:tgtEl>
                                        <p:attrNameLst>
                                          <p:attrName>ppt_y</p:attrName>
                                        </p:attrNameLst>
                                      </p:cBhvr>
                                      <p:tavLst>
                                        <p:tav tm="0">
                                          <p:val>
                                            <p:strVal val="1+#ppt_h/2"/>
                                          </p:val>
                                        </p:tav>
                                        <p:tav tm="100000">
                                          <p:val>
                                            <p:strVal val="#ppt_y"/>
                                          </p:val>
                                        </p:tav>
                                      </p:tavLst>
                                    </p:anim>
                                  </p:childTnLst>
                                </p:cTn>
                              </p:par>
                              <p:par>
                                <p:cTn id="17" presetID="2" presetClass="entr" presetSubtype="4" fill="hold" grpId="0" nodeType="withEffect">
                                  <p:stCondLst>
                                    <p:cond delay="0"/>
                                  </p:stCondLst>
                                  <p:childTnLst>
                                    <p:set>
                                      <p:cBhvr>
                                        <p:cTn id="18" dur="1" fill="hold">
                                          <p:stCondLst>
                                            <p:cond delay="0"/>
                                          </p:stCondLst>
                                        </p:cTn>
                                        <p:tgtEl>
                                          <p:spTgt spid="14"/>
                                        </p:tgtEl>
                                        <p:attrNameLst>
                                          <p:attrName>style.visibility</p:attrName>
                                        </p:attrNameLst>
                                      </p:cBhvr>
                                      <p:to>
                                        <p:strVal val="visible"/>
                                      </p:to>
                                    </p:set>
                                    <p:anim calcmode="lin" valueType="num">
                                      <p:cBhvr additive="base">
                                        <p:cTn id="19" dur="500" fill="hold"/>
                                        <p:tgtEl>
                                          <p:spTgt spid="14"/>
                                        </p:tgtEl>
                                        <p:attrNameLst>
                                          <p:attrName>ppt_x</p:attrName>
                                        </p:attrNameLst>
                                      </p:cBhvr>
                                      <p:tavLst>
                                        <p:tav tm="0">
                                          <p:val>
                                            <p:strVal val="#ppt_x"/>
                                          </p:val>
                                        </p:tav>
                                        <p:tav tm="100000">
                                          <p:val>
                                            <p:strVal val="#ppt_x"/>
                                          </p:val>
                                        </p:tav>
                                      </p:tavLst>
                                    </p:anim>
                                    <p:anim calcmode="lin" valueType="num">
                                      <p:cBhvr additive="base">
                                        <p:cTn id="20" dur="500" fill="hold"/>
                                        <p:tgtEl>
                                          <p:spTgt spid="14"/>
                                        </p:tgtEl>
                                        <p:attrNameLst>
                                          <p:attrName>ppt_y</p:attrName>
                                        </p:attrNameLst>
                                      </p:cBhvr>
                                      <p:tavLst>
                                        <p:tav tm="0">
                                          <p:val>
                                            <p:strVal val="1+#ppt_h/2"/>
                                          </p:val>
                                        </p:tav>
                                        <p:tav tm="100000">
                                          <p:val>
                                            <p:strVal val="#ppt_y"/>
                                          </p:val>
                                        </p:tav>
                                      </p:tavLst>
                                    </p:anim>
                                  </p:childTnLst>
                                </p:cTn>
                              </p:par>
                              <p:par>
                                <p:cTn id="21" presetID="2" presetClass="entr" presetSubtype="4" fill="hold" nodeType="withEffect">
                                  <p:stCondLst>
                                    <p:cond delay="0"/>
                                  </p:stCondLst>
                                  <p:childTnLst>
                                    <p:set>
                                      <p:cBhvr>
                                        <p:cTn id="22" dur="1" fill="hold">
                                          <p:stCondLst>
                                            <p:cond delay="0"/>
                                          </p:stCondLst>
                                        </p:cTn>
                                        <p:tgtEl>
                                          <p:spTgt spid="16"/>
                                        </p:tgtEl>
                                        <p:attrNameLst>
                                          <p:attrName>style.visibility</p:attrName>
                                        </p:attrNameLst>
                                      </p:cBhvr>
                                      <p:to>
                                        <p:strVal val="visible"/>
                                      </p:to>
                                    </p:set>
                                    <p:anim calcmode="lin" valueType="num">
                                      <p:cBhvr additive="base">
                                        <p:cTn id="23" dur="500" fill="hold"/>
                                        <p:tgtEl>
                                          <p:spTgt spid="16"/>
                                        </p:tgtEl>
                                        <p:attrNameLst>
                                          <p:attrName>ppt_x</p:attrName>
                                        </p:attrNameLst>
                                      </p:cBhvr>
                                      <p:tavLst>
                                        <p:tav tm="0">
                                          <p:val>
                                            <p:strVal val="#ppt_x"/>
                                          </p:val>
                                        </p:tav>
                                        <p:tav tm="100000">
                                          <p:val>
                                            <p:strVal val="#ppt_x"/>
                                          </p:val>
                                        </p:tav>
                                      </p:tavLst>
                                    </p:anim>
                                    <p:anim calcmode="lin" valueType="num">
                                      <p:cBhvr additive="base">
                                        <p:cTn id="24" dur="500" fill="hold"/>
                                        <p:tgtEl>
                                          <p:spTgt spid="16"/>
                                        </p:tgtEl>
                                        <p:attrNameLst>
                                          <p:attrName>ppt_y</p:attrName>
                                        </p:attrNameLst>
                                      </p:cBhvr>
                                      <p:tavLst>
                                        <p:tav tm="0">
                                          <p:val>
                                            <p:strVal val="1+#ppt_h/2"/>
                                          </p:val>
                                        </p:tav>
                                        <p:tav tm="100000">
                                          <p:val>
                                            <p:strVal val="#ppt_y"/>
                                          </p:val>
                                        </p:tav>
                                      </p:tavLst>
                                    </p:anim>
                                  </p:childTnLst>
                                </p:cTn>
                              </p:par>
                              <p:par>
                                <p:cTn id="25" presetID="2" presetClass="entr" presetSubtype="4" fill="hold" grpId="0" nodeType="withEffect">
                                  <p:stCondLst>
                                    <p:cond delay="0"/>
                                  </p:stCondLst>
                                  <p:childTnLst>
                                    <p:set>
                                      <p:cBhvr>
                                        <p:cTn id="26" dur="1" fill="hold">
                                          <p:stCondLst>
                                            <p:cond delay="0"/>
                                          </p:stCondLst>
                                        </p:cTn>
                                        <p:tgtEl>
                                          <p:spTgt spid="19"/>
                                        </p:tgtEl>
                                        <p:attrNameLst>
                                          <p:attrName>style.visibility</p:attrName>
                                        </p:attrNameLst>
                                      </p:cBhvr>
                                      <p:to>
                                        <p:strVal val="visible"/>
                                      </p:to>
                                    </p:set>
                                    <p:anim calcmode="lin" valueType="num">
                                      <p:cBhvr additive="base">
                                        <p:cTn id="27" dur="500" fill="hold"/>
                                        <p:tgtEl>
                                          <p:spTgt spid="19"/>
                                        </p:tgtEl>
                                        <p:attrNameLst>
                                          <p:attrName>ppt_x</p:attrName>
                                        </p:attrNameLst>
                                      </p:cBhvr>
                                      <p:tavLst>
                                        <p:tav tm="0">
                                          <p:val>
                                            <p:strVal val="#ppt_x"/>
                                          </p:val>
                                        </p:tav>
                                        <p:tav tm="100000">
                                          <p:val>
                                            <p:strVal val="#ppt_x"/>
                                          </p:val>
                                        </p:tav>
                                      </p:tavLst>
                                    </p:anim>
                                    <p:anim calcmode="lin" valueType="num">
                                      <p:cBhvr additive="base">
                                        <p:cTn id="28" dur="500" fill="hold"/>
                                        <p:tgtEl>
                                          <p:spTgt spid="19"/>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10" grpId="0"/>
      <p:bldP spid="14" grpId="0" animBg="1"/>
      <p:bldP spid="19" grpId="0"/>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5" name="组合 14">
            <a:extLst>
              <a:ext uri="{FF2B5EF4-FFF2-40B4-BE49-F238E27FC236}">
                <a16:creationId xmlns:a16="http://schemas.microsoft.com/office/drawing/2014/main" xmlns="" id="{BBDA934C-E3A1-4C03-AF05-8559F9E4435C}"/>
              </a:ext>
            </a:extLst>
          </p:cNvPr>
          <p:cNvGrpSpPr/>
          <p:nvPr/>
        </p:nvGrpSpPr>
        <p:grpSpPr>
          <a:xfrm>
            <a:off x="1141103" y="1260772"/>
            <a:ext cx="4553620" cy="3710376"/>
            <a:chOff x="4052082" y="1932595"/>
            <a:chExt cx="3686844" cy="3004111"/>
          </a:xfrm>
        </p:grpSpPr>
        <p:grpSp>
          <p:nvGrpSpPr>
            <p:cNvPr id="11" name="组合 10">
              <a:extLst>
                <a:ext uri="{FF2B5EF4-FFF2-40B4-BE49-F238E27FC236}">
                  <a16:creationId xmlns:a16="http://schemas.microsoft.com/office/drawing/2014/main" xmlns="" id="{3EBB5DC2-ED95-420E-B696-D1C15C30E643}"/>
                </a:ext>
              </a:extLst>
            </p:cNvPr>
            <p:cNvGrpSpPr/>
            <p:nvPr/>
          </p:nvGrpSpPr>
          <p:grpSpPr>
            <a:xfrm>
              <a:off x="4052082" y="1955112"/>
              <a:ext cx="3607166" cy="2981594"/>
              <a:chOff x="997030" y="2073670"/>
              <a:chExt cx="3607166" cy="2981594"/>
            </a:xfrm>
          </p:grpSpPr>
          <p:sp>
            <p:nvSpPr>
              <p:cNvPr id="7" name="椭圆 6">
                <a:extLst>
                  <a:ext uri="{FF2B5EF4-FFF2-40B4-BE49-F238E27FC236}">
                    <a16:creationId xmlns:a16="http://schemas.microsoft.com/office/drawing/2014/main" xmlns="" id="{FDF2496E-4037-4867-8154-47BDF4A9974B}"/>
                  </a:ext>
                </a:extLst>
              </p:cNvPr>
              <p:cNvSpPr/>
              <p:nvPr/>
            </p:nvSpPr>
            <p:spPr>
              <a:xfrm>
                <a:off x="997030" y="2073670"/>
                <a:ext cx="2981594" cy="2981594"/>
              </a:xfrm>
              <a:prstGeom prst="ellipse">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useBgFill="1">
            <p:nvSpPr>
              <p:cNvPr id="10" name="矩形 9">
                <a:extLst>
                  <a:ext uri="{FF2B5EF4-FFF2-40B4-BE49-F238E27FC236}">
                    <a16:creationId xmlns:a16="http://schemas.microsoft.com/office/drawing/2014/main" xmlns="" id="{7EFD0D52-167A-4893-AEBE-8184D5919333}"/>
                  </a:ext>
                </a:extLst>
              </p:cNvPr>
              <p:cNvSpPr/>
              <p:nvPr/>
            </p:nvSpPr>
            <p:spPr>
              <a:xfrm>
                <a:off x="2679756" y="2073670"/>
                <a:ext cx="1924440" cy="25986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cs typeface="+mn-ea"/>
                  <a:sym typeface="+mn-lt"/>
                </a:endParaRPr>
              </a:p>
            </p:txBody>
          </p:sp>
        </p:grpSp>
        <p:grpSp>
          <p:nvGrpSpPr>
            <p:cNvPr id="8" name="组合 7">
              <a:extLst>
                <a:ext uri="{FF2B5EF4-FFF2-40B4-BE49-F238E27FC236}">
                  <a16:creationId xmlns:a16="http://schemas.microsoft.com/office/drawing/2014/main" xmlns="" id="{7B30206C-F839-4984-93E9-419FE674B2CD}"/>
                </a:ext>
              </a:extLst>
            </p:cNvPr>
            <p:cNvGrpSpPr/>
            <p:nvPr/>
          </p:nvGrpSpPr>
          <p:grpSpPr>
            <a:xfrm>
              <a:off x="4453075" y="2281713"/>
              <a:ext cx="3285851" cy="2294575"/>
              <a:chOff x="2014834" y="1982418"/>
              <a:chExt cx="3285851" cy="2294575"/>
            </a:xfrm>
          </p:grpSpPr>
          <p:sp>
            <p:nvSpPr>
              <p:cNvPr id="2" name="椭圆 1">
                <a:extLst>
                  <a:ext uri="{FF2B5EF4-FFF2-40B4-BE49-F238E27FC236}">
                    <a16:creationId xmlns:a16="http://schemas.microsoft.com/office/drawing/2014/main" xmlns="" id="{B62F85FE-344A-4809-94A7-69C737CF158E}"/>
                  </a:ext>
                </a:extLst>
              </p:cNvPr>
              <p:cNvSpPr/>
              <p:nvPr/>
            </p:nvSpPr>
            <p:spPr>
              <a:xfrm>
                <a:off x="2014834" y="1982418"/>
                <a:ext cx="2294575" cy="2294575"/>
              </a:xfrm>
              <a:prstGeom prst="ellipse">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useBgFill="1">
            <p:nvSpPr>
              <p:cNvPr id="4" name="矩形 3">
                <a:extLst>
                  <a:ext uri="{FF2B5EF4-FFF2-40B4-BE49-F238E27FC236}">
                    <a16:creationId xmlns:a16="http://schemas.microsoft.com/office/drawing/2014/main" xmlns="" id="{51B8A651-FCC4-4F08-9FF9-0092637218D6}"/>
                  </a:ext>
                </a:extLst>
              </p:cNvPr>
              <p:cNvSpPr/>
              <p:nvPr/>
            </p:nvSpPr>
            <p:spPr>
              <a:xfrm>
                <a:off x="3097812" y="2633472"/>
                <a:ext cx="2202873" cy="108936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cs typeface="+mn-ea"/>
                  <a:sym typeface="+mn-lt"/>
                </a:endParaRPr>
              </a:p>
            </p:txBody>
          </p:sp>
          <p:sp>
            <p:nvSpPr>
              <p:cNvPr id="5" name="椭圆 4">
                <a:extLst>
                  <a:ext uri="{FF2B5EF4-FFF2-40B4-BE49-F238E27FC236}">
                    <a16:creationId xmlns:a16="http://schemas.microsoft.com/office/drawing/2014/main" xmlns="" id="{C540CF95-7733-44AA-923D-5CAC724D939C}"/>
                  </a:ext>
                </a:extLst>
              </p:cNvPr>
              <p:cNvSpPr/>
              <p:nvPr/>
            </p:nvSpPr>
            <p:spPr>
              <a:xfrm>
                <a:off x="4146392" y="2589152"/>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6" name="椭圆 5">
                <a:extLst>
                  <a:ext uri="{FF2B5EF4-FFF2-40B4-BE49-F238E27FC236}">
                    <a16:creationId xmlns:a16="http://schemas.microsoft.com/office/drawing/2014/main" xmlns="" id="{B1F0110B-9BF6-40F4-AF37-92644BDA61B5}"/>
                  </a:ext>
                </a:extLst>
              </p:cNvPr>
              <p:cNvSpPr/>
              <p:nvPr/>
            </p:nvSpPr>
            <p:spPr>
              <a:xfrm>
                <a:off x="4101721" y="3676847"/>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13" name="椭圆 12">
              <a:extLst>
                <a:ext uri="{FF2B5EF4-FFF2-40B4-BE49-F238E27FC236}">
                  <a16:creationId xmlns:a16="http://schemas.microsoft.com/office/drawing/2014/main" xmlns="" id="{B67C9A7B-3FF0-49C7-9E79-EB657519D56F}"/>
                </a:ext>
              </a:extLst>
            </p:cNvPr>
            <p:cNvSpPr/>
            <p:nvPr/>
          </p:nvSpPr>
          <p:spPr>
            <a:xfrm>
              <a:off x="5690488" y="1932595"/>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4" name="椭圆 13">
              <a:extLst>
                <a:ext uri="{FF2B5EF4-FFF2-40B4-BE49-F238E27FC236}">
                  <a16:creationId xmlns:a16="http://schemas.microsoft.com/office/drawing/2014/main" xmlns="" id="{06B50C3C-F12A-4BBF-AAD8-BAB9E920173E}"/>
                </a:ext>
              </a:extLst>
            </p:cNvPr>
            <p:cNvSpPr/>
            <p:nvPr/>
          </p:nvSpPr>
          <p:spPr>
            <a:xfrm>
              <a:off x="6495642" y="4509452"/>
              <a:ext cx="88639" cy="88639"/>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3" name="文本框 2">
            <a:extLst>
              <a:ext uri="{FF2B5EF4-FFF2-40B4-BE49-F238E27FC236}">
                <a16:creationId xmlns:a16="http://schemas.microsoft.com/office/drawing/2014/main" xmlns="" id="{1ACD33B5-2619-4723-96E7-58114289C3FF}"/>
              </a:ext>
            </a:extLst>
          </p:cNvPr>
          <p:cNvSpPr txBox="1"/>
          <p:nvPr/>
        </p:nvSpPr>
        <p:spPr>
          <a:xfrm>
            <a:off x="2655826" y="2854295"/>
            <a:ext cx="7686720" cy="707886"/>
          </a:xfrm>
          <a:prstGeom prst="rect">
            <a:avLst/>
          </a:prstGeom>
          <a:noFill/>
        </p:spPr>
        <p:txBody>
          <a:bodyPr wrap="none" rtlCol="0">
            <a:spAutoFit/>
          </a:bodyPr>
          <a:lstStyle/>
          <a:p>
            <a:r>
              <a:rPr lang="zh-CN" altLang="en-US" sz="4000" b="1" dirty="0">
                <a:cs typeface="+mn-ea"/>
                <a:sym typeface="+mn-lt"/>
              </a:rPr>
              <a:t>极简简约线条感工作总结</a:t>
            </a:r>
            <a:r>
              <a:rPr lang="en-US" altLang="zh-CN" sz="4000" b="1" dirty="0">
                <a:cs typeface="+mn-ea"/>
                <a:sym typeface="+mn-lt"/>
              </a:rPr>
              <a:t>PPT</a:t>
            </a:r>
            <a:r>
              <a:rPr lang="zh-CN" altLang="en-US" sz="4000" b="1" dirty="0">
                <a:cs typeface="+mn-ea"/>
                <a:sym typeface="+mn-lt"/>
              </a:rPr>
              <a:t>模板</a:t>
            </a:r>
          </a:p>
        </p:txBody>
      </p:sp>
      <p:sp>
        <p:nvSpPr>
          <p:cNvPr id="16" name="文本框 15">
            <a:extLst>
              <a:ext uri="{FF2B5EF4-FFF2-40B4-BE49-F238E27FC236}">
                <a16:creationId xmlns:a16="http://schemas.microsoft.com/office/drawing/2014/main" xmlns="" id="{9CDAA3D5-C80F-4E2E-9796-AF9E1BB5A7EE}"/>
              </a:ext>
            </a:extLst>
          </p:cNvPr>
          <p:cNvSpPr txBox="1"/>
          <p:nvPr/>
        </p:nvSpPr>
        <p:spPr>
          <a:xfrm>
            <a:off x="5044737" y="3562181"/>
            <a:ext cx="5150840" cy="307777"/>
          </a:xfrm>
          <a:prstGeom prst="rect">
            <a:avLst/>
          </a:prstGeom>
          <a:noFill/>
        </p:spPr>
        <p:txBody>
          <a:bodyPr wrap="square" rtlCol="0">
            <a:spAutoFit/>
          </a:bodyPr>
          <a:lstStyle/>
          <a:p>
            <a:pPr algn="r"/>
            <a:r>
              <a:rPr lang="zh-CN" altLang="en-US" sz="1400" b="1" dirty="0">
                <a:cs typeface="+mn-ea"/>
                <a:sym typeface="+mn-lt"/>
              </a:rPr>
              <a:t>汇报人</a:t>
            </a:r>
            <a:r>
              <a:rPr lang="zh-CN" altLang="en-US" sz="1400" b="1" dirty="0" smtClean="0">
                <a:cs typeface="+mn-ea"/>
                <a:sym typeface="+mn-lt"/>
              </a:rPr>
              <a:t>：</a:t>
            </a:r>
            <a:r>
              <a:rPr lang="zh-CN" altLang="en-US" sz="1400" b="1" dirty="0">
                <a:cs typeface="+mn-ea"/>
                <a:sym typeface="+mn-lt"/>
              </a:rPr>
              <a:t>创妹</a:t>
            </a:r>
            <a:r>
              <a:rPr lang="zh-CN" altLang="en-US" sz="1400" b="1" dirty="0" smtClean="0">
                <a:cs typeface="+mn-ea"/>
                <a:sym typeface="+mn-lt"/>
              </a:rPr>
              <a:t>   </a:t>
            </a:r>
            <a:r>
              <a:rPr lang="zh-CN" altLang="en-US" sz="1400" b="1" dirty="0">
                <a:cs typeface="+mn-ea"/>
                <a:sym typeface="+mn-lt"/>
              </a:rPr>
              <a:t>汇报时间：</a:t>
            </a:r>
            <a:r>
              <a:rPr lang="en-US" altLang="zh-CN" sz="1400" b="1" dirty="0">
                <a:cs typeface="+mn-ea"/>
                <a:sym typeface="+mn-lt"/>
              </a:rPr>
              <a:t>20XX</a:t>
            </a:r>
            <a:r>
              <a:rPr lang="zh-CN" altLang="en-US" sz="1400" b="1" dirty="0">
                <a:cs typeface="+mn-ea"/>
                <a:sym typeface="+mn-lt"/>
              </a:rPr>
              <a:t>年 </a:t>
            </a:r>
            <a:r>
              <a:rPr lang="en-US" altLang="zh-CN" sz="1400" b="1" dirty="0">
                <a:cs typeface="+mn-ea"/>
                <a:sym typeface="+mn-lt"/>
              </a:rPr>
              <a:t>XX</a:t>
            </a:r>
            <a:r>
              <a:rPr lang="zh-CN" altLang="en-US" sz="1400" b="1" dirty="0">
                <a:cs typeface="+mn-ea"/>
                <a:sym typeface="+mn-lt"/>
              </a:rPr>
              <a:t>月 </a:t>
            </a:r>
            <a:r>
              <a:rPr lang="en-US" altLang="zh-CN" sz="1400" b="1" dirty="0">
                <a:cs typeface="+mn-ea"/>
                <a:sym typeface="+mn-lt"/>
              </a:rPr>
              <a:t>XX</a:t>
            </a:r>
            <a:r>
              <a:rPr lang="zh-CN" altLang="en-US" sz="1400" b="1" dirty="0">
                <a:cs typeface="+mn-ea"/>
                <a:sym typeface="+mn-lt"/>
              </a:rPr>
              <a:t>日</a:t>
            </a:r>
          </a:p>
        </p:txBody>
      </p:sp>
      <p:sp>
        <p:nvSpPr>
          <p:cNvPr id="17" name="椭圆 16">
            <a:extLst>
              <a:ext uri="{FF2B5EF4-FFF2-40B4-BE49-F238E27FC236}">
                <a16:creationId xmlns:a16="http://schemas.microsoft.com/office/drawing/2014/main" xmlns="" id="{08100B1E-B97A-42DD-9FCB-86C3B08D8419}"/>
              </a:ext>
            </a:extLst>
          </p:cNvPr>
          <p:cNvSpPr/>
          <p:nvPr/>
        </p:nvSpPr>
        <p:spPr>
          <a:xfrm>
            <a:off x="1031625" y="4115732"/>
            <a:ext cx="50415" cy="50415"/>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8" name="椭圆 17">
            <a:extLst>
              <a:ext uri="{FF2B5EF4-FFF2-40B4-BE49-F238E27FC236}">
                <a16:creationId xmlns:a16="http://schemas.microsoft.com/office/drawing/2014/main" xmlns="" id="{C8CA73C0-6257-44E1-919A-BAF56267D945}"/>
              </a:ext>
            </a:extLst>
          </p:cNvPr>
          <p:cNvSpPr/>
          <p:nvPr/>
        </p:nvSpPr>
        <p:spPr>
          <a:xfrm>
            <a:off x="1636369" y="2780099"/>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9" name="椭圆 18">
            <a:extLst>
              <a:ext uri="{FF2B5EF4-FFF2-40B4-BE49-F238E27FC236}">
                <a16:creationId xmlns:a16="http://schemas.microsoft.com/office/drawing/2014/main" xmlns="" id="{02200343-B2AC-45AF-B7A2-C76C55F7FC9D}"/>
              </a:ext>
            </a:extLst>
          </p:cNvPr>
          <p:cNvSpPr/>
          <p:nvPr/>
        </p:nvSpPr>
        <p:spPr>
          <a:xfrm>
            <a:off x="976886" y="1207306"/>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9" name="椭圆 8">
            <a:extLst>
              <a:ext uri="{FF2B5EF4-FFF2-40B4-BE49-F238E27FC236}">
                <a16:creationId xmlns:a16="http://schemas.microsoft.com/office/drawing/2014/main" xmlns="" id="{9401C2E1-FDF5-4537-9DB1-112892981E68}"/>
              </a:ext>
            </a:extLst>
          </p:cNvPr>
          <p:cNvSpPr/>
          <p:nvPr/>
        </p:nvSpPr>
        <p:spPr>
          <a:xfrm>
            <a:off x="11632331" y="-935730"/>
            <a:ext cx="2492943" cy="2492943"/>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0" name="椭圆 19">
            <a:extLst>
              <a:ext uri="{FF2B5EF4-FFF2-40B4-BE49-F238E27FC236}">
                <a16:creationId xmlns:a16="http://schemas.microsoft.com/office/drawing/2014/main" xmlns="" id="{6EEB68D1-5B87-4785-8F70-A10A2B7949E9}"/>
              </a:ext>
            </a:extLst>
          </p:cNvPr>
          <p:cNvSpPr/>
          <p:nvPr/>
        </p:nvSpPr>
        <p:spPr>
          <a:xfrm>
            <a:off x="10793329" y="5145832"/>
            <a:ext cx="2492943" cy="2492943"/>
          </a:xfrm>
          <a:prstGeom prst="ellipse">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1" name="椭圆 20">
            <a:extLst>
              <a:ext uri="{FF2B5EF4-FFF2-40B4-BE49-F238E27FC236}">
                <a16:creationId xmlns:a16="http://schemas.microsoft.com/office/drawing/2014/main" xmlns="" id="{6E4FAD74-6ABD-4136-9364-E4E8E48A10C5}"/>
              </a:ext>
            </a:extLst>
          </p:cNvPr>
          <p:cNvSpPr/>
          <p:nvPr/>
        </p:nvSpPr>
        <p:spPr>
          <a:xfrm>
            <a:off x="10935167" y="5676969"/>
            <a:ext cx="109478" cy="10947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Tree>
    <p:extLst>
      <p:ext uri="{BB962C8B-B14F-4D97-AF65-F5344CB8AC3E}">
        <p14:creationId xmlns:p14="http://schemas.microsoft.com/office/powerpoint/2010/main" val="415631261"/>
      </p:ext>
    </p:extLst>
  </p:cSld>
  <p:clrMapOvr>
    <a:masterClrMapping/>
  </p:clrMapOvr>
  <p:transition spd="slow" advTm="3000">
    <p:fade/>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7" name="组合 26">
            <a:extLst>
              <a:ext uri="{FF2B5EF4-FFF2-40B4-BE49-F238E27FC236}">
                <a16:creationId xmlns:a16="http://schemas.microsoft.com/office/drawing/2014/main" xmlns="" id="{77D301DB-9C8A-47D9-95D2-58FA5CA226D5}"/>
              </a:ext>
            </a:extLst>
          </p:cNvPr>
          <p:cNvGrpSpPr/>
          <p:nvPr/>
        </p:nvGrpSpPr>
        <p:grpSpPr>
          <a:xfrm>
            <a:off x="4978931" y="2191137"/>
            <a:ext cx="2234137" cy="594054"/>
            <a:chOff x="5255567" y="1824821"/>
            <a:chExt cx="1642534" cy="436748"/>
          </a:xfrm>
        </p:grpSpPr>
        <p:sp>
          <p:nvSpPr>
            <p:cNvPr id="26" name="矩形: 圆角 25">
              <a:extLst>
                <a:ext uri="{FF2B5EF4-FFF2-40B4-BE49-F238E27FC236}">
                  <a16:creationId xmlns:a16="http://schemas.microsoft.com/office/drawing/2014/main" xmlns="" id="{C6FFE26E-EE39-45B3-A32A-8A122D68D6E8}"/>
                </a:ext>
              </a:extLst>
            </p:cNvPr>
            <p:cNvSpPr/>
            <p:nvPr/>
          </p:nvSpPr>
          <p:spPr>
            <a:xfrm>
              <a:off x="5270015" y="1849740"/>
              <a:ext cx="1613639" cy="411829"/>
            </a:xfrm>
            <a:prstGeom prst="round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2400">
                <a:cs typeface="+mn-ea"/>
                <a:sym typeface="+mn-lt"/>
              </a:endParaRPr>
            </a:p>
          </p:txBody>
        </p:sp>
        <p:sp>
          <p:nvSpPr>
            <p:cNvPr id="2" name="文本框 1">
              <a:extLst>
                <a:ext uri="{FF2B5EF4-FFF2-40B4-BE49-F238E27FC236}">
                  <a16:creationId xmlns:a16="http://schemas.microsoft.com/office/drawing/2014/main" xmlns="" id="{D1A2BC52-6E4C-48DC-8B64-EB2688C42A56}"/>
                </a:ext>
              </a:extLst>
            </p:cNvPr>
            <p:cNvSpPr txBox="1"/>
            <p:nvPr/>
          </p:nvSpPr>
          <p:spPr>
            <a:xfrm>
              <a:off x="5255567" y="1824821"/>
              <a:ext cx="1642534" cy="429926"/>
            </a:xfrm>
            <a:prstGeom prst="rect">
              <a:avLst/>
            </a:prstGeom>
            <a:noFill/>
          </p:spPr>
          <p:txBody>
            <a:bodyPr wrap="square" rtlCol="0">
              <a:spAutoFit/>
            </a:bodyPr>
            <a:lstStyle/>
            <a:p>
              <a:pPr algn="ctr"/>
              <a:r>
                <a:rPr lang="en-US" altLang="zh-CN" sz="3200" dirty="0">
                  <a:cs typeface="+mn-ea"/>
                  <a:sym typeface="+mn-lt"/>
                </a:rPr>
                <a:t>PART 01</a:t>
              </a:r>
              <a:endParaRPr lang="zh-CN" altLang="en-US" sz="3200" dirty="0">
                <a:cs typeface="+mn-ea"/>
                <a:sym typeface="+mn-lt"/>
              </a:endParaRPr>
            </a:p>
          </p:txBody>
        </p:sp>
      </p:grpSp>
      <p:sp>
        <p:nvSpPr>
          <p:cNvPr id="3" name="文本框 2">
            <a:extLst>
              <a:ext uri="{FF2B5EF4-FFF2-40B4-BE49-F238E27FC236}">
                <a16:creationId xmlns:a16="http://schemas.microsoft.com/office/drawing/2014/main" xmlns="" id="{49464A59-A2E3-4CFD-BE09-74E4CE24B9C7}"/>
              </a:ext>
            </a:extLst>
          </p:cNvPr>
          <p:cNvSpPr txBox="1"/>
          <p:nvPr/>
        </p:nvSpPr>
        <p:spPr>
          <a:xfrm>
            <a:off x="4347633" y="2906616"/>
            <a:ext cx="3496734" cy="523220"/>
          </a:xfrm>
          <a:prstGeom prst="rect">
            <a:avLst/>
          </a:prstGeom>
          <a:noFill/>
        </p:spPr>
        <p:txBody>
          <a:bodyPr wrap="square" rtlCol="0">
            <a:spAutoFit/>
          </a:bodyPr>
          <a:lstStyle/>
          <a:p>
            <a:pPr algn="ctr"/>
            <a:r>
              <a:rPr lang="zh-CN" altLang="en-US" sz="2800" b="1" dirty="0">
                <a:cs typeface="+mn-ea"/>
                <a:sym typeface="+mn-lt"/>
              </a:rPr>
              <a:t>点击添加标题</a:t>
            </a:r>
          </a:p>
        </p:txBody>
      </p:sp>
      <p:sp>
        <p:nvSpPr>
          <p:cNvPr id="19" name="文本框 18">
            <a:extLst>
              <a:ext uri="{FF2B5EF4-FFF2-40B4-BE49-F238E27FC236}">
                <a16:creationId xmlns:a16="http://schemas.microsoft.com/office/drawing/2014/main" xmlns="" id="{079A31EC-A0DA-4BC7-8900-EF9E26F5A0B9}"/>
              </a:ext>
            </a:extLst>
          </p:cNvPr>
          <p:cNvSpPr txBox="1"/>
          <p:nvPr/>
        </p:nvSpPr>
        <p:spPr>
          <a:xfrm>
            <a:off x="1730885" y="4435319"/>
            <a:ext cx="8730230" cy="535531"/>
          </a:xfrm>
          <a:prstGeom prst="rect">
            <a:avLst/>
          </a:prstGeom>
          <a:noFill/>
        </p:spPr>
        <p:txBody>
          <a:bodyPr wrap="square" rtlCol="0">
            <a:spAutoFit/>
          </a:bodyPr>
          <a:lstStyle/>
          <a:p>
            <a:pPr algn="ctr" defTabSz="1216660">
              <a:lnSpc>
                <a:spcPct val="120000"/>
              </a:lnSpc>
              <a:spcBef>
                <a:spcPct val="20000"/>
              </a:spcBef>
              <a:defRPr/>
            </a:pPr>
            <a:r>
              <a:rPr lang="zh-CN" altLang="en-US" sz="1200" b="1" dirty="0">
                <a:cs typeface="+mn-ea"/>
                <a:sym typeface="+mn-lt"/>
              </a:rPr>
              <a:t>单击此处可编辑内容，根据您的需要自由拉伸文本框大小，点击文本框即可进行编辑输入相关内容点击文本框，单击此处可编辑内容，根据您的需要自由拉伸文本框大小</a:t>
            </a:r>
          </a:p>
        </p:txBody>
      </p:sp>
      <p:grpSp>
        <p:nvGrpSpPr>
          <p:cNvPr id="23" name="组合 22">
            <a:extLst>
              <a:ext uri="{FF2B5EF4-FFF2-40B4-BE49-F238E27FC236}">
                <a16:creationId xmlns:a16="http://schemas.microsoft.com/office/drawing/2014/main" xmlns="" id="{28120DF3-058C-458F-A6B9-D07CB0A38966}"/>
              </a:ext>
            </a:extLst>
          </p:cNvPr>
          <p:cNvGrpSpPr/>
          <p:nvPr/>
        </p:nvGrpSpPr>
        <p:grpSpPr>
          <a:xfrm>
            <a:off x="1769112" y="3314446"/>
            <a:ext cx="8653776" cy="830887"/>
            <a:chOff x="3639338" y="2903370"/>
            <a:chExt cx="5734591" cy="550603"/>
          </a:xfrm>
        </p:grpSpPr>
        <p:sp>
          <p:nvSpPr>
            <p:cNvPr id="21" name="任意多边形: 形状 20">
              <a:extLst>
                <a:ext uri="{FF2B5EF4-FFF2-40B4-BE49-F238E27FC236}">
                  <a16:creationId xmlns:a16="http://schemas.microsoft.com/office/drawing/2014/main" xmlns="" id="{B97C20CF-E704-4CE1-B0D6-44027D392F95}"/>
                </a:ext>
              </a:extLst>
            </p:cNvPr>
            <p:cNvSpPr/>
            <p:nvPr/>
          </p:nvSpPr>
          <p:spPr>
            <a:xfrm>
              <a:off x="3639338" y="2932739"/>
              <a:ext cx="4913324" cy="521234"/>
            </a:xfrm>
            <a:custGeom>
              <a:avLst/>
              <a:gdLst>
                <a:gd name="connsiteX0" fmla="*/ 0 w 5940110"/>
                <a:gd name="connsiteY0" fmla="*/ 642174 h 642174"/>
                <a:gd name="connsiteX1" fmla="*/ 607274 w 5940110"/>
                <a:gd name="connsiteY1" fmla="*/ 258265 h 642174"/>
                <a:gd name="connsiteX2" fmla="*/ 1814840 w 5940110"/>
                <a:gd name="connsiteY2" fmla="*/ 523511 h 642174"/>
                <a:gd name="connsiteX3" fmla="*/ 2673399 w 5940110"/>
                <a:gd name="connsiteY3" fmla="*/ 223365 h 642174"/>
                <a:gd name="connsiteX4" fmla="*/ 4613881 w 5940110"/>
                <a:gd name="connsiteY4" fmla="*/ 607273 h 642174"/>
                <a:gd name="connsiteX5" fmla="*/ 5940110 w 5940110"/>
                <a:gd name="connsiteY5" fmla="*/ 0 h 6421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940110" h="642174">
                  <a:moveTo>
                    <a:pt x="0" y="642174"/>
                  </a:moveTo>
                  <a:cubicBezTo>
                    <a:pt x="152400" y="460108"/>
                    <a:pt x="304801" y="278042"/>
                    <a:pt x="607274" y="258265"/>
                  </a:cubicBezTo>
                  <a:cubicBezTo>
                    <a:pt x="909747" y="238488"/>
                    <a:pt x="1470486" y="529328"/>
                    <a:pt x="1814840" y="523511"/>
                  </a:cubicBezTo>
                  <a:cubicBezTo>
                    <a:pt x="2159194" y="517694"/>
                    <a:pt x="2206892" y="209405"/>
                    <a:pt x="2673399" y="223365"/>
                  </a:cubicBezTo>
                  <a:cubicBezTo>
                    <a:pt x="3139906" y="237325"/>
                    <a:pt x="4069429" y="644501"/>
                    <a:pt x="4613881" y="607273"/>
                  </a:cubicBezTo>
                  <a:cubicBezTo>
                    <a:pt x="5158333" y="570045"/>
                    <a:pt x="5549221" y="285022"/>
                    <a:pt x="5940110" y="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2" name="任意多边形: 形状 21">
              <a:extLst>
                <a:ext uri="{FF2B5EF4-FFF2-40B4-BE49-F238E27FC236}">
                  <a16:creationId xmlns:a16="http://schemas.microsoft.com/office/drawing/2014/main" xmlns="" id="{B894FADB-ED83-4B62-ACD9-BCB36930E908}"/>
                </a:ext>
              </a:extLst>
            </p:cNvPr>
            <p:cNvSpPr/>
            <p:nvPr/>
          </p:nvSpPr>
          <p:spPr>
            <a:xfrm flipH="1">
              <a:off x="4460605" y="2903370"/>
              <a:ext cx="4913324" cy="521234"/>
            </a:xfrm>
            <a:custGeom>
              <a:avLst/>
              <a:gdLst>
                <a:gd name="connsiteX0" fmla="*/ 0 w 5940110"/>
                <a:gd name="connsiteY0" fmla="*/ 642174 h 642174"/>
                <a:gd name="connsiteX1" fmla="*/ 607274 w 5940110"/>
                <a:gd name="connsiteY1" fmla="*/ 258265 h 642174"/>
                <a:gd name="connsiteX2" fmla="*/ 1814840 w 5940110"/>
                <a:gd name="connsiteY2" fmla="*/ 523511 h 642174"/>
                <a:gd name="connsiteX3" fmla="*/ 2673399 w 5940110"/>
                <a:gd name="connsiteY3" fmla="*/ 223365 h 642174"/>
                <a:gd name="connsiteX4" fmla="*/ 4613881 w 5940110"/>
                <a:gd name="connsiteY4" fmla="*/ 607273 h 642174"/>
                <a:gd name="connsiteX5" fmla="*/ 5940110 w 5940110"/>
                <a:gd name="connsiteY5" fmla="*/ 0 h 6421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940110" h="642174">
                  <a:moveTo>
                    <a:pt x="0" y="642174"/>
                  </a:moveTo>
                  <a:cubicBezTo>
                    <a:pt x="152400" y="460108"/>
                    <a:pt x="304801" y="278042"/>
                    <a:pt x="607274" y="258265"/>
                  </a:cubicBezTo>
                  <a:cubicBezTo>
                    <a:pt x="909747" y="238488"/>
                    <a:pt x="1470486" y="529328"/>
                    <a:pt x="1814840" y="523511"/>
                  </a:cubicBezTo>
                  <a:cubicBezTo>
                    <a:pt x="2159194" y="517694"/>
                    <a:pt x="2206892" y="209405"/>
                    <a:pt x="2673399" y="223365"/>
                  </a:cubicBezTo>
                  <a:cubicBezTo>
                    <a:pt x="3139906" y="237325"/>
                    <a:pt x="4069429" y="644501"/>
                    <a:pt x="4613881" y="607273"/>
                  </a:cubicBezTo>
                  <a:cubicBezTo>
                    <a:pt x="5158333" y="570045"/>
                    <a:pt x="5549221" y="285022"/>
                    <a:pt x="5940110" y="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24" name="椭圆 23">
            <a:extLst>
              <a:ext uri="{FF2B5EF4-FFF2-40B4-BE49-F238E27FC236}">
                <a16:creationId xmlns:a16="http://schemas.microsoft.com/office/drawing/2014/main" xmlns="" id="{1648A610-386C-40E8-A49C-D0C4F3DC24F0}"/>
              </a:ext>
            </a:extLst>
          </p:cNvPr>
          <p:cNvSpPr/>
          <p:nvPr/>
        </p:nvSpPr>
        <p:spPr>
          <a:xfrm>
            <a:off x="7849244" y="3675595"/>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5" name="椭圆 24">
            <a:extLst>
              <a:ext uri="{FF2B5EF4-FFF2-40B4-BE49-F238E27FC236}">
                <a16:creationId xmlns:a16="http://schemas.microsoft.com/office/drawing/2014/main" xmlns="" id="{44E55AAC-680A-4BBD-BFB0-345167E3C50C}"/>
              </a:ext>
            </a:extLst>
          </p:cNvPr>
          <p:cNvSpPr/>
          <p:nvPr/>
        </p:nvSpPr>
        <p:spPr>
          <a:xfrm>
            <a:off x="6000380" y="3982931"/>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2" name="椭圆 11">
            <a:extLst>
              <a:ext uri="{FF2B5EF4-FFF2-40B4-BE49-F238E27FC236}">
                <a16:creationId xmlns:a16="http://schemas.microsoft.com/office/drawing/2014/main" xmlns="" id="{CB508D58-AB09-47A9-8EB0-05568E822EEA}"/>
              </a:ext>
            </a:extLst>
          </p:cNvPr>
          <p:cNvSpPr/>
          <p:nvPr/>
        </p:nvSpPr>
        <p:spPr>
          <a:xfrm>
            <a:off x="3458441" y="3752049"/>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Tree>
    <p:extLst>
      <p:ext uri="{BB962C8B-B14F-4D97-AF65-F5344CB8AC3E}">
        <p14:creationId xmlns:p14="http://schemas.microsoft.com/office/powerpoint/2010/main" val="2084287246"/>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withEffect">
                                  <p:stCondLst>
                                    <p:cond delay="0"/>
                                  </p:stCondLst>
                                  <p:childTnLst>
                                    <p:set>
                                      <p:cBhvr>
                                        <p:cTn id="6" dur="1" fill="hold">
                                          <p:stCondLst>
                                            <p:cond delay="0"/>
                                          </p:stCondLst>
                                        </p:cTn>
                                        <p:tgtEl>
                                          <p:spTgt spid="19"/>
                                        </p:tgtEl>
                                        <p:attrNameLst>
                                          <p:attrName>style.visibility</p:attrName>
                                        </p:attrNameLst>
                                      </p:cBhvr>
                                      <p:to>
                                        <p:strVal val="visible"/>
                                      </p:to>
                                    </p:set>
                                    <p:anim calcmode="lin" valueType="num">
                                      <p:cBhvr additive="base">
                                        <p:cTn id="7" dur="500" fill="hold"/>
                                        <p:tgtEl>
                                          <p:spTgt spid="19"/>
                                        </p:tgtEl>
                                        <p:attrNameLst>
                                          <p:attrName>ppt_x</p:attrName>
                                        </p:attrNameLst>
                                      </p:cBhvr>
                                      <p:tavLst>
                                        <p:tav tm="0">
                                          <p:val>
                                            <p:strVal val="#ppt_x"/>
                                          </p:val>
                                        </p:tav>
                                        <p:tav tm="100000">
                                          <p:val>
                                            <p:strVal val="#ppt_x"/>
                                          </p:val>
                                        </p:tav>
                                      </p:tavLst>
                                    </p:anim>
                                    <p:anim calcmode="lin" valueType="num">
                                      <p:cBhvr additive="base">
                                        <p:cTn id="8" dur="500" fill="hold"/>
                                        <p:tgtEl>
                                          <p:spTgt spid="19"/>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9"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矩形 17">
            <a:extLst>
              <a:ext uri="{FF2B5EF4-FFF2-40B4-BE49-F238E27FC236}">
                <a16:creationId xmlns:a16="http://schemas.microsoft.com/office/drawing/2014/main" xmlns="" id="{BBD45087-7F06-44AE-BF62-3A6E78E80879}"/>
              </a:ext>
            </a:extLst>
          </p:cNvPr>
          <p:cNvSpPr/>
          <p:nvPr/>
        </p:nvSpPr>
        <p:spPr>
          <a:xfrm rot="2700000">
            <a:off x="4923335" y="2532277"/>
            <a:ext cx="2345331" cy="2345331"/>
          </a:xfrm>
          <a:prstGeom prst="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6" name="文本框 5">
            <a:extLst>
              <a:ext uri="{FF2B5EF4-FFF2-40B4-BE49-F238E27FC236}">
                <a16:creationId xmlns:a16="http://schemas.microsoft.com/office/drawing/2014/main" xmlns="" id="{56034976-D3A1-48B4-8B91-A82346D06F26}"/>
              </a:ext>
            </a:extLst>
          </p:cNvPr>
          <p:cNvSpPr txBox="1"/>
          <p:nvPr/>
        </p:nvSpPr>
        <p:spPr>
          <a:xfrm>
            <a:off x="5391090" y="3381776"/>
            <a:ext cx="1409819" cy="707886"/>
          </a:xfrm>
          <a:prstGeom prst="rect">
            <a:avLst/>
          </a:prstGeom>
          <a:noFill/>
        </p:spPr>
        <p:txBody>
          <a:bodyPr wrap="square" rtlCol="0">
            <a:spAutoFit/>
          </a:bodyPr>
          <a:lstStyle/>
          <a:p>
            <a:pPr algn="ctr"/>
            <a:r>
              <a:rPr lang="en-US" altLang="zh-CN" sz="2000" b="1" dirty="0">
                <a:cs typeface="+mn-ea"/>
                <a:sym typeface="+mn-lt"/>
              </a:rPr>
              <a:t>Put the title here</a:t>
            </a:r>
            <a:endParaRPr lang="zh-CN" altLang="en-US" sz="2000" b="1" dirty="0">
              <a:cs typeface="+mn-ea"/>
              <a:sym typeface="+mn-lt"/>
            </a:endParaRPr>
          </a:p>
        </p:txBody>
      </p:sp>
      <p:sp>
        <p:nvSpPr>
          <p:cNvPr id="14" name="TextBox 13">
            <a:extLst>
              <a:ext uri="{FF2B5EF4-FFF2-40B4-BE49-F238E27FC236}">
                <a16:creationId xmlns:a16="http://schemas.microsoft.com/office/drawing/2014/main" xmlns="" id="{9CA2873F-F1AF-4DEB-AEF5-9CBEAC3DDE88}"/>
              </a:ext>
            </a:extLst>
          </p:cNvPr>
          <p:cNvSpPr txBox="1"/>
          <p:nvPr/>
        </p:nvSpPr>
        <p:spPr>
          <a:xfrm>
            <a:off x="8226115" y="2366433"/>
            <a:ext cx="2935559" cy="1034129"/>
          </a:xfrm>
          <a:prstGeom prst="rect">
            <a:avLst/>
          </a:prstGeom>
          <a:noFill/>
        </p:spPr>
        <p:txBody>
          <a:bodyPr wrap="square" lIns="0" tIns="0" rIns="0" bIns="0" rtlCol="0" anchor="t" anchorCtr="0">
            <a:spAutoFit/>
          </a:bodyPr>
          <a:lstStyle/>
          <a:p>
            <a:pP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defTabSz="1216660">
              <a:lnSpc>
                <a:spcPct val="120000"/>
              </a:lnSpc>
              <a:spcBef>
                <a:spcPct val="20000"/>
              </a:spcBef>
              <a:defRPr/>
            </a:pPr>
            <a:r>
              <a:rPr lang="en-US" altLang="zh-CN" sz="1200" dirty="0">
                <a:cs typeface="+mn-ea"/>
                <a:sym typeface="+mn-lt"/>
              </a:rPr>
              <a:t>……</a:t>
            </a:r>
          </a:p>
        </p:txBody>
      </p:sp>
      <p:sp>
        <p:nvSpPr>
          <p:cNvPr id="15" name="TextBox 13">
            <a:extLst>
              <a:ext uri="{FF2B5EF4-FFF2-40B4-BE49-F238E27FC236}">
                <a16:creationId xmlns:a16="http://schemas.microsoft.com/office/drawing/2014/main" xmlns="" id="{21F822E5-4E59-4F02-AD83-0BDB4D3624BA}"/>
              </a:ext>
            </a:extLst>
          </p:cNvPr>
          <p:cNvSpPr txBox="1"/>
          <p:nvPr/>
        </p:nvSpPr>
        <p:spPr>
          <a:xfrm>
            <a:off x="8226115" y="4467783"/>
            <a:ext cx="2935559" cy="1034129"/>
          </a:xfrm>
          <a:prstGeom prst="rect">
            <a:avLst/>
          </a:prstGeom>
          <a:noFill/>
        </p:spPr>
        <p:txBody>
          <a:bodyPr wrap="square" lIns="0" tIns="0" rIns="0" bIns="0" rtlCol="0" anchor="t" anchorCtr="0">
            <a:spAutoFit/>
          </a:bodyPr>
          <a:lstStyle/>
          <a:p>
            <a:pP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defTabSz="1216660">
              <a:lnSpc>
                <a:spcPct val="120000"/>
              </a:lnSpc>
              <a:spcBef>
                <a:spcPct val="20000"/>
              </a:spcBef>
              <a:defRPr/>
            </a:pPr>
            <a:r>
              <a:rPr lang="en-US" altLang="zh-CN" sz="1200" dirty="0">
                <a:cs typeface="+mn-ea"/>
                <a:sym typeface="+mn-lt"/>
              </a:rPr>
              <a:t>……</a:t>
            </a:r>
          </a:p>
        </p:txBody>
      </p:sp>
      <p:sp>
        <p:nvSpPr>
          <p:cNvPr id="16" name="TextBox 13">
            <a:extLst>
              <a:ext uri="{FF2B5EF4-FFF2-40B4-BE49-F238E27FC236}">
                <a16:creationId xmlns:a16="http://schemas.microsoft.com/office/drawing/2014/main" xmlns="" id="{6F8E0B36-D554-4D99-8B68-838836F9CE55}"/>
              </a:ext>
            </a:extLst>
          </p:cNvPr>
          <p:cNvSpPr txBox="1"/>
          <p:nvPr/>
        </p:nvSpPr>
        <p:spPr>
          <a:xfrm>
            <a:off x="983836" y="2369595"/>
            <a:ext cx="2935559" cy="1034129"/>
          </a:xfrm>
          <a:prstGeom prst="rect">
            <a:avLst/>
          </a:prstGeom>
          <a:noFill/>
        </p:spPr>
        <p:txBody>
          <a:bodyPr wrap="square" lIns="0" tIns="0" rIns="0" bIns="0" rtlCol="0" anchor="t" anchorCtr="0">
            <a:spAutoFit/>
          </a:bodyPr>
          <a:lstStyle/>
          <a:p>
            <a:pPr algn="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algn="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algn="r" defTabSz="1216660">
              <a:lnSpc>
                <a:spcPct val="120000"/>
              </a:lnSpc>
              <a:spcBef>
                <a:spcPct val="20000"/>
              </a:spcBef>
              <a:defRPr/>
            </a:pPr>
            <a:r>
              <a:rPr lang="en-US" altLang="zh-CN" sz="1200" dirty="0">
                <a:cs typeface="+mn-ea"/>
                <a:sym typeface="+mn-lt"/>
              </a:rPr>
              <a:t>……</a:t>
            </a:r>
          </a:p>
        </p:txBody>
      </p:sp>
      <p:sp>
        <p:nvSpPr>
          <p:cNvPr id="17" name="TextBox 13">
            <a:extLst>
              <a:ext uri="{FF2B5EF4-FFF2-40B4-BE49-F238E27FC236}">
                <a16:creationId xmlns:a16="http://schemas.microsoft.com/office/drawing/2014/main" xmlns="" id="{F411DC1F-04DD-41B3-A857-80A8B65D984A}"/>
              </a:ext>
            </a:extLst>
          </p:cNvPr>
          <p:cNvSpPr txBox="1"/>
          <p:nvPr/>
        </p:nvSpPr>
        <p:spPr>
          <a:xfrm>
            <a:off x="983836" y="4470945"/>
            <a:ext cx="2935559" cy="1034129"/>
          </a:xfrm>
          <a:prstGeom prst="rect">
            <a:avLst/>
          </a:prstGeom>
          <a:noFill/>
        </p:spPr>
        <p:txBody>
          <a:bodyPr wrap="square" lIns="0" tIns="0" rIns="0" bIns="0" rtlCol="0" anchor="t" anchorCtr="0">
            <a:spAutoFit/>
          </a:bodyPr>
          <a:lstStyle/>
          <a:p>
            <a:pPr algn="r" defTabSz="1216660">
              <a:lnSpc>
                <a:spcPct val="120000"/>
              </a:lnSpc>
              <a:spcBef>
                <a:spcPct val="20000"/>
              </a:spcBef>
              <a:defRPr/>
            </a:pPr>
            <a:r>
              <a:rPr lang="zh-CN" altLang="en-US" sz="1600" b="1" dirty="0">
                <a:solidFill>
                  <a:schemeClr val="tx1">
                    <a:lumMod val="95000"/>
                    <a:lumOff val="5000"/>
                  </a:schemeClr>
                </a:solidFill>
                <a:cs typeface="+mn-ea"/>
                <a:sym typeface="+mn-lt"/>
              </a:rPr>
              <a:t>点击输入标题</a:t>
            </a:r>
            <a:endParaRPr lang="en-US" altLang="zh-CN" sz="1600" b="1" dirty="0">
              <a:solidFill>
                <a:schemeClr val="tx1">
                  <a:lumMod val="95000"/>
                  <a:lumOff val="5000"/>
                </a:schemeClr>
              </a:solidFill>
              <a:cs typeface="+mn-ea"/>
              <a:sym typeface="+mn-lt"/>
            </a:endParaRPr>
          </a:p>
          <a:p>
            <a:pPr algn="r" defTabSz="1216660">
              <a:lnSpc>
                <a:spcPct val="120000"/>
              </a:lnSpc>
              <a:spcBef>
                <a:spcPct val="20000"/>
              </a:spcBef>
              <a:defRPr/>
            </a:pPr>
            <a:r>
              <a:rPr lang="zh-CN" altLang="en-US" sz="1200" dirty="0">
                <a:solidFill>
                  <a:schemeClr val="tx1">
                    <a:lumMod val="95000"/>
                    <a:lumOff val="5000"/>
                  </a:schemeClr>
                </a:solidFill>
                <a:cs typeface="+mn-ea"/>
                <a:sym typeface="+mn-lt"/>
              </a:rPr>
              <a:t>单击此处可编辑内容，根据您的需要自由拉伸文本框大小</a:t>
            </a:r>
            <a:endParaRPr lang="en-US" altLang="zh-CN" sz="1200" dirty="0">
              <a:solidFill>
                <a:schemeClr val="tx1">
                  <a:lumMod val="95000"/>
                  <a:lumOff val="5000"/>
                </a:schemeClr>
              </a:solidFill>
              <a:cs typeface="+mn-ea"/>
              <a:sym typeface="+mn-lt"/>
            </a:endParaRPr>
          </a:p>
          <a:p>
            <a:pPr algn="r" defTabSz="1216660">
              <a:lnSpc>
                <a:spcPct val="120000"/>
              </a:lnSpc>
              <a:spcBef>
                <a:spcPct val="20000"/>
              </a:spcBef>
              <a:defRPr/>
            </a:pPr>
            <a:r>
              <a:rPr lang="en-US" altLang="zh-CN" sz="1200" dirty="0">
                <a:cs typeface="+mn-ea"/>
                <a:sym typeface="+mn-lt"/>
              </a:rPr>
              <a:t>……</a:t>
            </a:r>
          </a:p>
        </p:txBody>
      </p:sp>
      <p:sp>
        <p:nvSpPr>
          <p:cNvPr id="12" name="文本框 11">
            <a:extLst>
              <a:ext uri="{FF2B5EF4-FFF2-40B4-BE49-F238E27FC236}">
                <a16:creationId xmlns:a16="http://schemas.microsoft.com/office/drawing/2014/main" xmlns="" id="{1C0909A9-E057-4912-AC82-BD8C5232C27D}"/>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4199157053"/>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4"/>
                                        </p:tgtEl>
                                        <p:attrNameLst>
                                          <p:attrName>style.visibility</p:attrName>
                                        </p:attrNameLst>
                                      </p:cBhvr>
                                      <p:to>
                                        <p:strVal val="visible"/>
                                      </p:to>
                                    </p:set>
                                    <p:anim calcmode="lin" valueType="num">
                                      <p:cBhvr additive="base">
                                        <p:cTn id="7" dur="500" fill="hold"/>
                                        <p:tgtEl>
                                          <p:spTgt spid="14"/>
                                        </p:tgtEl>
                                        <p:attrNameLst>
                                          <p:attrName>ppt_x</p:attrName>
                                        </p:attrNameLst>
                                      </p:cBhvr>
                                      <p:tavLst>
                                        <p:tav tm="0">
                                          <p:val>
                                            <p:strVal val="#ppt_x"/>
                                          </p:val>
                                        </p:tav>
                                        <p:tav tm="100000">
                                          <p:val>
                                            <p:strVal val="#ppt_x"/>
                                          </p:val>
                                        </p:tav>
                                      </p:tavLst>
                                    </p:anim>
                                    <p:anim calcmode="lin" valueType="num">
                                      <p:cBhvr additive="base">
                                        <p:cTn id="8" dur="500" fill="hold"/>
                                        <p:tgtEl>
                                          <p:spTgt spid="1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5"/>
                                        </p:tgtEl>
                                        <p:attrNameLst>
                                          <p:attrName>style.visibility</p:attrName>
                                        </p:attrNameLst>
                                      </p:cBhvr>
                                      <p:to>
                                        <p:strVal val="visible"/>
                                      </p:to>
                                    </p:set>
                                    <p:anim calcmode="lin" valueType="num">
                                      <p:cBhvr additive="base">
                                        <p:cTn id="13" dur="500" fill="hold"/>
                                        <p:tgtEl>
                                          <p:spTgt spid="15"/>
                                        </p:tgtEl>
                                        <p:attrNameLst>
                                          <p:attrName>ppt_x</p:attrName>
                                        </p:attrNameLst>
                                      </p:cBhvr>
                                      <p:tavLst>
                                        <p:tav tm="0">
                                          <p:val>
                                            <p:strVal val="#ppt_x"/>
                                          </p:val>
                                        </p:tav>
                                        <p:tav tm="100000">
                                          <p:val>
                                            <p:strVal val="#ppt_x"/>
                                          </p:val>
                                        </p:tav>
                                      </p:tavLst>
                                    </p:anim>
                                    <p:anim calcmode="lin" valueType="num">
                                      <p:cBhvr additive="base">
                                        <p:cTn id="14" dur="500" fill="hold"/>
                                        <p:tgtEl>
                                          <p:spTgt spid="15"/>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16"/>
                                        </p:tgtEl>
                                        <p:attrNameLst>
                                          <p:attrName>style.visibility</p:attrName>
                                        </p:attrNameLst>
                                      </p:cBhvr>
                                      <p:to>
                                        <p:strVal val="visible"/>
                                      </p:to>
                                    </p:set>
                                    <p:anim calcmode="lin" valueType="num">
                                      <p:cBhvr additive="base">
                                        <p:cTn id="19" dur="500" fill="hold"/>
                                        <p:tgtEl>
                                          <p:spTgt spid="16"/>
                                        </p:tgtEl>
                                        <p:attrNameLst>
                                          <p:attrName>ppt_x</p:attrName>
                                        </p:attrNameLst>
                                      </p:cBhvr>
                                      <p:tavLst>
                                        <p:tav tm="0">
                                          <p:val>
                                            <p:strVal val="#ppt_x"/>
                                          </p:val>
                                        </p:tav>
                                        <p:tav tm="100000">
                                          <p:val>
                                            <p:strVal val="#ppt_x"/>
                                          </p:val>
                                        </p:tav>
                                      </p:tavLst>
                                    </p:anim>
                                    <p:anim calcmode="lin" valueType="num">
                                      <p:cBhvr additive="base">
                                        <p:cTn id="20" dur="500" fill="hold"/>
                                        <p:tgtEl>
                                          <p:spTgt spid="16"/>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17"/>
                                        </p:tgtEl>
                                        <p:attrNameLst>
                                          <p:attrName>style.visibility</p:attrName>
                                        </p:attrNameLst>
                                      </p:cBhvr>
                                      <p:to>
                                        <p:strVal val="visible"/>
                                      </p:to>
                                    </p:set>
                                    <p:anim calcmode="lin" valueType="num">
                                      <p:cBhvr additive="base">
                                        <p:cTn id="25" dur="500" fill="hold"/>
                                        <p:tgtEl>
                                          <p:spTgt spid="17"/>
                                        </p:tgtEl>
                                        <p:attrNameLst>
                                          <p:attrName>ppt_x</p:attrName>
                                        </p:attrNameLst>
                                      </p:cBhvr>
                                      <p:tavLst>
                                        <p:tav tm="0">
                                          <p:val>
                                            <p:strVal val="#ppt_x"/>
                                          </p:val>
                                        </p:tav>
                                        <p:tav tm="100000">
                                          <p:val>
                                            <p:strVal val="#ppt_x"/>
                                          </p:val>
                                        </p:tav>
                                      </p:tavLst>
                                    </p:anim>
                                    <p:anim calcmode="lin" valueType="num">
                                      <p:cBhvr additive="base">
                                        <p:cTn id="26" dur="500" fill="hold"/>
                                        <p:tgtEl>
                                          <p:spTgt spid="17"/>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4" grpId="0"/>
      <p:bldP spid="15" grpId="0"/>
      <p:bldP spid="16" grpId="0"/>
      <p:bldP spid="17"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a:extLst>
              <a:ext uri="{FF2B5EF4-FFF2-40B4-BE49-F238E27FC236}">
                <a16:creationId xmlns:a16="http://schemas.microsoft.com/office/drawing/2014/main" xmlns="" id="{16B306F0-57C5-4FB8-85A4-16D440B300A1}"/>
              </a:ext>
            </a:extLst>
          </p:cNvPr>
          <p:cNvSpPr/>
          <p:nvPr/>
        </p:nvSpPr>
        <p:spPr>
          <a:xfrm>
            <a:off x="8961526" y="1707982"/>
            <a:ext cx="2242244" cy="3883309"/>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nvGrpSpPr>
          <p:cNvPr id="6" name="组合 5">
            <a:extLst>
              <a:ext uri="{FF2B5EF4-FFF2-40B4-BE49-F238E27FC236}">
                <a16:creationId xmlns:a16="http://schemas.microsoft.com/office/drawing/2014/main" xmlns="" id="{EEF72DA3-62A6-4AAA-89F3-AB3AB6D86050}"/>
              </a:ext>
            </a:extLst>
          </p:cNvPr>
          <p:cNvGrpSpPr/>
          <p:nvPr/>
        </p:nvGrpSpPr>
        <p:grpSpPr>
          <a:xfrm>
            <a:off x="988230" y="4574632"/>
            <a:ext cx="6692013" cy="841386"/>
            <a:chOff x="-1727426" y="4854209"/>
            <a:chExt cx="6194414" cy="778823"/>
          </a:xfrm>
          <a:effectLst/>
        </p:grpSpPr>
        <p:sp>
          <p:nvSpPr>
            <p:cNvPr id="10" name="文本框 9">
              <a:extLst>
                <a:ext uri="{FF2B5EF4-FFF2-40B4-BE49-F238E27FC236}">
                  <a16:creationId xmlns:a16="http://schemas.microsoft.com/office/drawing/2014/main" xmlns="" id="{F16568C0-FD60-4DA4-9550-88F7554303B2}"/>
                </a:ext>
              </a:extLst>
            </p:cNvPr>
            <p:cNvSpPr txBox="1"/>
            <p:nvPr/>
          </p:nvSpPr>
          <p:spPr>
            <a:xfrm>
              <a:off x="-1710928" y="4854209"/>
              <a:ext cx="1657711" cy="313380"/>
            </a:xfrm>
            <a:prstGeom prst="rect">
              <a:avLst/>
            </a:prstGeom>
            <a:noFill/>
            <a:ln>
              <a:solidFill>
                <a:schemeClr val="tx1"/>
              </a:solidFill>
            </a:ln>
          </p:spPr>
          <p:txBody>
            <a:bodyPr wrap="none" rtlCol="0">
              <a:spAutoFit/>
            </a:bodyPr>
            <a:lstStyle/>
            <a:p>
              <a:r>
                <a:rPr lang="en-US" altLang="zh-CN" sz="1600" b="1" dirty="0">
                  <a:cs typeface="+mn-ea"/>
                  <a:sym typeface="+mn-lt"/>
                </a:rPr>
                <a:t>Click to add the title</a:t>
              </a:r>
              <a:endParaRPr lang="zh-CN" altLang="en-US" sz="1600" b="1" dirty="0">
                <a:cs typeface="+mn-ea"/>
                <a:sym typeface="+mn-lt"/>
              </a:endParaRPr>
            </a:p>
          </p:txBody>
        </p:sp>
        <p:sp>
          <p:nvSpPr>
            <p:cNvPr id="11" name="TextBox 38">
              <a:extLst>
                <a:ext uri="{FF2B5EF4-FFF2-40B4-BE49-F238E27FC236}">
                  <a16:creationId xmlns:a16="http://schemas.microsoft.com/office/drawing/2014/main" xmlns="" id="{9B379823-6C4C-4A9F-9EA7-AD6402624C4A}"/>
                </a:ext>
              </a:extLst>
            </p:cNvPr>
            <p:cNvSpPr txBox="1"/>
            <p:nvPr/>
          </p:nvSpPr>
          <p:spPr>
            <a:xfrm>
              <a:off x="-1727426" y="5291162"/>
              <a:ext cx="6194414" cy="341870"/>
            </a:xfrm>
            <a:prstGeom prst="rect">
              <a:avLst/>
            </a:prstGeom>
            <a:noFill/>
          </p:spPr>
          <p:txBody>
            <a:bodyPr wrap="square" lIns="0" tIns="0" rIns="0" bIns="0" rtlCol="0">
              <a:spAutoFit/>
            </a:bodyPr>
            <a:lstStyle/>
            <a:p>
              <a:r>
                <a:rPr lang="en-US" sz="1200" dirty="0">
                  <a:cs typeface="+mn-ea"/>
                  <a:sym typeface="+mn-lt"/>
                </a:rPr>
                <a:t>PowerPoint offers word processing, outlining, drawing, graphing, and presentation management tools all designed to be easy to use and learn.</a:t>
              </a:r>
              <a:r>
                <a:rPr lang="en-US" altLang="zh-CN" sz="1200" dirty="0">
                  <a:cs typeface="+mn-ea"/>
                  <a:sym typeface="+mn-lt"/>
                </a:rPr>
                <a:t> </a:t>
              </a:r>
              <a:endParaRPr lang="en-US" sz="1200" dirty="0">
                <a:cs typeface="+mn-ea"/>
                <a:sym typeface="+mn-lt"/>
              </a:endParaRPr>
            </a:p>
          </p:txBody>
        </p:sp>
      </p:grpSp>
      <p:sp>
        <p:nvSpPr>
          <p:cNvPr id="12" name="文本框 11">
            <a:extLst>
              <a:ext uri="{FF2B5EF4-FFF2-40B4-BE49-F238E27FC236}">
                <a16:creationId xmlns:a16="http://schemas.microsoft.com/office/drawing/2014/main" xmlns="" id="{74A9C100-742E-4A99-A692-B5B175D3A916}"/>
              </a:ext>
            </a:extLst>
          </p:cNvPr>
          <p:cNvSpPr txBox="1"/>
          <p:nvPr/>
        </p:nvSpPr>
        <p:spPr>
          <a:xfrm>
            <a:off x="876181" y="2136691"/>
            <a:ext cx="5422203" cy="1791260"/>
          </a:xfrm>
          <a:prstGeom prst="rect">
            <a:avLst/>
          </a:prstGeom>
          <a:noFill/>
        </p:spPr>
        <p:txBody>
          <a:bodyPr wrap="square" rtlCol="0">
            <a:spAutoFit/>
          </a:bodyPr>
          <a:lstStyle/>
          <a:p>
            <a:pPr defTabSz="1216660">
              <a:lnSpc>
                <a:spcPct val="120000"/>
              </a:lnSpc>
              <a:spcBef>
                <a:spcPct val="20000"/>
              </a:spcBef>
              <a:defRPr/>
            </a:pPr>
            <a:r>
              <a:rPr lang="zh-CN" altLang="en-US" sz="2000" b="1" dirty="0">
                <a:cs typeface="+mn-ea"/>
                <a:sym typeface="+mn-lt"/>
              </a:rPr>
              <a:t>点击输入标题</a:t>
            </a:r>
            <a:endParaRPr lang="en-US" altLang="zh-CN" sz="2000" b="1" dirty="0">
              <a:cs typeface="+mn-ea"/>
              <a:sym typeface="+mn-lt"/>
            </a:endParaRPr>
          </a:p>
          <a:p>
            <a:pPr defTabSz="1216660">
              <a:lnSpc>
                <a:spcPct val="120000"/>
              </a:lnSpc>
              <a:spcBef>
                <a:spcPct val="20000"/>
              </a:spcBef>
              <a:defRPr/>
            </a:pPr>
            <a:r>
              <a:rPr lang="zh-CN" altLang="en-US" sz="1600" dirty="0">
                <a:cs typeface="+mn-ea"/>
                <a:sym typeface="+mn-lt"/>
              </a:rPr>
              <a:t>单击此处可编辑内容，根据您的需要自由拉伸文本框大小</a:t>
            </a:r>
            <a:endParaRPr lang="en-US" altLang="zh-CN" sz="1600" dirty="0">
              <a:cs typeface="+mn-ea"/>
              <a:sym typeface="+mn-lt"/>
            </a:endParaRPr>
          </a:p>
          <a:p>
            <a:pPr defTabSz="1216660">
              <a:lnSpc>
                <a:spcPct val="120000"/>
              </a:lnSpc>
              <a:spcBef>
                <a:spcPct val="20000"/>
              </a:spcBef>
              <a:defRPr/>
            </a:pPr>
            <a:r>
              <a:rPr lang="en-US" altLang="zh-CN" sz="1600" dirty="0">
                <a:cs typeface="+mn-ea"/>
                <a:sym typeface="+mn-lt"/>
              </a:rPr>
              <a:t>……</a:t>
            </a:r>
          </a:p>
          <a:p>
            <a:pPr defTabSz="1216660">
              <a:lnSpc>
                <a:spcPct val="120000"/>
              </a:lnSpc>
              <a:spcBef>
                <a:spcPct val="20000"/>
              </a:spcBef>
              <a:defRPr/>
            </a:pPr>
            <a:r>
              <a:rPr lang="zh-CN" altLang="en-US" sz="1600" dirty="0">
                <a:cs typeface="+mn-ea"/>
                <a:sym typeface="+mn-lt"/>
              </a:rPr>
              <a:t>点击文本框即可进行编辑输入相关内容点击文本框即可进行编辑输入相关内容</a:t>
            </a:r>
          </a:p>
        </p:txBody>
      </p:sp>
      <p:sp>
        <p:nvSpPr>
          <p:cNvPr id="29" name="文本框 28">
            <a:extLst>
              <a:ext uri="{FF2B5EF4-FFF2-40B4-BE49-F238E27FC236}">
                <a16:creationId xmlns:a16="http://schemas.microsoft.com/office/drawing/2014/main" xmlns="" id="{CBC4BA30-7940-4F31-A3F3-6CF765BFDA8D}"/>
              </a:ext>
            </a:extLst>
          </p:cNvPr>
          <p:cNvSpPr txBox="1"/>
          <p:nvPr/>
        </p:nvSpPr>
        <p:spPr>
          <a:xfrm>
            <a:off x="8334281" y="3418803"/>
            <a:ext cx="3496734" cy="461665"/>
          </a:xfrm>
          <a:prstGeom prst="rect">
            <a:avLst/>
          </a:prstGeom>
          <a:noFill/>
        </p:spPr>
        <p:txBody>
          <a:bodyPr wrap="square" rtlCol="0">
            <a:spAutoFit/>
          </a:bodyPr>
          <a:lstStyle/>
          <a:p>
            <a:pPr algn="ctr"/>
            <a:r>
              <a:rPr lang="zh-CN" altLang="en-US" sz="2400" dirty="0">
                <a:cs typeface="+mn-ea"/>
                <a:sym typeface="+mn-lt"/>
              </a:rPr>
              <a:t>点击添加标题</a:t>
            </a:r>
          </a:p>
        </p:txBody>
      </p:sp>
      <p:sp useBgFill="1">
        <p:nvSpPr>
          <p:cNvPr id="3" name="矩形 2">
            <a:extLst>
              <a:ext uri="{FF2B5EF4-FFF2-40B4-BE49-F238E27FC236}">
                <a16:creationId xmlns:a16="http://schemas.microsoft.com/office/drawing/2014/main" xmlns="" id="{37FCB210-38FF-42DB-9E46-CC120EC13A9A}"/>
              </a:ext>
            </a:extLst>
          </p:cNvPr>
          <p:cNvSpPr/>
          <p:nvPr/>
        </p:nvSpPr>
        <p:spPr>
          <a:xfrm>
            <a:off x="10976184" y="1532709"/>
            <a:ext cx="679269" cy="1576251"/>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useBgFill="1">
        <p:nvSpPr>
          <p:cNvPr id="28" name="矩形 27">
            <a:extLst>
              <a:ext uri="{FF2B5EF4-FFF2-40B4-BE49-F238E27FC236}">
                <a16:creationId xmlns:a16="http://schemas.microsoft.com/office/drawing/2014/main" xmlns="" id="{A61B3513-FCF3-4270-92FD-8A52A84B5DB7}"/>
              </a:ext>
            </a:extLst>
          </p:cNvPr>
          <p:cNvSpPr/>
          <p:nvPr/>
        </p:nvSpPr>
        <p:spPr>
          <a:xfrm>
            <a:off x="8621891" y="4434151"/>
            <a:ext cx="679269" cy="1576251"/>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cxnSp>
        <p:nvCxnSpPr>
          <p:cNvPr id="30" name="直接连接符 29">
            <a:extLst>
              <a:ext uri="{FF2B5EF4-FFF2-40B4-BE49-F238E27FC236}">
                <a16:creationId xmlns:a16="http://schemas.microsoft.com/office/drawing/2014/main" xmlns="" id="{D5DE0A17-CAE0-422F-A07D-236A7B96996B}"/>
              </a:ext>
            </a:extLst>
          </p:cNvPr>
          <p:cNvCxnSpPr>
            <a:cxnSpLocks/>
          </p:cNvCxnSpPr>
          <p:nvPr/>
        </p:nvCxnSpPr>
        <p:spPr>
          <a:xfrm flipH="1">
            <a:off x="10738570" y="1632993"/>
            <a:ext cx="930399" cy="930400"/>
          </a:xfrm>
          <a:prstGeom prst="line">
            <a:avLst/>
          </a:prstGeom>
          <a:ln w="12700">
            <a:solidFill>
              <a:srgbClr val="000000"/>
            </a:solidFill>
          </a:ln>
        </p:spPr>
        <p:style>
          <a:lnRef idx="1">
            <a:schemeClr val="accent1"/>
          </a:lnRef>
          <a:fillRef idx="0">
            <a:schemeClr val="accent1"/>
          </a:fillRef>
          <a:effectRef idx="0">
            <a:schemeClr val="accent1"/>
          </a:effectRef>
          <a:fontRef idx="minor">
            <a:schemeClr val="tx1"/>
          </a:fontRef>
        </p:style>
      </p:cxnSp>
      <p:cxnSp>
        <p:nvCxnSpPr>
          <p:cNvPr id="32" name="直接连接符 31">
            <a:extLst>
              <a:ext uri="{FF2B5EF4-FFF2-40B4-BE49-F238E27FC236}">
                <a16:creationId xmlns:a16="http://schemas.microsoft.com/office/drawing/2014/main" xmlns="" id="{DCE1F9C3-946A-4231-8C52-89606ED727C8}"/>
              </a:ext>
            </a:extLst>
          </p:cNvPr>
          <p:cNvCxnSpPr>
            <a:cxnSpLocks/>
          </p:cNvCxnSpPr>
          <p:nvPr/>
        </p:nvCxnSpPr>
        <p:spPr>
          <a:xfrm flipH="1">
            <a:off x="8509843" y="4950818"/>
            <a:ext cx="930399" cy="930400"/>
          </a:xfrm>
          <a:prstGeom prst="line">
            <a:avLst/>
          </a:prstGeom>
          <a:ln w="12700">
            <a:solidFill>
              <a:srgbClr val="000000"/>
            </a:solidFill>
          </a:ln>
        </p:spPr>
        <p:style>
          <a:lnRef idx="1">
            <a:schemeClr val="accent1"/>
          </a:lnRef>
          <a:fillRef idx="0">
            <a:schemeClr val="accent1"/>
          </a:fillRef>
          <a:effectRef idx="0">
            <a:schemeClr val="accent1"/>
          </a:effectRef>
          <a:fontRef idx="minor">
            <a:schemeClr val="tx1"/>
          </a:fontRef>
        </p:style>
      </p:cxnSp>
      <p:sp>
        <p:nvSpPr>
          <p:cNvPr id="16" name="文本框 15">
            <a:extLst>
              <a:ext uri="{FF2B5EF4-FFF2-40B4-BE49-F238E27FC236}">
                <a16:creationId xmlns:a16="http://schemas.microsoft.com/office/drawing/2014/main" xmlns="" id="{72B61417-699A-4892-89EB-3C94F139C4A6}"/>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4064898612"/>
      </p:ext>
    </p:extLst>
  </p:cSld>
  <p:clrMapOvr>
    <a:masterClrMapping/>
  </p:clrMapOvr>
  <p:transition spd="slow" advTm="3000">
    <p:fade/>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组合 5">
            <a:extLst>
              <a:ext uri="{FF2B5EF4-FFF2-40B4-BE49-F238E27FC236}">
                <a16:creationId xmlns:a16="http://schemas.microsoft.com/office/drawing/2014/main" xmlns="" id="{A9E4949F-8089-4E43-9F85-253CF1156C6C}"/>
              </a:ext>
            </a:extLst>
          </p:cNvPr>
          <p:cNvGrpSpPr/>
          <p:nvPr/>
        </p:nvGrpSpPr>
        <p:grpSpPr>
          <a:xfrm>
            <a:off x="899592" y="915566"/>
            <a:ext cx="10648941" cy="4985701"/>
            <a:chOff x="880110" y="1546860"/>
            <a:chExt cx="10303485" cy="4770120"/>
          </a:xfrm>
        </p:grpSpPr>
        <p:sp>
          <p:nvSpPr>
            <p:cNvPr id="10" name="椭圆 9">
              <a:extLst>
                <a:ext uri="{FF2B5EF4-FFF2-40B4-BE49-F238E27FC236}">
                  <a16:creationId xmlns:a16="http://schemas.microsoft.com/office/drawing/2014/main" xmlns="" id="{6A80270E-F64E-484F-822C-0DA4679F44B3}"/>
                </a:ext>
              </a:extLst>
            </p:cNvPr>
            <p:cNvSpPr/>
            <p:nvPr/>
          </p:nvSpPr>
          <p:spPr>
            <a:xfrm>
              <a:off x="3272790" y="3177540"/>
              <a:ext cx="3139440" cy="3139440"/>
            </a:xfrm>
            <a:prstGeom prst="ellipse">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solidFill>
                <a:cs typeface="+mn-ea"/>
                <a:sym typeface="+mn-lt"/>
              </a:endParaRPr>
            </a:p>
          </p:txBody>
        </p:sp>
        <p:sp>
          <p:nvSpPr>
            <p:cNvPr id="11" name="椭圆 10">
              <a:extLst>
                <a:ext uri="{FF2B5EF4-FFF2-40B4-BE49-F238E27FC236}">
                  <a16:creationId xmlns:a16="http://schemas.microsoft.com/office/drawing/2014/main" xmlns="" id="{4755ECDF-945F-43D4-9A4D-A58440A185CA}"/>
                </a:ext>
              </a:extLst>
            </p:cNvPr>
            <p:cNvSpPr/>
            <p:nvPr/>
          </p:nvSpPr>
          <p:spPr>
            <a:xfrm>
              <a:off x="880110" y="1546860"/>
              <a:ext cx="3139440" cy="3139440"/>
            </a:xfrm>
            <a:prstGeom prst="ellipse">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nvGrpSpPr>
            <p:cNvPr id="12" name="组合 11">
              <a:extLst>
                <a:ext uri="{FF2B5EF4-FFF2-40B4-BE49-F238E27FC236}">
                  <a16:creationId xmlns:a16="http://schemas.microsoft.com/office/drawing/2014/main" xmlns="" id="{EFCEA294-FAA4-4783-8EBB-9CE9CDA65F92}"/>
                </a:ext>
              </a:extLst>
            </p:cNvPr>
            <p:cNvGrpSpPr/>
            <p:nvPr/>
          </p:nvGrpSpPr>
          <p:grpSpPr>
            <a:xfrm>
              <a:off x="1493306" y="1842135"/>
              <a:ext cx="2335743" cy="1995723"/>
              <a:chOff x="4865156" y="794385"/>
              <a:chExt cx="2335743" cy="1995723"/>
            </a:xfrm>
          </p:grpSpPr>
          <p:sp>
            <p:nvSpPr>
              <p:cNvPr id="26" name="文本框 25">
                <a:extLst>
                  <a:ext uri="{FF2B5EF4-FFF2-40B4-BE49-F238E27FC236}">
                    <a16:creationId xmlns:a16="http://schemas.microsoft.com/office/drawing/2014/main" xmlns="" id="{F4647DB7-9545-4FC5-A370-AEA4B3C6D975}"/>
                  </a:ext>
                </a:extLst>
              </p:cNvPr>
              <p:cNvSpPr txBox="1"/>
              <p:nvPr/>
            </p:nvSpPr>
            <p:spPr>
              <a:xfrm>
                <a:off x="5191369" y="794385"/>
                <a:ext cx="994501" cy="353362"/>
              </a:xfrm>
              <a:prstGeom prst="rect">
                <a:avLst/>
              </a:prstGeom>
              <a:noFill/>
            </p:spPr>
            <p:txBody>
              <a:bodyPr wrap="none" rtlCol="0">
                <a:spAutoFit/>
              </a:bodyPr>
              <a:lstStyle/>
              <a:p>
                <a:r>
                  <a:rPr lang="en-US" altLang="zh-CN" dirty="0">
                    <a:cs typeface="+mn-ea"/>
                    <a:sym typeface="+mn-lt"/>
                  </a:rPr>
                  <a:t>OPTION 1</a:t>
                </a:r>
                <a:endParaRPr lang="zh-CN" altLang="en-US" dirty="0">
                  <a:cs typeface="+mn-ea"/>
                  <a:sym typeface="+mn-lt"/>
                </a:endParaRPr>
              </a:p>
            </p:txBody>
          </p:sp>
          <p:sp>
            <p:nvSpPr>
              <p:cNvPr id="27" name="文本框 26">
                <a:extLst>
                  <a:ext uri="{FF2B5EF4-FFF2-40B4-BE49-F238E27FC236}">
                    <a16:creationId xmlns:a16="http://schemas.microsoft.com/office/drawing/2014/main" xmlns="" id="{E821124F-CBBF-4B6B-A142-BE6CA663DF83}"/>
                  </a:ext>
                </a:extLst>
              </p:cNvPr>
              <p:cNvSpPr txBox="1"/>
              <p:nvPr/>
            </p:nvSpPr>
            <p:spPr>
              <a:xfrm>
                <a:off x="4865157" y="1126629"/>
                <a:ext cx="1740533" cy="677277"/>
              </a:xfrm>
              <a:prstGeom prst="rect">
                <a:avLst/>
              </a:prstGeom>
              <a:noFill/>
            </p:spPr>
            <p:txBody>
              <a:bodyPr wrap="none" rtlCol="0">
                <a:spAutoFit/>
              </a:bodyPr>
              <a:lstStyle/>
              <a:p>
                <a:r>
                  <a:rPr lang="en-US" altLang="zh-CN" sz="4000" dirty="0">
                    <a:cs typeface="+mn-ea"/>
                    <a:sym typeface="+mn-lt"/>
                  </a:rPr>
                  <a:t>$5000</a:t>
                </a:r>
                <a:endParaRPr lang="zh-CN" altLang="en-US" sz="4000" dirty="0">
                  <a:cs typeface="+mn-ea"/>
                  <a:sym typeface="+mn-lt"/>
                </a:endParaRPr>
              </a:p>
            </p:txBody>
          </p:sp>
          <p:sp>
            <p:nvSpPr>
              <p:cNvPr id="28" name="矩形 27">
                <a:extLst>
                  <a:ext uri="{FF2B5EF4-FFF2-40B4-BE49-F238E27FC236}">
                    <a16:creationId xmlns:a16="http://schemas.microsoft.com/office/drawing/2014/main" xmlns="" id="{E1243D1E-397A-491D-A4AB-BA266A191937}"/>
                  </a:ext>
                </a:extLst>
              </p:cNvPr>
              <p:cNvSpPr/>
              <p:nvPr/>
            </p:nvSpPr>
            <p:spPr>
              <a:xfrm>
                <a:off x="4865156" y="1877257"/>
                <a:ext cx="2335743" cy="912851"/>
              </a:xfrm>
              <a:prstGeom prst="rect">
                <a:avLst/>
              </a:prstGeom>
            </p:spPr>
            <p:txBody>
              <a:bodyPr wrap="square">
                <a:spAutoFit/>
              </a:bodyPr>
              <a:lstStyle/>
              <a:p>
                <a:r>
                  <a:rPr lang="en-US" altLang="zh-CN" sz="1400" dirty="0">
                    <a:cs typeface="+mn-ea"/>
                    <a:sym typeface="+mn-lt"/>
                  </a:rPr>
                  <a:t>To fully realize the potential of a cloud-based architecture for applications and network functions. </a:t>
                </a:r>
                <a:endParaRPr lang="zh-CN" altLang="en-US" sz="1400" dirty="0">
                  <a:cs typeface="+mn-ea"/>
                  <a:sym typeface="+mn-lt"/>
                </a:endParaRPr>
              </a:p>
            </p:txBody>
          </p:sp>
        </p:grpSp>
        <p:grpSp>
          <p:nvGrpSpPr>
            <p:cNvPr id="13" name="组合 12">
              <a:extLst>
                <a:ext uri="{FF2B5EF4-FFF2-40B4-BE49-F238E27FC236}">
                  <a16:creationId xmlns:a16="http://schemas.microsoft.com/office/drawing/2014/main" xmlns="" id="{0F0E774E-9DE6-4D53-A7CB-00B40EFB794F}"/>
                </a:ext>
              </a:extLst>
            </p:cNvPr>
            <p:cNvGrpSpPr/>
            <p:nvPr/>
          </p:nvGrpSpPr>
          <p:grpSpPr>
            <a:xfrm>
              <a:off x="3836456" y="3560088"/>
              <a:ext cx="2335743" cy="1941249"/>
              <a:chOff x="4865156" y="794385"/>
              <a:chExt cx="2335743" cy="1941249"/>
            </a:xfrm>
          </p:grpSpPr>
          <p:sp>
            <p:nvSpPr>
              <p:cNvPr id="23" name="文本框 22">
                <a:extLst>
                  <a:ext uri="{FF2B5EF4-FFF2-40B4-BE49-F238E27FC236}">
                    <a16:creationId xmlns:a16="http://schemas.microsoft.com/office/drawing/2014/main" xmlns="" id="{BA692814-0407-46E3-8C99-0A41D909A0C3}"/>
                  </a:ext>
                </a:extLst>
              </p:cNvPr>
              <p:cNvSpPr txBox="1"/>
              <p:nvPr/>
            </p:nvSpPr>
            <p:spPr>
              <a:xfrm>
                <a:off x="5191369" y="794385"/>
                <a:ext cx="994501" cy="353362"/>
              </a:xfrm>
              <a:prstGeom prst="rect">
                <a:avLst/>
              </a:prstGeom>
              <a:noFill/>
            </p:spPr>
            <p:txBody>
              <a:bodyPr wrap="none" rtlCol="0">
                <a:spAutoFit/>
              </a:bodyPr>
              <a:lstStyle/>
              <a:p>
                <a:r>
                  <a:rPr lang="en-US" altLang="zh-CN" dirty="0">
                    <a:cs typeface="+mn-ea"/>
                    <a:sym typeface="+mn-lt"/>
                  </a:rPr>
                  <a:t>OPTION 1</a:t>
                </a:r>
                <a:endParaRPr lang="zh-CN" altLang="en-US" dirty="0">
                  <a:cs typeface="+mn-ea"/>
                  <a:sym typeface="+mn-lt"/>
                </a:endParaRPr>
              </a:p>
            </p:txBody>
          </p:sp>
          <p:sp>
            <p:nvSpPr>
              <p:cNvPr id="24" name="文本框 23">
                <a:extLst>
                  <a:ext uri="{FF2B5EF4-FFF2-40B4-BE49-F238E27FC236}">
                    <a16:creationId xmlns:a16="http://schemas.microsoft.com/office/drawing/2014/main" xmlns="" id="{163554FA-D0DD-4173-9A84-C9F22885D967}"/>
                  </a:ext>
                </a:extLst>
              </p:cNvPr>
              <p:cNvSpPr txBox="1"/>
              <p:nvPr/>
            </p:nvSpPr>
            <p:spPr>
              <a:xfrm>
                <a:off x="4865157" y="1072155"/>
                <a:ext cx="1740533" cy="677277"/>
              </a:xfrm>
              <a:prstGeom prst="rect">
                <a:avLst/>
              </a:prstGeom>
              <a:noFill/>
            </p:spPr>
            <p:txBody>
              <a:bodyPr wrap="none" rtlCol="0">
                <a:spAutoFit/>
              </a:bodyPr>
              <a:lstStyle/>
              <a:p>
                <a:r>
                  <a:rPr lang="en-US" altLang="zh-CN" sz="4000" dirty="0">
                    <a:cs typeface="+mn-ea"/>
                    <a:sym typeface="+mn-lt"/>
                  </a:rPr>
                  <a:t>$5000</a:t>
                </a:r>
                <a:endParaRPr lang="zh-CN" altLang="en-US" sz="4000" dirty="0">
                  <a:cs typeface="+mn-ea"/>
                  <a:sym typeface="+mn-lt"/>
                </a:endParaRPr>
              </a:p>
            </p:txBody>
          </p:sp>
          <p:sp>
            <p:nvSpPr>
              <p:cNvPr id="25" name="矩形 24">
                <a:extLst>
                  <a:ext uri="{FF2B5EF4-FFF2-40B4-BE49-F238E27FC236}">
                    <a16:creationId xmlns:a16="http://schemas.microsoft.com/office/drawing/2014/main" xmlns="" id="{CB7A122C-C786-41B4-BB35-D329CE553CF7}"/>
                  </a:ext>
                </a:extLst>
              </p:cNvPr>
              <p:cNvSpPr/>
              <p:nvPr/>
            </p:nvSpPr>
            <p:spPr>
              <a:xfrm>
                <a:off x="4865156" y="1822783"/>
                <a:ext cx="2335743" cy="912851"/>
              </a:xfrm>
              <a:prstGeom prst="rect">
                <a:avLst/>
              </a:prstGeom>
            </p:spPr>
            <p:txBody>
              <a:bodyPr wrap="square">
                <a:spAutoFit/>
              </a:bodyPr>
              <a:lstStyle/>
              <a:p>
                <a:r>
                  <a:rPr lang="en-US" altLang="zh-CN" sz="1400" dirty="0">
                    <a:cs typeface="+mn-ea"/>
                    <a:sym typeface="+mn-lt"/>
                  </a:rPr>
                  <a:t>To fully realize the potential of a cloud-based architecture for applications and network functions. </a:t>
                </a:r>
                <a:endParaRPr lang="zh-CN" altLang="en-US" sz="1400" dirty="0">
                  <a:cs typeface="+mn-ea"/>
                  <a:sym typeface="+mn-lt"/>
                </a:endParaRPr>
              </a:p>
            </p:txBody>
          </p:sp>
        </p:grpSp>
        <p:sp>
          <p:nvSpPr>
            <p:cNvPr id="14" name="文本框 13">
              <a:extLst>
                <a:ext uri="{FF2B5EF4-FFF2-40B4-BE49-F238E27FC236}">
                  <a16:creationId xmlns:a16="http://schemas.microsoft.com/office/drawing/2014/main" xmlns="" id="{E5330038-6222-4BC1-B01B-74191180BF82}"/>
                </a:ext>
              </a:extLst>
            </p:cNvPr>
            <p:cNvSpPr txBox="1"/>
            <p:nvPr/>
          </p:nvSpPr>
          <p:spPr>
            <a:xfrm>
              <a:off x="7090480" y="2066657"/>
              <a:ext cx="1439639" cy="824511"/>
            </a:xfrm>
            <a:prstGeom prst="rect">
              <a:avLst/>
            </a:prstGeom>
            <a:noFill/>
          </p:spPr>
          <p:txBody>
            <a:bodyPr wrap="none" rtlCol="0">
              <a:spAutoFit/>
            </a:bodyPr>
            <a:lstStyle/>
            <a:p>
              <a:pPr algn="r"/>
              <a:r>
                <a:rPr lang="en-US" altLang="zh-CN" b="1" dirty="0">
                  <a:cs typeface="+mn-ea"/>
                  <a:sym typeface="+mn-lt"/>
                </a:rPr>
                <a:t>DESCRIPTION</a:t>
              </a:r>
            </a:p>
            <a:p>
              <a:pPr algn="r"/>
              <a:r>
                <a:rPr lang="en-US" altLang="zh-CN" b="1" dirty="0">
                  <a:cs typeface="+mn-ea"/>
                  <a:sym typeface="+mn-lt"/>
                </a:rPr>
                <a:t>COMPANY</a:t>
              </a:r>
            </a:p>
            <a:p>
              <a:pPr algn="r"/>
              <a:r>
                <a:rPr lang="en-US" altLang="zh-CN" sz="1400" b="1" i="1" dirty="0">
                  <a:cs typeface="+mn-ea"/>
                  <a:sym typeface="+mn-lt"/>
                </a:rPr>
                <a:t>Your Tagline Here</a:t>
              </a:r>
              <a:endParaRPr lang="zh-CN" altLang="en-US" sz="1400" b="1" i="1" dirty="0">
                <a:cs typeface="+mn-ea"/>
                <a:sym typeface="+mn-lt"/>
              </a:endParaRPr>
            </a:p>
          </p:txBody>
        </p:sp>
        <p:cxnSp>
          <p:nvCxnSpPr>
            <p:cNvPr id="15" name="直接连接符 14">
              <a:extLst>
                <a:ext uri="{FF2B5EF4-FFF2-40B4-BE49-F238E27FC236}">
                  <a16:creationId xmlns:a16="http://schemas.microsoft.com/office/drawing/2014/main" xmlns="" id="{3AFB0AFF-91C1-4380-894A-26D898AD15E2}"/>
                </a:ext>
              </a:extLst>
            </p:cNvPr>
            <p:cNvCxnSpPr/>
            <p:nvPr/>
          </p:nvCxnSpPr>
          <p:spPr>
            <a:xfrm>
              <a:off x="8530117" y="1957799"/>
              <a:ext cx="0" cy="1219741"/>
            </a:xfrm>
            <a:prstGeom prst="line">
              <a:avLst/>
            </a:prstGeom>
            <a:ln/>
          </p:spPr>
          <p:style>
            <a:lnRef idx="1">
              <a:schemeClr val="accent3"/>
            </a:lnRef>
            <a:fillRef idx="0">
              <a:schemeClr val="accent3"/>
            </a:fillRef>
            <a:effectRef idx="0">
              <a:schemeClr val="accent3"/>
            </a:effectRef>
            <a:fontRef idx="minor">
              <a:schemeClr val="tx1"/>
            </a:fontRef>
          </p:style>
        </p:cxnSp>
        <p:sp>
          <p:nvSpPr>
            <p:cNvPr id="16" name="矩形 15">
              <a:extLst>
                <a:ext uri="{FF2B5EF4-FFF2-40B4-BE49-F238E27FC236}">
                  <a16:creationId xmlns:a16="http://schemas.microsoft.com/office/drawing/2014/main" xmlns="" id="{7E2A0521-EAA4-471E-A343-51DB49B3EACD}"/>
                </a:ext>
              </a:extLst>
            </p:cNvPr>
            <p:cNvSpPr/>
            <p:nvPr/>
          </p:nvSpPr>
          <p:spPr>
            <a:xfrm>
              <a:off x="8588511" y="2083238"/>
              <a:ext cx="2595084" cy="706724"/>
            </a:xfrm>
            <a:prstGeom prst="rect">
              <a:avLst/>
            </a:prstGeom>
          </p:spPr>
          <p:txBody>
            <a:bodyPr wrap="square">
              <a:spAutoFit/>
            </a:bodyPr>
            <a:lstStyle/>
            <a:p>
              <a:r>
                <a:rPr lang="en-US" altLang="zh-CN" sz="1400" b="1" dirty="0">
                  <a:cs typeface="+mn-ea"/>
                  <a:sym typeface="+mn-lt"/>
                </a:rPr>
                <a:t>To fully realize the potential of a cloud-based architecture for applications and network functions. </a:t>
              </a:r>
              <a:endParaRPr lang="zh-CN" altLang="en-US" sz="1400" b="1" dirty="0">
                <a:cs typeface="+mn-ea"/>
                <a:sym typeface="+mn-lt"/>
              </a:endParaRPr>
            </a:p>
          </p:txBody>
        </p:sp>
        <p:sp>
          <p:nvSpPr>
            <p:cNvPr id="17" name="文本框 16">
              <a:extLst>
                <a:ext uri="{FF2B5EF4-FFF2-40B4-BE49-F238E27FC236}">
                  <a16:creationId xmlns:a16="http://schemas.microsoft.com/office/drawing/2014/main" xmlns="" id="{7C8A0F6C-E7A0-42C1-AB4A-E774C4FB1069}"/>
                </a:ext>
              </a:extLst>
            </p:cNvPr>
            <p:cNvSpPr txBox="1"/>
            <p:nvPr/>
          </p:nvSpPr>
          <p:spPr>
            <a:xfrm>
              <a:off x="7090480" y="3531140"/>
              <a:ext cx="1439639" cy="824511"/>
            </a:xfrm>
            <a:prstGeom prst="rect">
              <a:avLst/>
            </a:prstGeom>
            <a:noFill/>
          </p:spPr>
          <p:txBody>
            <a:bodyPr wrap="none" rtlCol="0">
              <a:spAutoFit/>
            </a:bodyPr>
            <a:lstStyle/>
            <a:p>
              <a:pPr algn="r"/>
              <a:r>
                <a:rPr lang="en-US" altLang="zh-CN" b="1" dirty="0">
                  <a:cs typeface="+mn-ea"/>
                  <a:sym typeface="+mn-lt"/>
                </a:rPr>
                <a:t>DESCRIPTION</a:t>
              </a:r>
            </a:p>
            <a:p>
              <a:pPr algn="r"/>
              <a:r>
                <a:rPr lang="en-US" altLang="zh-CN" b="1" dirty="0">
                  <a:cs typeface="+mn-ea"/>
                  <a:sym typeface="+mn-lt"/>
                </a:rPr>
                <a:t>COMPANY</a:t>
              </a:r>
            </a:p>
            <a:p>
              <a:pPr algn="r"/>
              <a:r>
                <a:rPr lang="en-US" altLang="zh-CN" sz="1400" b="1" i="1" dirty="0">
                  <a:cs typeface="+mn-ea"/>
                  <a:sym typeface="+mn-lt"/>
                </a:rPr>
                <a:t>Your Tagline Here</a:t>
              </a:r>
              <a:endParaRPr lang="zh-CN" altLang="en-US" sz="1400" b="1" i="1" dirty="0">
                <a:cs typeface="+mn-ea"/>
                <a:sym typeface="+mn-lt"/>
              </a:endParaRPr>
            </a:p>
          </p:txBody>
        </p:sp>
        <p:cxnSp>
          <p:nvCxnSpPr>
            <p:cNvPr id="18" name="直接连接符 17">
              <a:extLst>
                <a:ext uri="{FF2B5EF4-FFF2-40B4-BE49-F238E27FC236}">
                  <a16:creationId xmlns:a16="http://schemas.microsoft.com/office/drawing/2014/main" xmlns="" id="{F6DA777C-885B-47B4-A940-FCD4F34B3336}"/>
                </a:ext>
              </a:extLst>
            </p:cNvPr>
            <p:cNvCxnSpPr/>
            <p:nvPr/>
          </p:nvCxnSpPr>
          <p:spPr>
            <a:xfrm>
              <a:off x="8530117" y="3422282"/>
              <a:ext cx="0" cy="1219741"/>
            </a:xfrm>
            <a:prstGeom prst="line">
              <a:avLst/>
            </a:prstGeom>
            <a:ln/>
          </p:spPr>
          <p:style>
            <a:lnRef idx="1">
              <a:schemeClr val="accent3"/>
            </a:lnRef>
            <a:fillRef idx="0">
              <a:schemeClr val="accent3"/>
            </a:fillRef>
            <a:effectRef idx="0">
              <a:schemeClr val="accent3"/>
            </a:effectRef>
            <a:fontRef idx="minor">
              <a:schemeClr val="tx1"/>
            </a:fontRef>
          </p:style>
        </p:cxnSp>
        <p:sp>
          <p:nvSpPr>
            <p:cNvPr id="19" name="矩形 18">
              <a:extLst>
                <a:ext uri="{FF2B5EF4-FFF2-40B4-BE49-F238E27FC236}">
                  <a16:creationId xmlns:a16="http://schemas.microsoft.com/office/drawing/2014/main" xmlns="" id="{05B51582-5CBF-479E-BFF7-E51496F9FEB5}"/>
                </a:ext>
              </a:extLst>
            </p:cNvPr>
            <p:cNvSpPr/>
            <p:nvPr/>
          </p:nvSpPr>
          <p:spPr>
            <a:xfrm>
              <a:off x="8588511" y="3547720"/>
              <a:ext cx="2595084" cy="706724"/>
            </a:xfrm>
            <a:prstGeom prst="rect">
              <a:avLst/>
            </a:prstGeom>
          </p:spPr>
          <p:txBody>
            <a:bodyPr wrap="square">
              <a:spAutoFit/>
            </a:bodyPr>
            <a:lstStyle/>
            <a:p>
              <a:r>
                <a:rPr lang="en-US" altLang="zh-CN" sz="1400" b="1" dirty="0">
                  <a:cs typeface="+mn-ea"/>
                  <a:sym typeface="+mn-lt"/>
                </a:rPr>
                <a:t>To fully realize the potential of a cloud-based architecture for applications and network functions. </a:t>
              </a:r>
              <a:endParaRPr lang="zh-CN" altLang="en-US" sz="1400" b="1" dirty="0">
                <a:cs typeface="+mn-ea"/>
                <a:sym typeface="+mn-lt"/>
              </a:endParaRPr>
            </a:p>
          </p:txBody>
        </p:sp>
        <p:sp>
          <p:nvSpPr>
            <p:cNvPr id="20" name="文本框 19">
              <a:extLst>
                <a:ext uri="{FF2B5EF4-FFF2-40B4-BE49-F238E27FC236}">
                  <a16:creationId xmlns:a16="http://schemas.microsoft.com/office/drawing/2014/main" xmlns="" id="{2D6B5B53-4856-458D-89E4-FA31D1FF4662}"/>
                </a:ext>
              </a:extLst>
            </p:cNvPr>
            <p:cNvSpPr txBox="1"/>
            <p:nvPr/>
          </p:nvSpPr>
          <p:spPr>
            <a:xfrm>
              <a:off x="7090480" y="4848714"/>
              <a:ext cx="1439639" cy="824511"/>
            </a:xfrm>
            <a:prstGeom prst="rect">
              <a:avLst/>
            </a:prstGeom>
            <a:noFill/>
          </p:spPr>
          <p:txBody>
            <a:bodyPr wrap="none" rtlCol="0">
              <a:spAutoFit/>
            </a:bodyPr>
            <a:lstStyle/>
            <a:p>
              <a:pPr algn="r"/>
              <a:r>
                <a:rPr lang="en-US" altLang="zh-CN" b="1" dirty="0">
                  <a:cs typeface="+mn-ea"/>
                  <a:sym typeface="+mn-lt"/>
                </a:rPr>
                <a:t>DESCRIPTION</a:t>
              </a:r>
            </a:p>
            <a:p>
              <a:pPr algn="r"/>
              <a:r>
                <a:rPr lang="en-US" altLang="zh-CN" b="1" dirty="0">
                  <a:cs typeface="+mn-ea"/>
                  <a:sym typeface="+mn-lt"/>
                </a:rPr>
                <a:t>COMPANY</a:t>
              </a:r>
            </a:p>
            <a:p>
              <a:pPr algn="r"/>
              <a:r>
                <a:rPr lang="en-US" altLang="zh-CN" sz="1400" b="1" i="1" dirty="0">
                  <a:cs typeface="+mn-ea"/>
                  <a:sym typeface="+mn-lt"/>
                </a:rPr>
                <a:t>Your Tagline Here</a:t>
              </a:r>
              <a:endParaRPr lang="zh-CN" altLang="en-US" sz="1400" b="1" i="1" dirty="0">
                <a:cs typeface="+mn-ea"/>
                <a:sym typeface="+mn-lt"/>
              </a:endParaRPr>
            </a:p>
          </p:txBody>
        </p:sp>
        <p:cxnSp>
          <p:nvCxnSpPr>
            <p:cNvPr id="21" name="直接连接符 20">
              <a:extLst>
                <a:ext uri="{FF2B5EF4-FFF2-40B4-BE49-F238E27FC236}">
                  <a16:creationId xmlns:a16="http://schemas.microsoft.com/office/drawing/2014/main" xmlns="" id="{93A4764D-30A0-4A15-B374-BADA863BAA5B}"/>
                </a:ext>
              </a:extLst>
            </p:cNvPr>
            <p:cNvCxnSpPr/>
            <p:nvPr/>
          </p:nvCxnSpPr>
          <p:spPr>
            <a:xfrm>
              <a:off x="8530117" y="4739857"/>
              <a:ext cx="0" cy="1219741"/>
            </a:xfrm>
            <a:prstGeom prst="line">
              <a:avLst/>
            </a:prstGeom>
            <a:ln/>
          </p:spPr>
          <p:style>
            <a:lnRef idx="1">
              <a:schemeClr val="accent3"/>
            </a:lnRef>
            <a:fillRef idx="0">
              <a:schemeClr val="accent3"/>
            </a:fillRef>
            <a:effectRef idx="0">
              <a:schemeClr val="accent3"/>
            </a:effectRef>
            <a:fontRef idx="minor">
              <a:schemeClr val="tx1"/>
            </a:fontRef>
          </p:style>
        </p:cxnSp>
        <p:sp>
          <p:nvSpPr>
            <p:cNvPr id="22" name="矩形 21">
              <a:extLst>
                <a:ext uri="{FF2B5EF4-FFF2-40B4-BE49-F238E27FC236}">
                  <a16:creationId xmlns:a16="http://schemas.microsoft.com/office/drawing/2014/main" xmlns="" id="{9C445980-602E-4A97-A990-5CC0C73B85F4}"/>
                </a:ext>
              </a:extLst>
            </p:cNvPr>
            <p:cNvSpPr/>
            <p:nvPr/>
          </p:nvSpPr>
          <p:spPr>
            <a:xfrm>
              <a:off x="8588511" y="4865295"/>
              <a:ext cx="2595084" cy="706724"/>
            </a:xfrm>
            <a:prstGeom prst="rect">
              <a:avLst/>
            </a:prstGeom>
          </p:spPr>
          <p:txBody>
            <a:bodyPr wrap="square">
              <a:spAutoFit/>
            </a:bodyPr>
            <a:lstStyle/>
            <a:p>
              <a:r>
                <a:rPr lang="en-US" altLang="zh-CN" sz="1400" b="1" dirty="0">
                  <a:cs typeface="+mn-ea"/>
                  <a:sym typeface="+mn-lt"/>
                </a:rPr>
                <a:t>To fully realize the potential of a cloud-based architecture for applications and network functions. </a:t>
              </a:r>
              <a:endParaRPr lang="zh-CN" altLang="en-US" sz="1400" b="1" dirty="0">
                <a:cs typeface="+mn-ea"/>
                <a:sym typeface="+mn-lt"/>
              </a:endParaRPr>
            </a:p>
          </p:txBody>
        </p:sp>
      </p:grpSp>
      <p:sp>
        <p:nvSpPr>
          <p:cNvPr id="29" name="文本框 28">
            <a:extLst>
              <a:ext uri="{FF2B5EF4-FFF2-40B4-BE49-F238E27FC236}">
                <a16:creationId xmlns:a16="http://schemas.microsoft.com/office/drawing/2014/main" xmlns="" id="{A938E8EA-48D2-40FA-BC08-FC3C479809B9}"/>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2678538245"/>
      </p:ext>
    </p:extLst>
  </p:cSld>
  <p:clrMapOvr>
    <a:masterClrMapping/>
  </p:clrMapOvr>
  <p:transition spd="slow" advTm="3000">
    <p:fade/>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248029" descr="本素材由iSlide™ 提供&#10;iSlide™尊重知识产权并注重保护用户享有的各项权利。郑重提醒您：&#10;iSlide™插件中提供的任何信息内容的所有权、知识产权归其原始权利人或权利受让人所有，您免费/购买获得的是信息内容的使用权，并受下述条款的约束；&#10;1. 您仅可以个人非商业用途使用该等信息内容，不可将信息内容的全部或部分用于出售，或以出租、出借、转让、分销、发布等其他任何方式供他人使用；&#10;2. 禁止在接入互联网或移动互联网的任何网站、平台、应用或程序上以任何方式为他人提供iSlide™插件资源内容的下载。&#10;The resource is supplied by iSlide™.&#10;iSlide™ respects all intellectual property rights and protects all the rights its users acquired.Solemnly remind you:&#10;The ownership and intellectual property of the resources supplied in iSlide Add-in belongs to its owner or the assignee of this ownership.you only acquired the usage of the resources supplied in iSlide Add-in, as well as respected the following restrain terms:&#10;1.You are only allowed to use such resource for personal and non-commercial aim, not allowed to use such resource or part of it for the sale; or rent, lend, transfer to others; or distribution or release it in any way.&#10;2.You are not permitted to provide the resource of iSlide Add-in in any website, platform, application access to the Internet or mobile Internet." title="iSlide™ 版权声明  COPYRIGHT NOTICE">
            <a:extLst>
              <a:ext uri="{FF2B5EF4-FFF2-40B4-BE49-F238E27FC236}">
                <a16:creationId xmlns:a16="http://schemas.microsoft.com/office/drawing/2014/main" xmlns="" id="{928D0714-CAC5-444F-BE9A-775CACAB6D65}"/>
              </a:ext>
            </a:extLst>
          </p:cNvPr>
          <p:cNvGrpSpPr>
            <a:grpSpLocks noChangeAspect="1"/>
          </p:cNvGrpSpPr>
          <p:nvPr>
            <p:custDataLst>
              <p:tags r:id="rId1"/>
            </p:custDataLst>
          </p:nvPr>
        </p:nvGrpSpPr>
        <p:grpSpPr>
          <a:xfrm>
            <a:off x="673100" y="2265776"/>
            <a:ext cx="10845800" cy="3119945"/>
            <a:chOff x="673100" y="3026855"/>
            <a:chExt cx="10845800" cy="3119945"/>
          </a:xfrm>
        </p:grpSpPr>
        <p:grpSp>
          <p:nvGrpSpPr>
            <p:cNvPr id="10" name="ï$ḷiďè">
              <a:extLst>
                <a:ext uri="{FF2B5EF4-FFF2-40B4-BE49-F238E27FC236}">
                  <a16:creationId xmlns:a16="http://schemas.microsoft.com/office/drawing/2014/main" xmlns="" id="{1AA2891F-D402-4088-B074-65B6538D5F84}"/>
                </a:ext>
              </a:extLst>
            </p:cNvPr>
            <p:cNvGrpSpPr/>
            <p:nvPr/>
          </p:nvGrpSpPr>
          <p:grpSpPr>
            <a:xfrm>
              <a:off x="3503348" y="3026855"/>
              <a:ext cx="2355056" cy="1559242"/>
              <a:chOff x="3503348" y="3026855"/>
              <a:chExt cx="2355056" cy="1559242"/>
            </a:xfrm>
          </p:grpSpPr>
          <p:sp>
            <p:nvSpPr>
              <p:cNvPr id="31" name="í$ḻíďé">
                <a:extLst>
                  <a:ext uri="{FF2B5EF4-FFF2-40B4-BE49-F238E27FC236}">
                    <a16:creationId xmlns:a16="http://schemas.microsoft.com/office/drawing/2014/main" xmlns="" id="{9DCFA818-C9B8-4488-953A-33CA405DFBEF}"/>
                  </a:ext>
                </a:extLst>
              </p:cNvPr>
              <p:cNvSpPr txBox="1"/>
              <p:nvPr/>
            </p:nvSpPr>
            <p:spPr bwMode="auto">
              <a:xfrm>
                <a:off x="3503348" y="4196524"/>
                <a:ext cx="2355056" cy="389573"/>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square" lIns="91440" tIns="45720" rIns="91440" bIns="45720" anchor="ctr">
                <a:normAutofit/>
              </a:bodyPr>
              <a:lstStyle>
                <a:defPPr>
                  <a:defRPr lang="zh-CN"/>
                </a:defPPr>
                <a:lvl1pPr marL="0" algn="l" defTabSz="914377" rtl="0" eaLnBrk="1" latinLnBrk="0" hangingPunct="1">
                  <a:defRPr sz="1800" kern="1200">
                    <a:solidFill>
                      <a:schemeClr val="tx1"/>
                    </a:solidFill>
                  </a:defRPr>
                </a:lvl1pPr>
                <a:lvl2pPr marL="457189" algn="l" defTabSz="914377" rtl="0" eaLnBrk="1" latinLnBrk="0" hangingPunct="1">
                  <a:defRPr sz="1800" kern="1200">
                    <a:solidFill>
                      <a:schemeClr val="tx1"/>
                    </a:solidFill>
                  </a:defRPr>
                </a:lvl2pPr>
                <a:lvl3pPr marL="914377" algn="l" defTabSz="914377" rtl="0" eaLnBrk="1" latinLnBrk="0" hangingPunct="1">
                  <a:defRPr sz="1800" kern="1200">
                    <a:solidFill>
                      <a:schemeClr val="tx1"/>
                    </a:solidFill>
                  </a:defRPr>
                </a:lvl3pPr>
                <a:lvl4pPr marL="1371566" algn="l" defTabSz="914377" rtl="0" eaLnBrk="1" latinLnBrk="0" hangingPunct="1">
                  <a:defRPr sz="1800" kern="1200">
                    <a:solidFill>
                      <a:schemeClr val="tx1"/>
                    </a:solidFill>
                  </a:defRPr>
                </a:lvl4pPr>
                <a:lvl5pPr marL="1828754" algn="l" defTabSz="914377" rtl="0" eaLnBrk="1" latinLnBrk="0" hangingPunct="1">
                  <a:defRPr sz="1800" kern="1200">
                    <a:solidFill>
                      <a:schemeClr val="tx1"/>
                    </a:solidFill>
                  </a:defRPr>
                </a:lvl5pPr>
                <a:lvl6pPr marL="2285943" algn="l" defTabSz="914377" rtl="0" eaLnBrk="1" latinLnBrk="0" hangingPunct="1">
                  <a:defRPr sz="1800" kern="1200">
                    <a:solidFill>
                      <a:schemeClr val="tx1"/>
                    </a:solidFill>
                  </a:defRPr>
                </a:lvl6pPr>
                <a:lvl7pPr marL="2743131" algn="l" defTabSz="914377" rtl="0" eaLnBrk="1" latinLnBrk="0" hangingPunct="1">
                  <a:defRPr sz="1800" kern="1200">
                    <a:solidFill>
                      <a:schemeClr val="tx1"/>
                    </a:solidFill>
                  </a:defRPr>
                </a:lvl7pPr>
                <a:lvl8pPr marL="3200320" algn="l" defTabSz="914377" rtl="0" eaLnBrk="1" latinLnBrk="0" hangingPunct="1">
                  <a:defRPr sz="1800" kern="1200">
                    <a:solidFill>
                      <a:schemeClr val="tx1"/>
                    </a:solidFill>
                  </a:defRPr>
                </a:lvl8pPr>
                <a:lvl9pPr marL="3657509" algn="l" defTabSz="914377" rtl="0" eaLnBrk="1" latinLnBrk="0" hangingPunct="1">
                  <a:defRPr sz="1800" kern="1200">
                    <a:solidFill>
                      <a:schemeClr val="tx1"/>
                    </a:solidFill>
                  </a:defRPr>
                </a:lvl9pPr>
              </a:lstStyle>
              <a:p>
                <a:pPr algn="ctr">
                  <a:spcBef>
                    <a:spcPct val="0"/>
                  </a:spcBef>
                </a:pPr>
                <a:r>
                  <a:rPr lang="en-US" altLang="zh-CN" sz="1600" i="1" dirty="0">
                    <a:cs typeface="+mn-ea"/>
                    <a:sym typeface="+mn-lt"/>
                  </a:rPr>
                  <a:t>Text here</a:t>
                </a:r>
              </a:p>
            </p:txBody>
          </p:sp>
          <p:grpSp>
            <p:nvGrpSpPr>
              <p:cNvPr id="32" name="i$ḷíḍé">
                <a:extLst>
                  <a:ext uri="{FF2B5EF4-FFF2-40B4-BE49-F238E27FC236}">
                    <a16:creationId xmlns:a16="http://schemas.microsoft.com/office/drawing/2014/main" xmlns="" id="{FE06269D-6D6D-4367-BF1A-442ABFECE5BA}"/>
                  </a:ext>
                </a:extLst>
              </p:cNvPr>
              <p:cNvGrpSpPr/>
              <p:nvPr/>
            </p:nvGrpSpPr>
            <p:grpSpPr>
              <a:xfrm>
                <a:off x="4187681" y="3026855"/>
                <a:ext cx="986391" cy="994889"/>
                <a:chOff x="4187681" y="3026855"/>
                <a:chExt cx="986391" cy="994889"/>
              </a:xfrm>
            </p:grpSpPr>
            <p:sp>
              <p:nvSpPr>
                <p:cNvPr id="33" name="îṣḷiḓê">
                  <a:extLst>
                    <a:ext uri="{FF2B5EF4-FFF2-40B4-BE49-F238E27FC236}">
                      <a16:creationId xmlns:a16="http://schemas.microsoft.com/office/drawing/2014/main" xmlns="" id="{F1A35BDF-28C3-46BC-8A60-49545BC5C3BF}"/>
                    </a:ext>
                  </a:extLst>
                </p:cNvPr>
                <p:cNvSpPr/>
                <p:nvPr/>
              </p:nvSpPr>
              <p:spPr>
                <a:xfrm>
                  <a:off x="4187681" y="3197280"/>
                  <a:ext cx="824464" cy="824464"/>
                </a:xfrm>
                <a:prstGeom prst="rect">
                  <a:avLst/>
                </a:prstGeom>
                <a:solidFill>
                  <a:schemeClr val="bg1">
                    <a:lumMod val="95000"/>
                  </a:schemeClr>
                </a:solidFill>
                <a:ln w="3175">
                  <a:solidFill>
                    <a:schemeClr val="bg1">
                      <a:lumMod val="75000"/>
                    </a:schemeClr>
                  </a:solidFill>
                  <a:prstDash val="solid"/>
                  <a:round/>
                  <a:headEnd/>
                  <a:tailEnd/>
                </a:ln>
                <a:effectLst>
                  <a:reflection blurRad="6350" stA="20000" endPos="38000" dist="38100" dir="5400000" sy="-100000" algn="bl" rotWithShape="0"/>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a:bodyPr>
                <a:lstStyle/>
                <a:p>
                  <a:pPr algn="ctr" defTabSz="914354"/>
                  <a:endParaRPr lang="zh-CN" altLang="en-US" sz="2000" b="1" i="1">
                    <a:solidFill>
                      <a:schemeClr val="tx1"/>
                    </a:solidFill>
                    <a:cs typeface="+mn-ea"/>
                    <a:sym typeface="+mn-lt"/>
                  </a:endParaRPr>
                </a:p>
              </p:txBody>
            </p:sp>
            <p:sp>
              <p:nvSpPr>
                <p:cNvPr id="34" name="í$ḻiḋe">
                  <a:extLst>
                    <a:ext uri="{FF2B5EF4-FFF2-40B4-BE49-F238E27FC236}">
                      <a16:creationId xmlns:a16="http://schemas.microsoft.com/office/drawing/2014/main" xmlns="" id="{840FF1AB-79FC-4F2D-B65D-377F8A03BEA9}"/>
                    </a:ext>
                  </a:extLst>
                </p:cNvPr>
                <p:cNvSpPr/>
                <p:nvPr/>
              </p:nvSpPr>
              <p:spPr>
                <a:xfrm>
                  <a:off x="4425115" y="3451583"/>
                  <a:ext cx="349596" cy="315858"/>
                </a:xfrm>
                <a:custGeom>
                  <a:avLst/>
                  <a:gdLst>
                    <a:gd name="connsiteX0" fmla="*/ 462909 w 607639"/>
                    <a:gd name="connsiteY0" fmla="*/ 418947 h 548999"/>
                    <a:gd name="connsiteX1" fmla="*/ 607639 w 607639"/>
                    <a:gd name="connsiteY1" fmla="*/ 418947 h 548999"/>
                    <a:gd name="connsiteX2" fmla="*/ 607639 w 607639"/>
                    <a:gd name="connsiteY2" fmla="*/ 548999 h 548999"/>
                    <a:gd name="connsiteX3" fmla="*/ 462909 w 607639"/>
                    <a:gd name="connsiteY3" fmla="*/ 548999 h 548999"/>
                    <a:gd name="connsiteX4" fmla="*/ 231525 w 607639"/>
                    <a:gd name="connsiteY4" fmla="*/ 418947 h 548999"/>
                    <a:gd name="connsiteX5" fmla="*/ 376114 w 607639"/>
                    <a:gd name="connsiteY5" fmla="*/ 418947 h 548999"/>
                    <a:gd name="connsiteX6" fmla="*/ 376114 w 607639"/>
                    <a:gd name="connsiteY6" fmla="*/ 548999 h 548999"/>
                    <a:gd name="connsiteX7" fmla="*/ 231525 w 607639"/>
                    <a:gd name="connsiteY7" fmla="*/ 548999 h 548999"/>
                    <a:gd name="connsiteX8" fmla="*/ 0 w 607639"/>
                    <a:gd name="connsiteY8" fmla="*/ 418947 h 548999"/>
                    <a:gd name="connsiteX9" fmla="*/ 144659 w 607639"/>
                    <a:gd name="connsiteY9" fmla="*/ 418947 h 548999"/>
                    <a:gd name="connsiteX10" fmla="*/ 144659 w 607639"/>
                    <a:gd name="connsiteY10" fmla="*/ 548999 h 548999"/>
                    <a:gd name="connsiteX11" fmla="*/ 0 w 607639"/>
                    <a:gd name="connsiteY11" fmla="*/ 548999 h 548999"/>
                    <a:gd name="connsiteX12" fmla="*/ 282149 w 607639"/>
                    <a:gd name="connsiteY12" fmla="*/ 231172 h 548999"/>
                    <a:gd name="connsiteX13" fmla="*/ 325490 w 607639"/>
                    <a:gd name="connsiteY13" fmla="*/ 231172 h 548999"/>
                    <a:gd name="connsiteX14" fmla="*/ 325490 w 607639"/>
                    <a:gd name="connsiteY14" fmla="*/ 281751 h 548999"/>
                    <a:gd name="connsiteX15" fmla="*/ 556973 w 607639"/>
                    <a:gd name="connsiteY15" fmla="*/ 281751 h 548999"/>
                    <a:gd name="connsiteX16" fmla="*/ 556973 w 607639"/>
                    <a:gd name="connsiteY16" fmla="*/ 375619 h 548999"/>
                    <a:gd name="connsiteX17" fmla="*/ 513542 w 607639"/>
                    <a:gd name="connsiteY17" fmla="*/ 375619 h 548999"/>
                    <a:gd name="connsiteX18" fmla="*/ 513542 w 607639"/>
                    <a:gd name="connsiteY18" fmla="*/ 325040 h 548999"/>
                    <a:gd name="connsiteX19" fmla="*/ 325490 w 607639"/>
                    <a:gd name="connsiteY19" fmla="*/ 325040 h 548999"/>
                    <a:gd name="connsiteX20" fmla="*/ 325490 w 607639"/>
                    <a:gd name="connsiteY20" fmla="*/ 375619 h 548999"/>
                    <a:gd name="connsiteX21" fmla="*/ 282149 w 607639"/>
                    <a:gd name="connsiteY21" fmla="*/ 375619 h 548999"/>
                    <a:gd name="connsiteX22" fmla="*/ 282149 w 607639"/>
                    <a:gd name="connsiteY22" fmla="*/ 325040 h 548999"/>
                    <a:gd name="connsiteX23" fmla="*/ 94097 w 607639"/>
                    <a:gd name="connsiteY23" fmla="*/ 325040 h 548999"/>
                    <a:gd name="connsiteX24" fmla="*/ 94097 w 607639"/>
                    <a:gd name="connsiteY24" fmla="*/ 375619 h 548999"/>
                    <a:gd name="connsiteX25" fmla="*/ 50666 w 607639"/>
                    <a:gd name="connsiteY25" fmla="*/ 375619 h 548999"/>
                    <a:gd name="connsiteX26" fmla="*/ 50666 w 607639"/>
                    <a:gd name="connsiteY26" fmla="*/ 281751 h 548999"/>
                    <a:gd name="connsiteX27" fmla="*/ 282149 w 607639"/>
                    <a:gd name="connsiteY27" fmla="*/ 281751 h 548999"/>
                    <a:gd name="connsiteX28" fmla="*/ 159125 w 607639"/>
                    <a:gd name="connsiteY28" fmla="*/ 0 h 548999"/>
                    <a:gd name="connsiteX29" fmla="*/ 448514 w 607639"/>
                    <a:gd name="connsiteY29" fmla="*/ 0 h 548999"/>
                    <a:gd name="connsiteX30" fmla="*/ 448514 w 607639"/>
                    <a:gd name="connsiteY30" fmla="*/ 187845 h 548999"/>
                    <a:gd name="connsiteX31" fmla="*/ 159125 w 607639"/>
                    <a:gd name="connsiteY31" fmla="*/ 187845 h 5489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607639" h="548999">
                      <a:moveTo>
                        <a:pt x="462909" y="418947"/>
                      </a:moveTo>
                      <a:lnTo>
                        <a:pt x="607639" y="418947"/>
                      </a:lnTo>
                      <a:lnTo>
                        <a:pt x="607639" y="548999"/>
                      </a:lnTo>
                      <a:lnTo>
                        <a:pt x="462909" y="548999"/>
                      </a:lnTo>
                      <a:close/>
                      <a:moveTo>
                        <a:pt x="231525" y="418947"/>
                      </a:moveTo>
                      <a:lnTo>
                        <a:pt x="376114" y="418947"/>
                      </a:lnTo>
                      <a:lnTo>
                        <a:pt x="376114" y="548999"/>
                      </a:lnTo>
                      <a:lnTo>
                        <a:pt x="231525" y="548999"/>
                      </a:lnTo>
                      <a:close/>
                      <a:moveTo>
                        <a:pt x="0" y="418947"/>
                      </a:moveTo>
                      <a:lnTo>
                        <a:pt x="144659" y="418947"/>
                      </a:lnTo>
                      <a:lnTo>
                        <a:pt x="144659" y="548999"/>
                      </a:lnTo>
                      <a:lnTo>
                        <a:pt x="0" y="548999"/>
                      </a:lnTo>
                      <a:close/>
                      <a:moveTo>
                        <a:pt x="282149" y="231172"/>
                      </a:moveTo>
                      <a:lnTo>
                        <a:pt x="325490" y="231172"/>
                      </a:lnTo>
                      <a:lnTo>
                        <a:pt x="325490" y="281751"/>
                      </a:lnTo>
                      <a:lnTo>
                        <a:pt x="556973" y="281751"/>
                      </a:lnTo>
                      <a:lnTo>
                        <a:pt x="556973" y="375619"/>
                      </a:lnTo>
                      <a:lnTo>
                        <a:pt x="513542" y="375619"/>
                      </a:lnTo>
                      <a:lnTo>
                        <a:pt x="513542" y="325040"/>
                      </a:lnTo>
                      <a:lnTo>
                        <a:pt x="325490" y="325040"/>
                      </a:lnTo>
                      <a:lnTo>
                        <a:pt x="325490" y="375619"/>
                      </a:lnTo>
                      <a:lnTo>
                        <a:pt x="282149" y="375619"/>
                      </a:lnTo>
                      <a:lnTo>
                        <a:pt x="282149" y="325040"/>
                      </a:lnTo>
                      <a:lnTo>
                        <a:pt x="94097" y="325040"/>
                      </a:lnTo>
                      <a:lnTo>
                        <a:pt x="94097" y="375619"/>
                      </a:lnTo>
                      <a:lnTo>
                        <a:pt x="50666" y="375619"/>
                      </a:lnTo>
                      <a:lnTo>
                        <a:pt x="50666" y="281751"/>
                      </a:lnTo>
                      <a:lnTo>
                        <a:pt x="282149" y="281751"/>
                      </a:lnTo>
                      <a:close/>
                      <a:moveTo>
                        <a:pt x="159125" y="0"/>
                      </a:moveTo>
                      <a:lnTo>
                        <a:pt x="448514" y="0"/>
                      </a:lnTo>
                      <a:lnTo>
                        <a:pt x="448514" y="187845"/>
                      </a:lnTo>
                      <a:lnTo>
                        <a:pt x="159125" y="187845"/>
                      </a:lnTo>
                      <a:close/>
                    </a:path>
                  </a:pathLst>
                </a:custGeom>
                <a:solidFill>
                  <a:schemeClr val="tx1"/>
                </a:solidFill>
                <a:ln w="3175">
                  <a:noFill/>
                  <a:prstDash val="solid"/>
                  <a:round/>
                  <a:headEnd/>
                  <a:tailEn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fontScale="85000" lnSpcReduction="20000"/>
                </a:bodyPr>
                <a:lstStyle>
                  <a:defPPr>
                    <a:defRPr lang="zh-CN"/>
                  </a:defPPr>
                  <a:lvl1pPr marL="0" algn="l" defTabSz="914400" rtl="0" eaLnBrk="1" latinLnBrk="0" hangingPunct="1">
                    <a:defRPr sz="1800" kern="1200">
                      <a:solidFill>
                        <a:schemeClr val="lt1"/>
                      </a:solidFill>
                    </a:defRPr>
                  </a:lvl1pPr>
                  <a:lvl2pPr marL="457200" algn="l" defTabSz="914400" rtl="0" eaLnBrk="1" latinLnBrk="0" hangingPunct="1">
                    <a:defRPr sz="1800" kern="1200">
                      <a:solidFill>
                        <a:schemeClr val="lt1"/>
                      </a:solidFill>
                    </a:defRPr>
                  </a:lvl2pPr>
                  <a:lvl3pPr marL="914400" algn="l" defTabSz="914400" rtl="0" eaLnBrk="1" latinLnBrk="0" hangingPunct="1">
                    <a:defRPr sz="1800" kern="1200">
                      <a:solidFill>
                        <a:schemeClr val="lt1"/>
                      </a:solidFill>
                    </a:defRPr>
                  </a:lvl3pPr>
                  <a:lvl4pPr marL="1371600" algn="l" defTabSz="914400" rtl="0" eaLnBrk="1" latinLnBrk="0" hangingPunct="1">
                    <a:defRPr sz="1800" kern="1200">
                      <a:solidFill>
                        <a:schemeClr val="lt1"/>
                      </a:solidFill>
                    </a:defRPr>
                  </a:lvl4pPr>
                  <a:lvl5pPr marL="1828800" algn="l" defTabSz="914400" rtl="0" eaLnBrk="1" latinLnBrk="0" hangingPunct="1">
                    <a:defRPr sz="1800" kern="1200">
                      <a:solidFill>
                        <a:schemeClr val="lt1"/>
                      </a:solidFill>
                    </a:defRPr>
                  </a:lvl5pPr>
                  <a:lvl6pPr marL="2286000" algn="l" defTabSz="914400" rtl="0" eaLnBrk="1" latinLnBrk="0" hangingPunct="1">
                    <a:defRPr sz="1800" kern="1200">
                      <a:solidFill>
                        <a:schemeClr val="lt1"/>
                      </a:solidFill>
                    </a:defRPr>
                  </a:lvl6pPr>
                  <a:lvl7pPr marL="2743200" algn="l" defTabSz="914400" rtl="0" eaLnBrk="1" latinLnBrk="0" hangingPunct="1">
                    <a:defRPr sz="1800" kern="1200">
                      <a:solidFill>
                        <a:schemeClr val="lt1"/>
                      </a:solidFill>
                    </a:defRPr>
                  </a:lvl7pPr>
                  <a:lvl8pPr marL="3200400" algn="l" defTabSz="914400" rtl="0" eaLnBrk="1" latinLnBrk="0" hangingPunct="1">
                    <a:defRPr sz="1800" kern="1200">
                      <a:solidFill>
                        <a:schemeClr val="lt1"/>
                      </a:solidFill>
                    </a:defRPr>
                  </a:lvl8pPr>
                  <a:lvl9pPr marL="3657600" algn="l" defTabSz="914400" rtl="0" eaLnBrk="1" latinLnBrk="0" hangingPunct="1">
                    <a:defRPr sz="1800" kern="1200">
                      <a:solidFill>
                        <a:schemeClr val="lt1"/>
                      </a:solidFill>
                    </a:defRPr>
                  </a:lvl9pPr>
                </a:lstStyle>
                <a:p>
                  <a:pPr algn="ctr" defTabSz="914354"/>
                  <a:endParaRPr lang="zh-CN" altLang="en-US" sz="2000" b="1" i="1">
                    <a:solidFill>
                      <a:schemeClr val="tx1"/>
                    </a:solidFill>
                    <a:cs typeface="+mn-ea"/>
                    <a:sym typeface="+mn-lt"/>
                  </a:endParaRPr>
                </a:p>
              </p:txBody>
            </p:sp>
            <p:sp>
              <p:nvSpPr>
                <p:cNvPr id="35" name="işḻíďé">
                  <a:extLst>
                    <a:ext uri="{FF2B5EF4-FFF2-40B4-BE49-F238E27FC236}">
                      <a16:creationId xmlns:a16="http://schemas.microsoft.com/office/drawing/2014/main" xmlns="" id="{ECC0A2D2-75D0-4CCF-B2AB-72A8D8A5177C}"/>
                    </a:ext>
                  </a:extLst>
                </p:cNvPr>
                <p:cNvSpPr/>
                <p:nvPr/>
              </p:nvSpPr>
              <p:spPr>
                <a:xfrm>
                  <a:off x="4850222" y="3026855"/>
                  <a:ext cx="323850" cy="323850"/>
                </a:xfrm>
                <a:prstGeom prst="rect">
                  <a:avLst/>
                </a:prstGeom>
                <a:noFill/>
                <a:ln w="19050">
                  <a:solidFill>
                    <a:schemeClr val="bg1">
                      <a:lumMod val="75000"/>
                    </a:schemeClr>
                  </a:solidFill>
                  <a:prstDash val="solid"/>
                  <a:round/>
                  <a:headEnd/>
                  <a:tailEn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lnSpcReduction="10000"/>
                </a:bodyPr>
                <a:lstStyle/>
                <a:p>
                  <a:pPr algn="ctr" defTabSz="914354"/>
                  <a:r>
                    <a:rPr lang="en-US" altLang="zh-CN" sz="1600" b="1" i="1" dirty="0">
                      <a:solidFill>
                        <a:schemeClr val="tx1"/>
                      </a:solidFill>
                      <a:cs typeface="+mn-ea"/>
                      <a:sym typeface="+mn-lt"/>
                    </a:rPr>
                    <a:t>2</a:t>
                  </a:r>
                  <a:endParaRPr lang="zh-CN" altLang="en-US" sz="1600" b="1" i="1" dirty="0">
                    <a:solidFill>
                      <a:schemeClr val="tx1"/>
                    </a:solidFill>
                    <a:cs typeface="+mn-ea"/>
                    <a:sym typeface="+mn-lt"/>
                  </a:endParaRPr>
                </a:p>
              </p:txBody>
            </p:sp>
          </p:grpSp>
        </p:grpSp>
        <p:grpSp>
          <p:nvGrpSpPr>
            <p:cNvPr id="11" name="iṣļïdê">
              <a:extLst>
                <a:ext uri="{FF2B5EF4-FFF2-40B4-BE49-F238E27FC236}">
                  <a16:creationId xmlns:a16="http://schemas.microsoft.com/office/drawing/2014/main" xmlns="" id="{3ACA356D-719F-41B6-8D87-C69181C5142A}"/>
                </a:ext>
              </a:extLst>
            </p:cNvPr>
            <p:cNvGrpSpPr/>
            <p:nvPr/>
          </p:nvGrpSpPr>
          <p:grpSpPr>
            <a:xfrm>
              <a:off x="6333596" y="3026855"/>
              <a:ext cx="2355056" cy="1559242"/>
              <a:chOff x="6217181" y="2430057"/>
              <a:chExt cx="2355056" cy="1559242"/>
            </a:xfrm>
          </p:grpSpPr>
          <p:sp>
            <p:nvSpPr>
              <p:cNvPr id="25" name="îṣ1íḓe">
                <a:extLst>
                  <a:ext uri="{FF2B5EF4-FFF2-40B4-BE49-F238E27FC236}">
                    <a16:creationId xmlns:a16="http://schemas.microsoft.com/office/drawing/2014/main" xmlns="" id="{79586032-D7E0-4142-B7B2-BB8D5B84F35D}"/>
                  </a:ext>
                </a:extLst>
              </p:cNvPr>
              <p:cNvSpPr txBox="1"/>
              <p:nvPr/>
            </p:nvSpPr>
            <p:spPr bwMode="auto">
              <a:xfrm>
                <a:off x="6217181" y="3599726"/>
                <a:ext cx="2355056" cy="389573"/>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square" lIns="91440" tIns="45720" rIns="91440" bIns="45720" anchor="ctr">
                <a:normAutofit/>
              </a:bodyPr>
              <a:lstStyle>
                <a:defPPr>
                  <a:defRPr lang="zh-CN"/>
                </a:defPPr>
                <a:lvl1pPr marL="0" algn="l" defTabSz="914377" rtl="0" eaLnBrk="1" latinLnBrk="0" hangingPunct="1">
                  <a:defRPr sz="1800" kern="1200">
                    <a:solidFill>
                      <a:schemeClr val="tx1"/>
                    </a:solidFill>
                  </a:defRPr>
                </a:lvl1pPr>
                <a:lvl2pPr marL="457189" algn="l" defTabSz="914377" rtl="0" eaLnBrk="1" latinLnBrk="0" hangingPunct="1">
                  <a:defRPr sz="1800" kern="1200">
                    <a:solidFill>
                      <a:schemeClr val="tx1"/>
                    </a:solidFill>
                  </a:defRPr>
                </a:lvl2pPr>
                <a:lvl3pPr marL="914377" algn="l" defTabSz="914377" rtl="0" eaLnBrk="1" latinLnBrk="0" hangingPunct="1">
                  <a:defRPr sz="1800" kern="1200">
                    <a:solidFill>
                      <a:schemeClr val="tx1"/>
                    </a:solidFill>
                  </a:defRPr>
                </a:lvl3pPr>
                <a:lvl4pPr marL="1371566" algn="l" defTabSz="914377" rtl="0" eaLnBrk="1" latinLnBrk="0" hangingPunct="1">
                  <a:defRPr sz="1800" kern="1200">
                    <a:solidFill>
                      <a:schemeClr val="tx1"/>
                    </a:solidFill>
                  </a:defRPr>
                </a:lvl4pPr>
                <a:lvl5pPr marL="1828754" algn="l" defTabSz="914377" rtl="0" eaLnBrk="1" latinLnBrk="0" hangingPunct="1">
                  <a:defRPr sz="1800" kern="1200">
                    <a:solidFill>
                      <a:schemeClr val="tx1"/>
                    </a:solidFill>
                  </a:defRPr>
                </a:lvl5pPr>
                <a:lvl6pPr marL="2285943" algn="l" defTabSz="914377" rtl="0" eaLnBrk="1" latinLnBrk="0" hangingPunct="1">
                  <a:defRPr sz="1800" kern="1200">
                    <a:solidFill>
                      <a:schemeClr val="tx1"/>
                    </a:solidFill>
                  </a:defRPr>
                </a:lvl6pPr>
                <a:lvl7pPr marL="2743131" algn="l" defTabSz="914377" rtl="0" eaLnBrk="1" latinLnBrk="0" hangingPunct="1">
                  <a:defRPr sz="1800" kern="1200">
                    <a:solidFill>
                      <a:schemeClr val="tx1"/>
                    </a:solidFill>
                  </a:defRPr>
                </a:lvl7pPr>
                <a:lvl8pPr marL="3200320" algn="l" defTabSz="914377" rtl="0" eaLnBrk="1" latinLnBrk="0" hangingPunct="1">
                  <a:defRPr sz="1800" kern="1200">
                    <a:solidFill>
                      <a:schemeClr val="tx1"/>
                    </a:solidFill>
                  </a:defRPr>
                </a:lvl8pPr>
                <a:lvl9pPr marL="3657509" algn="l" defTabSz="914377" rtl="0" eaLnBrk="1" latinLnBrk="0" hangingPunct="1">
                  <a:defRPr sz="1800" kern="1200">
                    <a:solidFill>
                      <a:schemeClr val="tx1"/>
                    </a:solidFill>
                  </a:defRPr>
                </a:lvl9pPr>
              </a:lstStyle>
              <a:p>
                <a:pPr algn="ctr">
                  <a:spcBef>
                    <a:spcPct val="0"/>
                  </a:spcBef>
                </a:pPr>
                <a:r>
                  <a:rPr lang="en-US" altLang="zh-CN" sz="1600" i="1" dirty="0">
                    <a:cs typeface="+mn-ea"/>
                    <a:sym typeface="+mn-lt"/>
                  </a:rPr>
                  <a:t>Text here</a:t>
                </a:r>
              </a:p>
            </p:txBody>
          </p:sp>
          <p:grpSp>
            <p:nvGrpSpPr>
              <p:cNvPr id="26" name="îslïḋè">
                <a:extLst>
                  <a:ext uri="{FF2B5EF4-FFF2-40B4-BE49-F238E27FC236}">
                    <a16:creationId xmlns:a16="http://schemas.microsoft.com/office/drawing/2014/main" xmlns="" id="{28C9A390-DC7E-464E-A02B-DD334F97D94B}"/>
                  </a:ext>
                </a:extLst>
              </p:cNvPr>
              <p:cNvGrpSpPr/>
              <p:nvPr/>
            </p:nvGrpSpPr>
            <p:grpSpPr>
              <a:xfrm>
                <a:off x="6901514" y="2430057"/>
                <a:ext cx="986390" cy="994889"/>
                <a:chOff x="6988825" y="2430057"/>
                <a:chExt cx="986390" cy="994889"/>
              </a:xfrm>
            </p:grpSpPr>
            <p:grpSp>
              <p:nvGrpSpPr>
                <p:cNvPr id="27" name="iṣḻíḋé">
                  <a:extLst>
                    <a:ext uri="{FF2B5EF4-FFF2-40B4-BE49-F238E27FC236}">
                      <a16:creationId xmlns:a16="http://schemas.microsoft.com/office/drawing/2014/main" xmlns="" id="{08B1A5FC-1DF2-4349-A482-F62A11992664}"/>
                    </a:ext>
                  </a:extLst>
                </p:cNvPr>
                <p:cNvGrpSpPr/>
                <p:nvPr/>
              </p:nvGrpSpPr>
              <p:grpSpPr>
                <a:xfrm>
                  <a:off x="6988825" y="2600482"/>
                  <a:ext cx="824464" cy="824464"/>
                  <a:chOff x="5602806" y="1921673"/>
                  <a:chExt cx="824464" cy="824464"/>
                </a:xfrm>
              </p:grpSpPr>
              <p:sp>
                <p:nvSpPr>
                  <p:cNvPr id="29" name="íṣḷïḓé">
                    <a:extLst>
                      <a:ext uri="{FF2B5EF4-FFF2-40B4-BE49-F238E27FC236}">
                        <a16:creationId xmlns:a16="http://schemas.microsoft.com/office/drawing/2014/main" xmlns="" id="{9823A4BC-348E-4EF1-B0B6-F5F4F52584B8}"/>
                      </a:ext>
                    </a:extLst>
                  </p:cNvPr>
                  <p:cNvSpPr/>
                  <p:nvPr/>
                </p:nvSpPr>
                <p:spPr>
                  <a:xfrm>
                    <a:off x="5602806" y="1921673"/>
                    <a:ext cx="824464" cy="824464"/>
                  </a:xfrm>
                  <a:prstGeom prst="rect">
                    <a:avLst/>
                  </a:prstGeom>
                  <a:solidFill>
                    <a:schemeClr val="bg1">
                      <a:lumMod val="95000"/>
                    </a:schemeClr>
                  </a:solidFill>
                  <a:ln w="3175">
                    <a:solidFill>
                      <a:schemeClr val="bg1">
                        <a:lumMod val="75000"/>
                      </a:schemeClr>
                    </a:solidFill>
                    <a:prstDash val="solid"/>
                    <a:round/>
                    <a:headEnd/>
                    <a:tailEnd/>
                  </a:ln>
                  <a:effectLst>
                    <a:reflection blurRad="6350" stA="20000" endPos="38000" dist="38100" dir="5400000" sy="-100000" algn="bl" rotWithShape="0"/>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a:bodyPr>
                  <a:lstStyle/>
                  <a:p>
                    <a:pPr algn="ctr" defTabSz="914354"/>
                    <a:endParaRPr lang="zh-CN" altLang="en-US" sz="2000" b="1" i="1">
                      <a:solidFill>
                        <a:schemeClr val="tx1"/>
                      </a:solidFill>
                      <a:cs typeface="+mn-ea"/>
                      <a:sym typeface="+mn-lt"/>
                    </a:endParaRPr>
                  </a:p>
                </p:txBody>
              </p:sp>
              <p:sp>
                <p:nvSpPr>
                  <p:cNvPr id="30" name="iṧľíḍè">
                    <a:extLst>
                      <a:ext uri="{FF2B5EF4-FFF2-40B4-BE49-F238E27FC236}">
                        <a16:creationId xmlns:a16="http://schemas.microsoft.com/office/drawing/2014/main" xmlns="" id="{2E11A905-8EC0-4495-9C8E-4CCFA0F33264}"/>
                      </a:ext>
                    </a:extLst>
                  </p:cNvPr>
                  <p:cNvSpPr/>
                  <p:nvPr/>
                </p:nvSpPr>
                <p:spPr>
                  <a:xfrm>
                    <a:off x="5840240" y="2159351"/>
                    <a:ext cx="349596" cy="349108"/>
                  </a:xfrm>
                  <a:custGeom>
                    <a:avLst/>
                    <a:gdLst>
                      <a:gd name="connsiteX0" fmla="*/ 303432 w 606933"/>
                      <a:gd name="connsiteY0" fmla="*/ 462698 h 606088"/>
                      <a:gd name="connsiteX1" fmla="*/ 375127 w 606933"/>
                      <a:gd name="connsiteY1" fmla="*/ 534393 h 606088"/>
                      <a:gd name="connsiteX2" fmla="*/ 303432 w 606933"/>
                      <a:gd name="connsiteY2" fmla="*/ 606088 h 606088"/>
                      <a:gd name="connsiteX3" fmla="*/ 231737 w 606933"/>
                      <a:gd name="connsiteY3" fmla="*/ 534393 h 606088"/>
                      <a:gd name="connsiteX4" fmla="*/ 303432 w 606933"/>
                      <a:gd name="connsiteY4" fmla="*/ 462698 h 606088"/>
                      <a:gd name="connsiteX5" fmla="*/ 303467 w 606933"/>
                      <a:gd name="connsiteY5" fmla="*/ 386134 h 606088"/>
                      <a:gd name="connsiteX6" fmla="*/ 423957 w 606933"/>
                      <a:gd name="connsiteY6" fmla="*/ 437067 h 606088"/>
                      <a:gd name="connsiteX7" fmla="*/ 405850 w 606933"/>
                      <a:gd name="connsiteY7" fmla="*/ 454653 h 606088"/>
                      <a:gd name="connsiteX8" fmla="*/ 303467 w 606933"/>
                      <a:gd name="connsiteY8" fmla="*/ 411312 h 606088"/>
                      <a:gd name="connsiteX9" fmla="*/ 201084 w 606933"/>
                      <a:gd name="connsiteY9" fmla="*/ 454653 h 606088"/>
                      <a:gd name="connsiteX10" fmla="*/ 182976 w 606933"/>
                      <a:gd name="connsiteY10" fmla="*/ 437067 h 606088"/>
                      <a:gd name="connsiteX11" fmla="*/ 303467 w 606933"/>
                      <a:gd name="connsiteY11" fmla="*/ 386134 h 606088"/>
                      <a:gd name="connsiteX12" fmla="*/ 303479 w 606933"/>
                      <a:gd name="connsiteY12" fmla="*/ 306677 h 606088"/>
                      <a:gd name="connsiteX13" fmla="*/ 398522 w 606933"/>
                      <a:gd name="connsiteY13" fmla="*/ 325726 h 606088"/>
                      <a:gd name="connsiteX14" fmla="*/ 478927 w 606933"/>
                      <a:gd name="connsiteY14" fmla="*/ 380852 h 606088"/>
                      <a:gd name="connsiteX15" fmla="*/ 460824 w 606933"/>
                      <a:gd name="connsiteY15" fmla="*/ 398554 h 606088"/>
                      <a:gd name="connsiteX16" fmla="*/ 388700 w 606933"/>
                      <a:gd name="connsiteY16" fmla="*/ 349008 h 606088"/>
                      <a:gd name="connsiteX17" fmla="*/ 218259 w 606933"/>
                      <a:gd name="connsiteY17" fmla="*/ 349008 h 606088"/>
                      <a:gd name="connsiteX18" fmla="*/ 146039 w 606933"/>
                      <a:gd name="connsiteY18" fmla="*/ 398554 h 606088"/>
                      <a:gd name="connsiteX19" fmla="*/ 127935 w 606933"/>
                      <a:gd name="connsiteY19" fmla="*/ 380852 h 606088"/>
                      <a:gd name="connsiteX20" fmla="*/ 208437 w 606933"/>
                      <a:gd name="connsiteY20" fmla="*/ 325726 h 606088"/>
                      <a:gd name="connsiteX21" fmla="*/ 303479 w 606933"/>
                      <a:gd name="connsiteY21" fmla="*/ 306677 h 606088"/>
                      <a:gd name="connsiteX22" fmla="*/ 303467 w 606933"/>
                      <a:gd name="connsiteY22" fmla="*/ 227080 h 606088"/>
                      <a:gd name="connsiteX23" fmla="*/ 534039 w 606933"/>
                      <a:gd name="connsiteY23" fmla="*/ 324555 h 606088"/>
                      <a:gd name="connsiteX24" fmla="*/ 515932 w 606933"/>
                      <a:gd name="connsiteY24" fmla="*/ 342243 h 606088"/>
                      <a:gd name="connsiteX25" fmla="*/ 303467 w 606933"/>
                      <a:gd name="connsiteY25" fmla="*/ 252266 h 606088"/>
                      <a:gd name="connsiteX26" fmla="*/ 91001 w 606933"/>
                      <a:gd name="connsiteY26" fmla="*/ 342243 h 606088"/>
                      <a:gd name="connsiteX27" fmla="*/ 72894 w 606933"/>
                      <a:gd name="connsiteY27" fmla="*/ 324555 h 606088"/>
                      <a:gd name="connsiteX28" fmla="*/ 303467 w 606933"/>
                      <a:gd name="connsiteY28" fmla="*/ 227080 h 606088"/>
                      <a:gd name="connsiteX29" fmla="*/ 380417 w 606933"/>
                      <a:gd name="connsiteY29" fmla="*/ 0 h 606088"/>
                      <a:gd name="connsiteX30" fmla="*/ 381573 w 606933"/>
                      <a:gd name="connsiteY30" fmla="*/ 0 h 606088"/>
                      <a:gd name="connsiteX31" fmla="*/ 527383 w 606933"/>
                      <a:gd name="connsiteY31" fmla="*/ 133962 h 606088"/>
                      <a:gd name="connsiteX32" fmla="*/ 520834 w 606933"/>
                      <a:gd name="connsiteY32" fmla="*/ 184931 h 606088"/>
                      <a:gd name="connsiteX33" fmla="*/ 606933 w 606933"/>
                      <a:gd name="connsiteY33" fmla="*/ 288696 h 606088"/>
                      <a:gd name="connsiteX34" fmla="*/ 500994 w 606933"/>
                      <a:gd name="connsiteY34" fmla="*/ 394673 h 606088"/>
                      <a:gd name="connsiteX35" fmla="*/ 569758 w 606933"/>
                      <a:gd name="connsiteY35" fmla="*/ 324952 h 606088"/>
                      <a:gd name="connsiteX36" fmla="*/ 552134 w 606933"/>
                      <a:gd name="connsiteY36" fmla="*/ 306968 h 606088"/>
                      <a:gd name="connsiteX37" fmla="*/ 303467 w 606933"/>
                      <a:gd name="connsiteY37" fmla="*/ 201760 h 606088"/>
                      <a:gd name="connsiteX38" fmla="*/ 54799 w 606933"/>
                      <a:gd name="connsiteY38" fmla="*/ 306968 h 606088"/>
                      <a:gd name="connsiteX39" fmla="*/ 37175 w 606933"/>
                      <a:gd name="connsiteY39" fmla="*/ 324952 h 606088"/>
                      <a:gd name="connsiteX40" fmla="*/ 105939 w 606933"/>
                      <a:gd name="connsiteY40" fmla="*/ 394673 h 606088"/>
                      <a:gd name="connsiteX41" fmla="*/ 0 w 606933"/>
                      <a:gd name="connsiteY41" fmla="*/ 288696 h 606088"/>
                      <a:gd name="connsiteX42" fmla="*/ 63949 w 606933"/>
                      <a:gd name="connsiteY42" fmla="*/ 191663 h 606088"/>
                      <a:gd name="connsiteX43" fmla="*/ 68764 w 606933"/>
                      <a:gd name="connsiteY43" fmla="*/ 138963 h 606088"/>
                      <a:gd name="connsiteX44" fmla="*/ 162087 w 606933"/>
                      <a:gd name="connsiteY44" fmla="*/ 67702 h 606088"/>
                      <a:gd name="connsiteX45" fmla="*/ 243178 w 606933"/>
                      <a:gd name="connsiteY45" fmla="*/ 91360 h 606088"/>
                      <a:gd name="connsiteX46" fmla="*/ 380417 w 606933"/>
                      <a:gd name="connsiteY46" fmla="*/ 0 h 60608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Lst>
                    <a:rect l="l" t="t" r="r" b="b"/>
                    <a:pathLst>
                      <a:path w="606933" h="606088">
                        <a:moveTo>
                          <a:pt x="303432" y="462698"/>
                        </a:moveTo>
                        <a:cubicBezTo>
                          <a:pt x="343028" y="462698"/>
                          <a:pt x="375127" y="494797"/>
                          <a:pt x="375127" y="534393"/>
                        </a:cubicBezTo>
                        <a:cubicBezTo>
                          <a:pt x="375127" y="573989"/>
                          <a:pt x="343028" y="606088"/>
                          <a:pt x="303432" y="606088"/>
                        </a:cubicBezTo>
                        <a:cubicBezTo>
                          <a:pt x="263836" y="606088"/>
                          <a:pt x="231737" y="573989"/>
                          <a:pt x="231737" y="534393"/>
                        </a:cubicBezTo>
                        <a:cubicBezTo>
                          <a:pt x="231737" y="494797"/>
                          <a:pt x="263836" y="462698"/>
                          <a:pt x="303432" y="462698"/>
                        </a:cubicBezTo>
                        <a:close/>
                        <a:moveTo>
                          <a:pt x="303467" y="386134"/>
                        </a:moveTo>
                        <a:cubicBezTo>
                          <a:pt x="348928" y="386134"/>
                          <a:pt x="391788" y="404201"/>
                          <a:pt x="423957" y="437067"/>
                        </a:cubicBezTo>
                        <a:lnTo>
                          <a:pt x="405850" y="454653"/>
                        </a:lnTo>
                        <a:cubicBezTo>
                          <a:pt x="378496" y="426784"/>
                          <a:pt x="342089" y="411312"/>
                          <a:pt x="303467" y="411312"/>
                        </a:cubicBezTo>
                        <a:cubicBezTo>
                          <a:pt x="264748" y="411312"/>
                          <a:pt x="228437" y="426784"/>
                          <a:pt x="201084" y="454653"/>
                        </a:cubicBezTo>
                        <a:lnTo>
                          <a:pt x="182976" y="437067"/>
                        </a:lnTo>
                        <a:cubicBezTo>
                          <a:pt x="215146" y="404201"/>
                          <a:pt x="257910" y="386134"/>
                          <a:pt x="303467" y="386134"/>
                        </a:cubicBezTo>
                        <a:close/>
                        <a:moveTo>
                          <a:pt x="303479" y="306677"/>
                        </a:moveTo>
                        <a:cubicBezTo>
                          <a:pt x="335955" y="306677"/>
                          <a:pt x="368430" y="313027"/>
                          <a:pt x="398522" y="325726"/>
                        </a:cubicBezTo>
                        <a:cubicBezTo>
                          <a:pt x="428565" y="338521"/>
                          <a:pt x="455624" y="357089"/>
                          <a:pt x="478927" y="380852"/>
                        </a:cubicBezTo>
                        <a:lnTo>
                          <a:pt x="460824" y="398554"/>
                        </a:lnTo>
                        <a:cubicBezTo>
                          <a:pt x="439928" y="377100"/>
                          <a:pt x="415662" y="360456"/>
                          <a:pt x="388700" y="349008"/>
                        </a:cubicBezTo>
                        <a:cubicBezTo>
                          <a:pt x="334775" y="326207"/>
                          <a:pt x="272184" y="326207"/>
                          <a:pt x="218259" y="349008"/>
                        </a:cubicBezTo>
                        <a:cubicBezTo>
                          <a:pt x="191297" y="360456"/>
                          <a:pt x="167031" y="377100"/>
                          <a:pt x="146039" y="398554"/>
                        </a:cubicBezTo>
                        <a:lnTo>
                          <a:pt x="127935" y="380852"/>
                        </a:lnTo>
                        <a:cubicBezTo>
                          <a:pt x="151238" y="357089"/>
                          <a:pt x="178297" y="338521"/>
                          <a:pt x="208437" y="325726"/>
                        </a:cubicBezTo>
                        <a:cubicBezTo>
                          <a:pt x="238529" y="313027"/>
                          <a:pt x="271004" y="306677"/>
                          <a:pt x="303479" y="306677"/>
                        </a:cubicBezTo>
                        <a:close/>
                        <a:moveTo>
                          <a:pt x="303467" y="227080"/>
                        </a:moveTo>
                        <a:cubicBezTo>
                          <a:pt x="390533" y="227080"/>
                          <a:pt x="472399" y="261687"/>
                          <a:pt x="534039" y="324555"/>
                        </a:cubicBezTo>
                        <a:lnTo>
                          <a:pt x="515932" y="342243"/>
                        </a:lnTo>
                        <a:cubicBezTo>
                          <a:pt x="459108" y="284181"/>
                          <a:pt x="383695" y="252266"/>
                          <a:pt x="303467" y="252266"/>
                        </a:cubicBezTo>
                        <a:cubicBezTo>
                          <a:pt x="223238" y="252266"/>
                          <a:pt x="147729" y="284181"/>
                          <a:pt x="91001" y="342243"/>
                        </a:cubicBezTo>
                        <a:lnTo>
                          <a:pt x="72894" y="324555"/>
                        </a:lnTo>
                        <a:cubicBezTo>
                          <a:pt x="134438" y="261687"/>
                          <a:pt x="216304" y="227080"/>
                          <a:pt x="303467" y="227080"/>
                        </a:cubicBezTo>
                        <a:close/>
                        <a:moveTo>
                          <a:pt x="380417" y="0"/>
                        </a:moveTo>
                        <a:lnTo>
                          <a:pt x="381573" y="0"/>
                        </a:lnTo>
                        <a:cubicBezTo>
                          <a:pt x="457463" y="481"/>
                          <a:pt x="522856" y="60586"/>
                          <a:pt x="527383" y="133962"/>
                        </a:cubicBezTo>
                        <a:cubicBezTo>
                          <a:pt x="528346" y="151368"/>
                          <a:pt x="526227" y="168583"/>
                          <a:pt x="520834" y="184931"/>
                        </a:cubicBezTo>
                        <a:cubicBezTo>
                          <a:pt x="569758" y="194259"/>
                          <a:pt x="606933" y="237246"/>
                          <a:pt x="606933" y="288696"/>
                        </a:cubicBezTo>
                        <a:cubicBezTo>
                          <a:pt x="606933" y="347166"/>
                          <a:pt x="559357" y="394673"/>
                          <a:pt x="500994" y="394673"/>
                        </a:cubicBezTo>
                        <a:lnTo>
                          <a:pt x="569758" y="324952"/>
                        </a:lnTo>
                        <a:lnTo>
                          <a:pt x="552134" y="306968"/>
                        </a:lnTo>
                        <a:cubicBezTo>
                          <a:pt x="485681" y="239170"/>
                          <a:pt x="397367" y="201760"/>
                          <a:pt x="303467" y="201760"/>
                        </a:cubicBezTo>
                        <a:cubicBezTo>
                          <a:pt x="209470" y="201760"/>
                          <a:pt x="121156" y="239170"/>
                          <a:pt x="54799" y="306968"/>
                        </a:cubicBezTo>
                        <a:lnTo>
                          <a:pt x="37175" y="324952"/>
                        </a:lnTo>
                        <a:lnTo>
                          <a:pt x="105939" y="394673"/>
                        </a:lnTo>
                        <a:cubicBezTo>
                          <a:pt x="47480" y="394673"/>
                          <a:pt x="0" y="347166"/>
                          <a:pt x="0" y="288696"/>
                        </a:cubicBezTo>
                        <a:cubicBezTo>
                          <a:pt x="0" y="245325"/>
                          <a:pt x="26389" y="207915"/>
                          <a:pt x="63949" y="191663"/>
                        </a:cubicBezTo>
                        <a:cubicBezTo>
                          <a:pt x="60963" y="173872"/>
                          <a:pt x="62312" y="156177"/>
                          <a:pt x="68764" y="138963"/>
                        </a:cubicBezTo>
                        <a:cubicBezTo>
                          <a:pt x="83596" y="99630"/>
                          <a:pt x="120096" y="71741"/>
                          <a:pt x="162087" y="67702"/>
                        </a:cubicBezTo>
                        <a:cubicBezTo>
                          <a:pt x="191653" y="65010"/>
                          <a:pt x="220642" y="73569"/>
                          <a:pt x="243178" y="91360"/>
                        </a:cubicBezTo>
                        <a:cubicBezTo>
                          <a:pt x="264655" y="37217"/>
                          <a:pt x="319261" y="0"/>
                          <a:pt x="380417" y="0"/>
                        </a:cubicBezTo>
                        <a:close/>
                      </a:path>
                    </a:pathLst>
                  </a:custGeom>
                  <a:solidFill>
                    <a:schemeClr val="tx1"/>
                  </a:solidFill>
                  <a:ln w="3175">
                    <a:noFill/>
                    <a:prstDash val="solid"/>
                    <a:round/>
                    <a:headEnd/>
                    <a:tailEn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fontScale="92500" lnSpcReduction="20000"/>
                  </a:bodyPr>
                  <a:lstStyle>
                    <a:defPPr>
                      <a:defRPr lang="zh-CN"/>
                    </a:defPPr>
                    <a:lvl1pPr marL="0" algn="l" defTabSz="914400" rtl="0" eaLnBrk="1" latinLnBrk="0" hangingPunct="1">
                      <a:defRPr sz="1800" kern="1200">
                        <a:solidFill>
                          <a:schemeClr val="lt1"/>
                        </a:solidFill>
                      </a:defRPr>
                    </a:lvl1pPr>
                    <a:lvl2pPr marL="457200" algn="l" defTabSz="914400" rtl="0" eaLnBrk="1" latinLnBrk="0" hangingPunct="1">
                      <a:defRPr sz="1800" kern="1200">
                        <a:solidFill>
                          <a:schemeClr val="lt1"/>
                        </a:solidFill>
                      </a:defRPr>
                    </a:lvl2pPr>
                    <a:lvl3pPr marL="914400" algn="l" defTabSz="914400" rtl="0" eaLnBrk="1" latinLnBrk="0" hangingPunct="1">
                      <a:defRPr sz="1800" kern="1200">
                        <a:solidFill>
                          <a:schemeClr val="lt1"/>
                        </a:solidFill>
                      </a:defRPr>
                    </a:lvl3pPr>
                    <a:lvl4pPr marL="1371600" algn="l" defTabSz="914400" rtl="0" eaLnBrk="1" latinLnBrk="0" hangingPunct="1">
                      <a:defRPr sz="1800" kern="1200">
                        <a:solidFill>
                          <a:schemeClr val="lt1"/>
                        </a:solidFill>
                      </a:defRPr>
                    </a:lvl4pPr>
                    <a:lvl5pPr marL="1828800" algn="l" defTabSz="914400" rtl="0" eaLnBrk="1" latinLnBrk="0" hangingPunct="1">
                      <a:defRPr sz="1800" kern="1200">
                        <a:solidFill>
                          <a:schemeClr val="lt1"/>
                        </a:solidFill>
                      </a:defRPr>
                    </a:lvl5pPr>
                    <a:lvl6pPr marL="2286000" algn="l" defTabSz="914400" rtl="0" eaLnBrk="1" latinLnBrk="0" hangingPunct="1">
                      <a:defRPr sz="1800" kern="1200">
                        <a:solidFill>
                          <a:schemeClr val="lt1"/>
                        </a:solidFill>
                      </a:defRPr>
                    </a:lvl6pPr>
                    <a:lvl7pPr marL="2743200" algn="l" defTabSz="914400" rtl="0" eaLnBrk="1" latinLnBrk="0" hangingPunct="1">
                      <a:defRPr sz="1800" kern="1200">
                        <a:solidFill>
                          <a:schemeClr val="lt1"/>
                        </a:solidFill>
                      </a:defRPr>
                    </a:lvl7pPr>
                    <a:lvl8pPr marL="3200400" algn="l" defTabSz="914400" rtl="0" eaLnBrk="1" latinLnBrk="0" hangingPunct="1">
                      <a:defRPr sz="1800" kern="1200">
                        <a:solidFill>
                          <a:schemeClr val="lt1"/>
                        </a:solidFill>
                      </a:defRPr>
                    </a:lvl8pPr>
                    <a:lvl9pPr marL="3657600" algn="l" defTabSz="914400" rtl="0" eaLnBrk="1" latinLnBrk="0" hangingPunct="1">
                      <a:defRPr sz="1800" kern="1200">
                        <a:solidFill>
                          <a:schemeClr val="lt1"/>
                        </a:solidFill>
                      </a:defRPr>
                    </a:lvl9pPr>
                  </a:lstStyle>
                  <a:p>
                    <a:pPr algn="ctr" defTabSz="914354"/>
                    <a:endParaRPr lang="zh-CN" altLang="en-US" sz="2000" b="1" i="1">
                      <a:solidFill>
                        <a:schemeClr val="tx1"/>
                      </a:solidFill>
                      <a:cs typeface="+mn-ea"/>
                      <a:sym typeface="+mn-lt"/>
                    </a:endParaRPr>
                  </a:p>
                </p:txBody>
              </p:sp>
            </p:grpSp>
            <p:sp>
              <p:nvSpPr>
                <p:cNvPr id="28" name="íŝḷiḍê">
                  <a:extLst>
                    <a:ext uri="{FF2B5EF4-FFF2-40B4-BE49-F238E27FC236}">
                      <a16:creationId xmlns:a16="http://schemas.microsoft.com/office/drawing/2014/main" xmlns="" id="{08571D17-FD78-45C8-8BE7-2E758D99DA20}"/>
                    </a:ext>
                  </a:extLst>
                </p:cNvPr>
                <p:cNvSpPr/>
                <p:nvPr/>
              </p:nvSpPr>
              <p:spPr>
                <a:xfrm>
                  <a:off x="7651365" y="2430057"/>
                  <a:ext cx="323850" cy="323850"/>
                </a:xfrm>
                <a:prstGeom prst="rect">
                  <a:avLst/>
                </a:prstGeom>
                <a:solidFill>
                  <a:schemeClr val="bg1">
                    <a:lumMod val="95000"/>
                  </a:schemeClr>
                </a:solidFill>
                <a:ln w="19050">
                  <a:solidFill>
                    <a:schemeClr val="bg1">
                      <a:lumMod val="75000"/>
                    </a:schemeClr>
                  </a:solidFill>
                  <a:prstDash val="solid"/>
                  <a:round/>
                  <a:headEnd/>
                  <a:tailEn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lnSpcReduction="10000"/>
                </a:bodyPr>
                <a:lstStyle/>
                <a:p>
                  <a:pPr algn="ctr" defTabSz="914354"/>
                  <a:r>
                    <a:rPr lang="en-US" altLang="zh-CN" sz="1600" b="1" i="1" dirty="0">
                      <a:solidFill>
                        <a:schemeClr val="tx1"/>
                      </a:solidFill>
                      <a:cs typeface="+mn-ea"/>
                      <a:sym typeface="+mn-lt"/>
                    </a:rPr>
                    <a:t>3</a:t>
                  </a:r>
                  <a:endParaRPr lang="zh-CN" altLang="en-US" sz="1600" b="1" i="1" dirty="0">
                    <a:solidFill>
                      <a:schemeClr val="tx1"/>
                    </a:solidFill>
                    <a:cs typeface="+mn-ea"/>
                    <a:sym typeface="+mn-lt"/>
                  </a:endParaRPr>
                </a:p>
              </p:txBody>
            </p:sp>
          </p:grpSp>
        </p:grpSp>
        <p:grpSp>
          <p:nvGrpSpPr>
            <p:cNvPr id="12" name="íṡlídê">
              <a:extLst>
                <a:ext uri="{FF2B5EF4-FFF2-40B4-BE49-F238E27FC236}">
                  <a16:creationId xmlns:a16="http://schemas.microsoft.com/office/drawing/2014/main" xmlns="" id="{F29C3C6E-535B-4B23-8765-C1AF33725748}"/>
                </a:ext>
              </a:extLst>
            </p:cNvPr>
            <p:cNvGrpSpPr/>
            <p:nvPr/>
          </p:nvGrpSpPr>
          <p:grpSpPr>
            <a:xfrm>
              <a:off x="9163844" y="3725459"/>
              <a:ext cx="2355056" cy="1559242"/>
              <a:chOff x="8989220" y="2430057"/>
              <a:chExt cx="2355056" cy="1559242"/>
            </a:xfrm>
          </p:grpSpPr>
          <p:sp>
            <p:nvSpPr>
              <p:cNvPr id="20" name="iṧ1íḑe">
                <a:extLst>
                  <a:ext uri="{FF2B5EF4-FFF2-40B4-BE49-F238E27FC236}">
                    <a16:creationId xmlns:a16="http://schemas.microsoft.com/office/drawing/2014/main" xmlns="" id="{8CDF0421-5CB3-471A-A5E3-AE5B90CBB512}"/>
                  </a:ext>
                </a:extLst>
              </p:cNvPr>
              <p:cNvSpPr txBox="1"/>
              <p:nvPr/>
            </p:nvSpPr>
            <p:spPr bwMode="auto">
              <a:xfrm>
                <a:off x="8989220" y="3599726"/>
                <a:ext cx="2355056" cy="389573"/>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square" lIns="91440" tIns="45720" rIns="91440" bIns="45720" anchor="ctr">
                <a:normAutofit/>
              </a:bodyPr>
              <a:lstStyle>
                <a:defPPr>
                  <a:defRPr lang="zh-CN"/>
                </a:defPPr>
                <a:lvl1pPr marL="0" algn="l" defTabSz="914377" rtl="0" eaLnBrk="1" latinLnBrk="0" hangingPunct="1">
                  <a:defRPr sz="1800" kern="1200">
                    <a:solidFill>
                      <a:schemeClr val="tx1"/>
                    </a:solidFill>
                  </a:defRPr>
                </a:lvl1pPr>
                <a:lvl2pPr marL="457189" algn="l" defTabSz="914377" rtl="0" eaLnBrk="1" latinLnBrk="0" hangingPunct="1">
                  <a:defRPr sz="1800" kern="1200">
                    <a:solidFill>
                      <a:schemeClr val="tx1"/>
                    </a:solidFill>
                  </a:defRPr>
                </a:lvl2pPr>
                <a:lvl3pPr marL="914377" algn="l" defTabSz="914377" rtl="0" eaLnBrk="1" latinLnBrk="0" hangingPunct="1">
                  <a:defRPr sz="1800" kern="1200">
                    <a:solidFill>
                      <a:schemeClr val="tx1"/>
                    </a:solidFill>
                  </a:defRPr>
                </a:lvl3pPr>
                <a:lvl4pPr marL="1371566" algn="l" defTabSz="914377" rtl="0" eaLnBrk="1" latinLnBrk="0" hangingPunct="1">
                  <a:defRPr sz="1800" kern="1200">
                    <a:solidFill>
                      <a:schemeClr val="tx1"/>
                    </a:solidFill>
                  </a:defRPr>
                </a:lvl4pPr>
                <a:lvl5pPr marL="1828754" algn="l" defTabSz="914377" rtl="0" eaLnBrk="1" latinLnBrk="0" hangingPunct="1">
                  <a:defRPr sz="1800" kern="1200">
                    <a:solidFill>
                      <a:schemeClr val="tx1"/>
                    </a:solidFill>
                  </a:defRPr>
                </a:lvl5pPr>
                <a:lvl6pPr marL="2285943" algn="l" defTabSz="914377" rtl="0" eaLnBrk="1" latinLnBrk="0" hangingPunct="1">
                  <a:defRPr sz="1800" kern="1200">
                    <a:solidFill>
                      <a:schemeClr val="tx1"/>
                    </a:solidFill>
                  </a:defRPr>
                </a:lvl6pPr>
                <a:lvl7pPr marL="2743131" algn="l" defTabSz="914377" rtl="0" eaLnBrk="1" latinLnBrk="0" hangingPunct="1">
                  <a:defRPr sz="1800" kern="1200">
                    <a:solidFill>
                      <a:schemeClr val="tx1"/>
                    </a:solidFill>
                  </a:defRPr>
                </a:lvl7pPr>
                <a:lvl8pPr marL="3200320" algn="l" defTabSz="914377" rtl="0" eaLnBrk="1" latinLnBrk="0" hangingPunct="1">
                  <a:defRPr sz="1800" kern="1200">
                    <a:solidFill>
                      <a:schemeClr val="tx1"/>
                    </a:solidFill>
                  </a:defRPr>
                </a:lvl8pPr>
                <a:lvl9pPr marL="3657509" algn="l" defTabSz="914377" rtl="0" eaLnBrk="1" latinLnBrk="0" hangingPunct="1">
                  <a:defRPr sz="1800" kern="1200">
                    <a:solidFill>
                      <a:schemeClr val="tx1"/>
                    </a:solidFill>
                  </a:defRPr>
                </a:lvl9pPr>
              </a:lstStyle>
              <a:p>
                <a:pPr algn="ctr">
                  <a:spcBef>
                    <a:spcPct val="0"/>
                  </a:spcBef>
                </a:pPr>
                <a:r>
                  <a:rPr lang="en-US" altLang="zh-CN" sz="1600" i="1" dirty="0">
                    <a:cs typeface="+mn-ea"/>
                    <a:sym typeface="+mn-lt"/>
                  </a:rPr>
                  <a:t>Text here</a:t>
                </a:r>
              </a:p>
            </p:txBody>
          </p:sp>
          <p:grpSp>
            <p:nvGrpSpPr>
              <p:cNvPr id="21" name="í$1ïḍé">
                <a:extLst>
                  <a:ext uri="{FF2B5EF4-FFF2-40B4-BE49-F238E27FC236}">
                    <a16:creationId xmlns:a16="http://schemas.microsoft.com/office/drawing/2014/main" xmlns="" id="{D210A2D2-3369-49A5-8EF6-70BF2BCBAF5A}"/>
                  </a:ext>
                </a:extLst>
              </p:cNvPr>
              <p:cNvGrpSpPr/>
              <p:nvPr/>
            </p:nvGrpSpPr>
            <p:grpSpPr>
              <a:xfrm>
                <a:off x="9673553" y="2430057"/>
                <a:ext cx="986390" cy="994889"/>
                <a:chOff x="9760864" y="2430057"/>
                <a:chExt cx="986390" cy="994889"/>
              </a:xfrm>
            </p:grpSpPr>
            <p:sp>
              <p:nvSpPr>
                <p:cNvPr id="22" name="ïSļïḓé">
                  <a:extLst>
                    <a:ext uri="{FF2B5EF4-FFF2-40B4-BE49-F238E27FC236}">
                      <a16:creationId xmlns:a16="http://schemas.microsoft.com/office/drawing/2014/main" xmlns="" id="{724441EF-1E73-4648-88A3-4F2166258CDF}"/>
                    </a:ext>
                  </a:extLst>
                </p:cNvPr>
                <p:cNvSpPr/>
                <p:nvPr/>
              </p:nvSpPr>
              <p:spPr>
                <a:xfrm>
                  <a:off x="9760864" y="2600482"/>
                  <a:ext cx="824464" cy="824464"/>
                </a:xfrm>
                <a:prstGeom prst="rect">
                  <a:avLst/>
                </a:prstGeom>
                <a:solidFill>
                  <a:schemeClr val="bg1">
                    <a:lumMod val="95000"/>
                  </a:schemeClr>
                </a:solidFill>
                <a:ln w="3175">
                  <a:solidFill>
                    <a:schemeClr val="bg1">
                      <a:lumMod val="75000"/>
                    </a:schemeClr>
                  </a:solidFill>
                  <a:prstDash val="solid"/>
                  <a:round/>
                  <a:headEnd/>
                  <a:tailEnd/>
                </a:ln>
                <a:effectLst>
                  <a:reflection blurRad="6350" stA="20000" endPos="38000" dist="38100" dir="5400000" sy="-100000" algn="bl" rotWithShape="0"/>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a:bodyPr>
                <a:lstStyle/>
                <a:p>
                  <a:pPr algn="ctr" defTabSz="914354"/>
                  <a:endParaRPr lang="zh-CN" altLang="en-US" sz="2000" b="1" i="1">
                    <a:solidFill>
                      <a:schemeClr val="tx1"/>
                    </a:solidFill>
                    <a:cs typeface="+mn-ea"/>
                    <a:sym typeface="+mn-lt"/>
                  </a:endParaRPr>
                </a:p>
              </p:txBody>
            </p:sp>
            <p:sp>
              <p:nvSpPr>
                <p:cNvPr id="23" name="îṩ1íḋe">
                  <a:extLst>
                    <a:ext uri="{FF2B5EF4-FFF2-40B4-BE49-F238E27FC236}">
                      <a16:creationId xmlns:a16="http://schemas.microsoft.com/office/drawing/2014/main" xmlns="" id="{4A37F0AF-9E98-4D77-8F18-2B83CB9D1ECE}"/>
                    </a:ext>
                  </a:extLst>
                </p:cNvPr>
                <p:cNvSpPr/>
                <p:nvPr/>
              </p:nvSpPr>
              <p:spPr>
                <a:xfrm>
                  <a:off x="9998298" y="2838179"/>
                  <a:ext cx="349596" cy="349070"/>
                </a:xfrm>
                <a:custGeom>
                  <a:avLst/>
                  <a:gdLst>
                    <a:gd name="T0" fmla="*/ 5063 w 5239"/>
                    <a:gd name="T1" fmla="*/ 2473 h 5239"/>
                    <a:gd name="T2" fmla="*/ 4717 w 5239"/>
                    <a:gd name="T3" fmla="*/ 2473 h 5239"/>
                    <a:gd name="T4" fmla="*/ 2792 w 5239"/>
                    <a:gd name="T5" fmla="*/ 565 h 5239"/>
                    <a:gd name="T6" fmla="*/ 2792 w 5239"/>
                    <a:gd name="T7" fmla="*/ 176 h 5239"/>
                    <a:gd name="T8" fmla="*/ 2629 w 5239"/>
                    <a:gd name="T9" fmla="*/ 0 h 5239"/>
                    <a:gd name="T10" fmla="*/ 2465 w 5239"/>
                    <a:gd name="T11" fmla="*/ 176 h 5239"/>
                    <a:gd name="T12" fmla="*/ 2465 w 5239"/>
                    <a:gd name="T13" fmla="*/ 565 h 5239"/>
                    <a:gd name="T14" fmla="*/ 522 w 5239"/>
                    <a:gd name="T15" fmla="*/ 2473 h 5239"/>
                    <a:gd name="T16" fmla="*/ 176 w 5239"/>
                    <a:gd name="T17" fmla="*/ 2473 h 5239"/>
                    <a:gd name="T18" fmla="*/ 0 w 5239"/>
                    <a:gd name="T19" fmla="*/ 2637 h 5239"/>
                    <a:gd name="T20" fmla="*/ 176 w 5239"/>
                    <a:gd name="T21" fmla="*/ 2801 h 5239"/>
                    <a:gd name="T22" fmla="*/ 516 w 5239"/>
                    <a:gd name="T23" fmla="*/ 2801 h 5239"/>
                    <a:gd name="T24" fmla="*/ 2465 w 5239"/>
                    <a:gd name="T25" fmla="*/ 4768 h 5239"/>
                    <a:gd name="T26" fmla="*/ 2465 w 5239"/>
                    <a:gd name="T27" fmla="*/ 5063 h 5239"/>
                    <a:gd name="T28" fmla="*/ 2629 w 5239"/>
                    <a:gd name="T29" fmla="*/ 5239 h 5239"/>
                    <a:gd name="T30" fmla="*/ 2792 w 5239"/>
                    <a:gd name="T31" fmla="*/ 5063 h 5239"/>
                    <a:gd name="T32" fmla="*/ 2792 w 5239"/>
                    <a:gd name="T33" fmla="*/ 4768 h 5239"/>
                    <a:gd name="T34" fmla="*/ 4723 w 5239"/>
                    <a:gd name="T35" fmla="*/ 2801 h 5239"/>
                    <a:gd name="T36" fmla="*/ 5063 w 5239"/>
                    <a:gd name="T37" fmla="*/ 2801 h 5239"/>
                    <a:gd name="T38" fmla="*/ 5239 w 5239"/>
                    <a:gd name="T39" fmla="*/ 2637 h 5239"/>
                    <a:gd name="T40" fmla="*/ 5063 w 5239"/>
                    <a:gd name="T41" fmla="*/ 2473 h 5239"/>
                    <a:gd name="T42" fmla="*/ 3463 w 5239"/>
                    <a:gd name="T43" fmla="*/ 2883 h 5239"/>
                    <a:gd name="T44" fmla="*/ 2792 w 5239"/>
                    <a:gd name="T45" fmla="*/ 2883 h 5239"/>
                    <a:gd name="T46" fmla="*/ 2792 w 5239"/>
                    <a:gd name="T47" fmla="*/ 3510 h 5239"/>
                    <a:gd name="T48" fmla="*/ 2629 w 5239"/>
                    <a:gd name="T49" fmla="*/ 3666 h 5239"/>
                    <a:gd name="T50" fmla="*/ 2465 w 5239"/>
                    <a:gd name="T51" fmla="*/ 3510 h 5239"/>
                    <a:gd name="T52" fmla="*/ 2465 w 5239"/>
                    <a:gd name="T53" fmla="*/ 2883 h 5239"/>
                    <a:gd name="T54" fmla="*/ 1776 w 5239"/>
                    <a:gd name="T55" fmla="*/ 2883 h 5239"/>
                    <a:gd name="T56" fmla="*/ 1620 w 5239"/>
                    <a:gd name="T57" fmla="*/ 2719 h 5239"/>
                    <a:gd name="T58" fmla="*/ 1776 w 5239"/>
                    <a:gd name="T59" fmla="*/ 2555 h 5239"/>
                    <a:gd name="T60" fmla="*/ 2465 w 5239"/>
                    <a:gd name="T61" fmla="*/ 2555 h 5239"/>
                    <a:gd name="T62" fmla="*/ 2465 w 5239"/>
                    <a:gd name="T63" fmla="*/ 1823 h 5239"/>
                    <a:gd name="T64" fmla="*/ 2629 w 5239"/>
                    <a:gd name="T65" fmla="*/ 1667 h 5239"/>
                    <a:gd name="T66" fmla="*/ 2792 w 5239"/>
                    <a:gd name="T67" fmla="*/ 1823 h 5239"/>
                    <a:gd name="T68" fmla="*/ 2792 w 5239"/>
                    <a:gd name="T69" fmla="*/ 2555 h 5239"/>
                    <a:gd name="T70" fmla="*/ 3463 w 5239"/>
                    <a:gd name="T71" fmla="*/ 2555 h 5239"/>
                    <a:gd name="T72" fmla="*/ 3619 w 5239"/>
                    <a:gd name="T73" fmla="*/ 2719 h 5239"/>
                    <a:gd name="T74" fmla="*/ 3463 w 5239"/>
                    <a:gd name="T75" fmla="*/ 2883 h 52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5239" h="5239">
                      <a:moveTo>
                        <a:pt x="5063" y="2473"/>
                      </a:moveTo>
                      <a:lnTo>
                        <a:pt x="4717" y="2473"/>
                      </a:lnTo>
                      <a:cubicBezTo>
                        <a:pt x="4612" y="1489"/>
                        <a:pt x="3858" y="649"/>
                        <a:pt x="2792" y="565"/>
                      </a:cubicBezTo>
                      <a:lnTo>
                        <a:pt x="2792" y="176"/>
                      </a:lnTo>
                      <a:cubicBezTo>
                        <a:pt x="2792" y="79"/>
                        <a:pt x="2726" y="0"/>
                        <a:pt x="2629" y="0"/>
                      </a:cubicBezTo>
                      <a:cubicBezTo>
                        <a:pt x="2531" y="0"/>
                        <a:pt x="2465" y="79"/>
                        <a:pt x="2465" y="176"/>
                      </a:cubicBezTo>
                      <a:lnTo>
                        <a:pt x="2465" y="565"/>
                      </a:lnTo>
                      <a:cubicBezTo>
                        <a:pt x="1481" y="649"/>
                        <a:pt x="627" y="1489"/>
                        <a:pt x="522" y="2473"/>
                      </a:cubicBezTo>
                      <a:lnTo>
                        <a:pt x="176" y="2473"/>
                      </a:lnTo>
                      <a:cubicBezTo>
                        <a:pt x="79" y="2473"/>
                        <a:pt x="0" y="2539"/>
                        <a:pt x="0" y="2637"/>
                      </a:cubicBezTo>
                      <a:cubicBezTo>
                        <a:pt x="0" y="2734"/>
                        <a:pt x="79" y="2801"/>
                        <a:pt x="176" y="2801"/>
                      </a:cubicBezTo>
                      <a:lnTo>
                        <a:pt x="516" y="2801"/>
                      </a:lnTo>
                      <a:cubicBezTo>
                        <a:pt x="580" y="3866"/>
                        <a:pt x="1399" y="4681"/>
                        <a:pt x="2465" y="4768"/>
                      </a:cubicBezTo>
                      <a:lnTo>
                        <a:pt x="2465" y="5063"/>
                      </a:lnTo>
                      <a:cubicBezTo>
                        <a:pt x="2465" y="5160"/>
                        <a:pt x="2531" y="5239"/>
                        <a:pt x="2629" y="5239"/>
                      </a:cubicBezTo>
                      <a:cubicBezTo>
                        <a:pt x="2726" y="5239"/>
                        <a:pt x="2792" y="5160"/>
                        <a:pt x="2792" y="5063"/>
                      </a:cubicBezTo>
                      <a:lnTo>
                        <a:pt x="2792" y="4768"/>
                      </a:lnTo>
                      <a:cubicBezTo>
                        <a:pt x="3858" y="4681"/>
                        <a:pt x="4659" y="3866"/>
                        <a:pt x="4723" y="2801"/>
                      </a:cubicBezTo>
                      <a:lnTo>
                        <a:pt x="5063" y="2801"/>
                      </a:lnTo>
                      <a:cubicBezTo>
                        <a:pt x="5160" y="2801"/>
                        <a:pt x="5239" y="2734"/>
                        <a:pt x="5239" y="2637"/>
                      </a:cubicBezTo>
                      <a:cubicBezTo>
                        <a:pt x="5239" y="2539"/>
                        <a:pt x="5160" y="2473"/>
                        <a:pt x="5063" y="2473"/>
                      </a:cubicBezTo>
                      <a:close/>
                      <a:moveTo>
                        <a:pt x="3463" y="2883"/>
                      </a:moveTo>
                      <a:lnTo>
                        <a:pt x="2792" y="2883"/>
                      </a:lnTo>
                      <a:lnTo>
                        <a:pt x="2792" y="3510"/>
                      </a:lnTo>
                      <a:cubicBezTo>
                        <a:pt x="2792" y="3596"/>
                        <a:pt x="2715" y="3666"/>
                        <a:pt x="2629" y="3666"/>
                      </a:cubicBezTo>
                      <a:cubicBezTo>
                        <a:pt x="2542" y="3666"/>
                        <a:pt x="2465" y="3596"/>
                        <a:pt x="2465" y="3510"/>
                      </a:cubicBezTo>
                      <a:lnTo>
                        <a:pt x="2465" y="2883"/>
                      </a:lnTo>
                      <a:lnTo>
                        <a:pt x="1776" y="2883"/>
                      </a:lnTo>
                      <a:cubicBezTo>
                        <a:pt x="1690" y="2883"/>
                        <a:pt x="1620" y="2805"/>
                        <a:pt x="1620" y="2719"/>
                      </a:cubicBezTo>
                      <a:cubicBezTo>
                        <a:pt x="1620" y="2632"/>
                        <a:pt x="1690" y="2555"/>
                        <a:pt x="1776" y="2555"/>
                      </a:cubicBezTo>
                      <a:lnTo>
                        <a:pt x="2465" y="2555"/>
                      </a:lnTo>
                      <a:lnTo>
                        <a:pt x="2465" y="1823"/>
                      </a:lnTo>
                      <a:cubicBezTo>
                        <a:pt x="2465" y="1737"/>
                        <a:pt x="2542" y="1667"/>
                        <a:pt x="2629" y="1667"/>
                      </a:cubicBezTo>
                      <a:cubicBezTo>
                        <a:pt x="2715" y="1667"/>
                        <a:pt x="2792" y="1737"/>
                        <a:pt x="2792" y="1823"/>
                      </a:cubicBezTo>
                      <a:lnTo>
                        <a:pt x="2792" y="2555"/>
                      </a:lnTo>
                      <a:lnTo>
                        <a:pt x="3463" y="2555"/>
                      </a:lnTo>
                      <a:cubicBezTo>
                        <a:pt x="3549" y="2555"/>
                        <a:pt x="3619" y="2632"/>
                        <a:pt x="3619" y="2719"/>
                      </a:cubicBezTo>
                      <a:cubicBezTo>
                        <a:pt x="3619" y="2805"/>
                        <a:pt x="3549" y="2883"/>
                        <a:pt x="3463" y="2883"/>
                      </a:cubicBezTo>
                      <a:close/>
                    </a:path>
                  </a:pathLst>
                </a:custGeom>
                <a:solidFill>
                  <a:schemeClr val="tx1"/>
                </a:solidFill>
                <a:ln w="3175">
                  <a:noFill/>
                  <a:prstDash val="solid"/>
                  <a:round/>
                  <a:headEnd/>
                  <a:tailEn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fontScale="92500" lnSpcReduction="20000"/>
                </a:bodyPr>
                <a:lstStyle>
                  <a:defPPr>
                    <a:defRPr lang="zh-CN"/>
                  </a:defPPr>
                  <a:lvl1pPr marL="0" algn="l" defTabSz="914400" rtl="0" eaLnBrk="1" latinLnBrk="0" hangingPunct="1">
                    <a:defRPr sz="1800" kern="1200">
                      <a:solidFill>
                        <a:schemeClr val="lt1"/>
                      </a:solidFill>
                    </a:defRPr>
                  </a:lvl1pPr>
                  <a:lvl2pPr marL="457200" algn="l" defTabSz="914400" rtl="0" eaLnBrk="1" latinLnBrk="0" hangingPunct="1">
                    <a:defRPr sz="1800" kern="1200">
                      <a:solidFill>
                        <a:schemeClr val="lt1"/>
                      </a:solidFill>
                    </a:defRPr>
                  </a:lvl2pPr>
                  <a:lvl3pPr marL="914400" algn="l" defTabSz="914400" rtl="0" eaLnBrk="1" latinLnBrk="0" hangingPunct="1">
                    <a:defRPr sz="1800" kern="1200">
                      <a:solidFill>
                        <a:schemeClr val="lt1"/>
                      </a:solidFill>
                    </a:defRPr>
                  </a:lvl3pPr>
                  <a:lvl4pPr marL="1371600" algn="l" defTabSz="914400" rtl="0" eaLnBrk="1" latinLnBrk="0" hangingPunct="1">
                    <a:defRPr sz="1800" kern="1200">
                      <a:solidFill>
                        <a:schemeClr val="lt1"/>
                      </a:solidFill>
                    </a:defRPr>
                  </a:lvl4pPr>
                  <a:lvl5pPr marL="1828800" algn="l" defTabSz="914400" rtl="0" eaLnBrk="1" latinLnBrk="0" hangingPunct="1">
                    <a:defRPr sz="1800" kern="1200">
                      <a:solidFill>
                        <a:schemeClr val="lt1"/>
                      </a:solidFill>
                    </a:defRPr>
                  </a:lvl5pPr>
                  <a:lvl6pPr marL="2286000" algn="l" defTabSz="914400" rtl="0" eaLnBrk="1" latinLnBrk="0" hangingPunct="1">
                    <a:defRPr sz="1800" kern="1200">
                      <a:solidFill>
                        <a:schemeClr val="lt1"/>
                      </a:solidFill>
                    </a:defRPr>
                  </a:lvl6pPr>
                  <a:lvl7pPr marL="2743200" algn="l" defTabSz="914400" rtl="0" eaLnBrk="1" latinLnBrk="0" hangingPunct="1">
                    <a:defRPr sz="1800" kern="1200">
                      <a:solidFill>
                        <a:schemeClr val="lt1"/>
                      </a:solidFill>
                    </a:defRPr>
                  </a:lvl7pPr>
                  <a:lvl8pPr marL="3200400" algn="l" defTabSz="914400" rtl="0" eaLnBrk="1" latinLnBrk="0" hangingPunct="1">
                    <a:defRPr sz="1800" kern="1200">
                      <a:solidFill>
                        <a:schemeClr val="lt1"/>
                      </a:solidFill>
                    </a:defRPr>
                  </a:lvl8pPr>
                  <a:lvl9pPr marL="3657600" algn="l" defTabSz="914400" rtl="0" eaLnBrk="1" latinLnBrk="0" hangingPunct="1">
                    <a:defRPr sz="1800" kern="1200">
                      <a:solidFill>
                        <a:schemeClr val="lt1"/>
                      </a:solidFill>
                    </a:defRPr>
                  </a:lvl9pPr>
                </a:lstStyle>
                <a:p>
                  <a:pPr algn="ctr" defTabSz="914354"/>
                  <a:endParaRPr lang="zh-CN" altLang="en-US" sz="2000" b="1" i="1">
                    <a:solidFill>
                      <a:schemeClr val="tx1"/>
                    </a:solidFill>
                    <a:cs typeface="+mn-ea"/>
                    <a:sym typeface="+mn-lt"/>
                  </a:endParaRPr>
                </a:p>
              </p:txBody>
            </p:sp>
            <p:sp>
              <p:nvSpPr>
                <p:cNvPr id="24" name="iS1íḍê">
                  <a:extLst>
                    <a:ext uri="{FF2B5EF4-FFF2-40B4-BE49-F238E27FC236}">
                      <a16:creationId xmlns:a16="http://schemas.microsoft.com/office/drawing/2014/main" xmlns="" id="{8082ACB6-93CB-4159-8307-CD22781019AB}"/>
                    </a:ext>
                  </a:extLst>
                </p:cNvPr>
                <p:cNvSpPr/>
                <p:nvPr/>
              </p:nvSpPr>
              <p:spPr>
                <a:xfrm>
                  <a:off x="10423404" y="2430057"/>
                  <a:ext cx="323850" cy="323850"/>
                </a:xfrm>
                <a:prstGeom prst="rect">
                  <a:avLst/>
                </a:prstGeom>
                <a:solidFill>
                  <a:schemeClr val="bg1">
                    <a:lumMod val="95000"/>
                  </a:schemeClr>
                </a:solidFill>
                <a:ln w="19050">
                  <a:solidFill>
                    <a:schemeClr val="bg1">
                      <a:lumMod val="75000"/>
                    </a:schemeClr>
                  </a:solidFill>
                  <a:prstDash val="solid"/>
                  <a:round/>
                  <a:headEnd/>
                  <a:tailEn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lnSpcReduction="10000"/>
                </a:bodyPr>
                <a:lstStyle/>
                <a:p>
                  <a:pPr algn="ctr" defTabSz="914354"/>
                  <a:r>
                    <a:rPr lang="en-US" altLang="zh-CN" sz="1600" b="1" i="1" dirty="0">
                      <a:solidFill>
                        <a:schemeClr val="tx1"/>
                      </a:solidFill>
                      <a:cs typeface="+mn-ea"/>
                      <a:sym typeface="+mn-lt"/>
                    </a:rPr>
                    <a:t>4</a:t>
                  </a:r>
                  <a:endParaRPr lang="zh-CN" altLang="en-US" sz="1600" b="1" i="1" dirty="0">
                    <a:solidFill>
                      <a:schemeClr val="tx1"/>
                    </a:solidFill>
                    <a:cs typeface="+mn-ea"/>
                    <a:sym typeface="+mn-lt"/>
                  </a:endParaRPr>
                </a:p>
              </p:txBody>
            </p:sp>
          </p:grpSp>
        </p:grpSp>
        <p:grpSp>
          <p:nvGrpSpPr>
            <p:cNvPr id="13" name="îŝlîdè">
              <a:extLst>
                <a:ext uri="{FF2B5EF4-FFF2-40B4-BE49-F238E27FC236}">
                  <a16:creationId xmlns:a16="http://schemas.microsoft.com/office/drawing/2014/main" xmlns="" id="{2CBCD900-A7FE-4BF4-B4C6-8B1EBABDA284}"/>
                </a:ext>
              </a:extLst>
            </p:cNvPr>
            <p:cNvGrpSpPr/>
            <p:nvPr/>
          </p:nvGrpSpPr>
          <p:grpSpPr>
            <a:xfrm>
              <a:off x="673100" y="3725459"/>
              <a:ext cx="2355056" cy="1559242"/>
              <a:chOff x="673101" y="2430057"/>
              <a:chExt cx="2355056" cy="1559242"/>
            </a:xfrm>
          </p:grpSpPr>
          <p:sp>
            <p:nvSpPr>
              <p:cNvPr id="15" name="ïšḷíḑe">
                <a:extLst>
                  <a:ext uri="{FF2B5EF4-FFF2-40B4-BE49-F238E27FC236}">
                    <a16:creationId xmlns:a16="http://schemas.microsoft.com/office/drawing/2014/main" xmlns="" id="{DF3685CA-A55F-431D-97BC-07CD09242339}"/>
                  </a:ext>
                </a:extLst>
              </p:cNvPr>
              <p:cNvSpPr txBox="1"/>
              <p:nvPr/>
            </p:nvSpPr>
            <p:spPr bwMode="auto">
              <a:xfrm>
                <a:off x="673101" y="3599726"/>
                <a:ext cx="2355056" cy="389573"/>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square" lIns="91440" tIns="45720" rIns="91440" bIns="45720" anchor="ctr">
                <a:normAutofit/>
              </a:bodyPr>
              <a:lstStyle>
                <a:defPPr>
                  <a:defRPr lang="zh-CN"/>
                </a:defPPr>
                <a:lvl1pPr marL="0" algn="l" defTabSz="914377" rtl="0" eaLnBrk="1" latinLnBrk="0" hangingPunct="1">
                  <a:defRPr sz="1800" kern="1200">
                    <a:solidFill>
                      <a:schemeClr val="tx1"/>
                    </a:solidFill>
                  </a:defRPr>
                </a:lvl1pPr>
                <a:lvl2pPr marL="457189" algn="l" defTabSz="914377" rtl="0" eaLnBrk="1" latinLnBrk="0" hangingPunct="1">
                  <a:defRPr sz="1800" kern="1200">
                    <a:solidFill>
                      <a:schemeClr val="tx1"/>
                    </a:solidFill>
                  </a:defRPr>
                </a:lvl2pPr>
                <a:lvl3pPr marL="914377" algn="l" defTabSz="914377" rtl="0" eaLnBrk="1" latinLnBrk="0" hangingPunct="1">
                  <a:defRPr sz="1800" kern="1200">
                    <a:solidFill>
                      <a:schemeClr val="tx1"/>
                    </a:solidFill>
                  </a:defRPr>
                </a:lvl3pPr>
                <a:lvl4pPr marL="1371566" algn="l" defTabSz="914377" rtl="0" eaLnBrk="1" latinLnBrk="0" hangingPunct="1">
                  <a:defRPr sz="1800" kern="1200">
                    <a:solidFill>
                      <a:schemeClr val="tx1"/>
                    </a:solidFill>
                  </a:defRPr>
                </a:lvl4pPr>
                <a:lvl5pPr marL="1828754" algn="l" defTabSz="914377" rtl="0" eaLnBrk="1" latinLnBrk="0" hangingPunct="1">
                  <a:defRPr sz="1800" kern="1200">
                    <a:solidFill>
                      <a:schemeClr val="tx1"/>
                    </a:solidFill>
                  </a:defRPr>
                </a:lvl5pPr>
                <a:lvl6pPr marL="2285943" algn="l" defTabSz="914377" rtl="0" eaLnBrk="1" latinLnBrk="0" hangingPunct="1">
                  <a:defRPr sz="1800" kern="1200">
                    <a:solidFill>
                      <a:schemeClr val="tx1"/>
                    </a:solidFill>
                  </a:defRPr>
                </a:lvl6pPr>
                <a:lvl7pPr marL="2743131" algn="l" defTabSz="914377" rtl="0" eaLnBrk="1" latinLnBrk="0" hangingPunct="1">
                  <a:defRPr sz="1800" kern="1200">
                    <a:solidFill>
                      <a:schemeClr val="tx1"/>
                    </a:solidFill>
                  </a:defRPr>
                </a:lvl7pPr>
                <a:lvl8pPr marL="3200320" algn="l" defTabSz="914377" rtl="0" eaLnBrk="1" latinLnBrk="0" hangingPunct="1">
                  <a:defRPr sz="1800" kern="1200">
                    <a:solidFill>
                      <a:schemeClr val="tx1"/>
                    </a:solidFill>
                  </a:defRPr>
                </a:lvl8pPr>
                <a:lvl9pPr marL="3657509" algn="l" defTabSz="914377" rtl="0" eaLnBrk="1" latinLnBrk="0" hangingPunct="1">
                  <a:defRPr sz="1800" kern="1200">
                    <a:solidFill>
                      <a:schemeClr val="tx1"/>
                    </a:solidFill>
                  </a:defRPr>
                </a:lvl9pPr>
              </a:lstStyle>
              <a:p>
                <a:pPr algn="ctr">
                  <a:spcBef>
                    <a:spcPct val="0"/>
                  </a:spcBef>
                </a:pPr>
                <a:r>
                  <a:rPr lang="en-US" altLang="zh-CN" sz="1600" i="1" dirty="0">
                    <a:cs typeface="+mn-ea"/>
                    <a:sym typeface="+mn-lt"/>
                  </a:rPr>
                  <a:t>Text here</a:t>
                </a:r>
              </a:p>
            </p:txBody>
          </p:sp>
          <p:grpSp>
            <p:nvGrpSpPr>
              <p:cNvPr id="16" name="ïšľiḍé">
                <a:extLst>
                  <a:ext uri="{FF2B5EF4-FFF2-40B4-BE49-F238E27FC236}">
                    <a16:creationId xmlns:a16="http://schemas.microsoft.com/office/drawing/2014/main" xmlns="" id="{CF931DD9-B782-4CC0-869B-48C6FD5AB416}"/>
                  </a:ext>
                </a:extLst>
              </p:cNvPr>
              <p:cNvGrpSpPr/>
              <p:nvPr/>
            </p:nvGrpSpPr>
            <p:grpSpPr>
              <a:xfrm>
                <a:off x="1357434" y="2430057"/>
                <a:ext cx="986390" cy="994889"/>
                <a:chOff x="1444745" y="2425703"/>
                <a:chExt cx="986390" cy="994889"/>
              </a:xfrm>
            </p:grpSpPr>
            <p:sp>
              <p:nvSpPr>
                <p:cNvPr id="17" name="íṧlíḑè">
                  <a:extLst>
                    <a:ext uri="{FF2B5EF4-FFF2-40B4-BE49-F238E27FC236}">
                      <a16:creationId xmlns:a16="http://schemas.microsoft.com/office/drawing/2014/main" xmlns="" id="{07E534C5-1C39-4F40-B69E-AFFE4483EA70}"/>
                    </a:ext>
                  </a:extLst>
                </p:cNvPr>
                <p:cNvSpPr/>
                <p:nvPr/>
              </p:nvSpPr>
              <p:spPr>
                <a:xfrm>
                  <a:off x="1444745" y="2596128"/>
                  <a:ext cx="824464" cy="824464"/>
                </a:xfrm>
                <a:prstGeom prst="rect">
                  <a:avLst/>
                </a:prstGeom>
                <a:solidFill>
                  <a:schemeClr val="bg1">
                    <a:lumMod val="95000"/>
                  </a:schemeClr>
                </a:solidFill>
                <a:ln w="3175">
                  <a:solidFill>
                    <a:schemeClr val="bg1">
                      <a:lumMod val="75000"/>
                    </a:schemeClr>
                  </a:solidFill>
                  <a:prstDash val="solid"/>
                  <a:round/>
                  <a:headEnd/>
                  <a:tailEnd/>
                </a:ln>
                <a:effectLst>
                  <a:reflection blurRad="6350" stA="20000" endPos="38000" dist="38100" dir="5400000" sy="-100000" algn="bl" rotWithShape="0"/>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a:bodyPr>
                <a:lstStyle/>
                <a:p>
                  <a:pPr algn="ctr" defTabSz="914354"/>
                  <a:endParaRPr lang="zh-CN" altLang="en-US" sz="2000" b="1" i="1">
                    <a:solidFill>
                      <a:schemeClr val="tx1"/>
                    </a:solidFill>
                    <a:cs typeface="+mn-ea"/>
                    <a:sym typeface="+mn-lt"/>
                  </a:endParaRPr>
                </a:p>
              </p:txBody>
            </p:sp>
            <p:sp>
              <p:nvSpPr>
                <p:cNvPr id="18" name="ïṩḻiḑê">
                  <a:extLst>
                    <a:ext uri="{FF2B5EF4-FFF2-40B4-BE49-F238E27FC236}">
                      <a16:creationId xmlns:a16="http://schemas.microsoft.com/office/drawing/2014/main" xmlns="" id="{2705B188-1129-48CC-A6AA-B1D3E50EBC3A}"/>
                    </a:ext>
                  </a:extLst>
                </p:cNvPr>
                <p:cNvSpPr/>
                <p:nvPr/>
              </p:nvSpPr>
              <p:spPr>
                <a:xfrm>
                  <a:off x="1682179" y="2872514"/>
                  <a:ext cx="349596" cy="271692"/>
                </a:xfrm>
                <a:custGeom>
                  <a:avLst/>
                  <a:gdLst>
                    <a:gd name="connsiteX0" fmla="*/ 602379 w 607356"/>
                    <a:gd name="connsiteY0" fmla="*/ 168035 h 472012"/>
                    <a:gd name="connsiteX1" fmla="*/ 607356 w 607356"/>
                    <a:gd name="connsiteY1" fmla="*/ 175489 h 472012"/>
                    <a:gd name="connsiteX2" fmla="*/ 607356 w 607356"/>
                    <a:gd name="connsiteY2" fmla="*/ 438605 h 472012"/>
                    <a:gd name="connsiteX3" fmla="*/ 573897 w 607356"/>
                    <a:gd name="connsiteY3" fmla="*/ 472012 h 472012"/>
                    <a:gd name="connsiteX4" fmla="*/ 138461 w 607356"/>
                    <a:gd name="connsiteY4" fmla="*/ 472012 h 472012"/>
                    <a:gd name="connsiteX5" fmla="*/ 105001 w 607356"/>
                    <a:gd name="connsiteY5" fmla="*/ 438605 h 472012"/>
                    <a:gd name="connsiteX6" fmla="*/ 105001 w 607356"/>
                    <a:gd name="connsiteY6" fmla="*/ 381914 h 472012"/>
                    <a:gd name="connsiteX7" fmla="*/ 468909 w 607356"/>
                    <a:gd name="connsiteY7" fmla="*/ 381914 h 472012"/>
                    <a:gd name="connsiteX8" fmla="*/ 533155 w 607356"/>
                    <a:gd name="connsiteY8" fmla="*/ 317769 h 472012"/>
                    <a:gd name="connsiteX9" fmla="*/ 533155 w 607356"/>
                    <a:gd name="connsiteY9" fmla="*/ 230063 h 472012"/>
                    <a:gd name="connsiteX10" fmla="*/ 593530 w 607356"/>
                    <a:gd name="connsiteY10" fmla="*/ 169783 h 472012"/>
                    <a:gd name="connsiteX11" fmla="*/ 602379 w 607356"/>
                    <a:gd name="connsiteY11" fmla="*/ 168035 h 472012"/>
                    <a:gd name="connsiteX12" fmla="*/ 533192 w 607356"/>
                    <a:gd name="connsiteY12" fmla="*/ 120879 h 472012"/>
                    <a:gd name="connsiteX13" fmla="*/ 556406 w 607356"/>
                    <a:gd name="connsiteY13" fmla="*/ 120879 h 472012"/>
                    <a:gd name="connsiteX14" fmla="*/ 568566 w 607356"/>
                    <a:gd name="connsiteY14" fmla="*/ 128982 h 472012"/>
                    <a:gd name="connsiteX15" fmla="*/ 565710 w 607356"/>
                    <a:gd name="connsiteY15" fmla="*/ 143346 h 472012"/>
                    <a:gd name="connsiteX16" fmla="*/ 533192 w 607356"/>
                    <a:gd name="connsiteY16" fmla="*/ 175849 h 472012"/>
                    <a:gd name="connsiteX17" fmla="*/ 4978 w 607356"/>
                    <a:gd name="connsiteY17" fmla="*/ 47156 h 472012"/>
                    <a:gd name="connsiteX18" fmla="*/ 13828 w 607356"/>
                    <a:gd name="connsiteY18" fmla="*/ 48905 h 472012"/>
                    <a:gd name="connsiteX19" fmla="*/ 221344 w 607356"/>
                    <a:gd name="connsiteY19" fmla="*/ 256100 h 472012"/>
                    <a:gd name="connsiteX20" fmla="*/ 251213 w 607356"/>
                    <a:gd name="connsiteY20" fmla="*/ 268434 h 472012"/>
                    <a:gd name="connsiteX21" fmla="*/ 281082 w 607356"/>
                    <a:gd name="connsiteY21" fmla="*/ 256100 h 472012"/>
                    <a:gd name="connsiteX22" fmla="*/ 488597 w 607356"/>
                    <a:gd name="connsiteY22" fmla="*/ 48905 h 472012"/>
                    <a:gd name="connsiteX23" fmla="*/ 497447 w 607356"/>
                    <a:gd name="connsiteY23" fmla="*/ 47156 h 472012"/>
                    <a:gd name="connsiteX24" fmla="*/ 502425 w 607356"/>
                    <a:gd name="connsiteY24" fmla="*/ 54612 h 472012"/>
                    <a:gd name="connsiteX25" fmla="*/ 502425 w 607356"/>
                    <a:gd name="connsiteY25" fmla="*/ 317771 h 472012"/>
                    <a:gd name="connsiteX26" fmla="*/ 468961 w 607356"/>
                    <a:gd name="connsiteY26" fmla="*/ 351275 h 472012"/>
                    <a:gd name="connsiteX27" fmla="*/ 33464 w 607356"/>
                    <a:gd name="connsiteY27" fmla="*/ 351275 h 472012"/>
                    <a:gd name="connsiteX28" fmla="*/ 0 w 607356"/>
                    <a:gd name="connsiteY28" fmla="*/ 317771 h 472012"/>
                    <a:gd name="connsiteX29" fmla="*/ 0 w 607356"/>
                    <a:gd name="connsiteY29" fmla="*/ 54612 h 472012"/>
                    <a:gd name="connsiteX30" fmla="*/ 4978 w 607356"/>
                    <a:gd name="connsiteY30" fmla="*/ 47156 h 472012"/>
                    <a:gd name="connsiteX31" fmla="*/ 50961 w 607356"/>
                    <a:gd name="connsiteY31" fmla="*/ 0 h 472012"/>
                    <a:gd name="connsiteX32" fmla="*/ 451488 w 607356"/>
                    <a:gd name="connsiteY32" fmla="*/ 0 h 472012"/>
                    <a:gd name="connsiteX33" fmla="*/ 463563 w 607356"/>
                    <a:gd name="connsiteY33" fmla="*/ 8101 h 472012"/>
                    <a:gd name="connsiteX34" fmla="*/ 460706 w 607356"/>
                    <a:gd name="connsiteY34" fmla="*/ 22462 h 472012"/>
                    <a:gd name="connsiteX35" fmla="*/ 260489 w 607356"/>
                    <a:gd name="connsiteY35" fmla="*/ 222418 h 472012"/>
                    <a:gd name="connsiteX36" fmla="*/ 241868 w 607356"/>
                    <a:gd name="connsiteY36" fmla="*/ 222418 h 472012"/>
                    <a:gd name="connsiteX37" fmla="*/ 41650 w 607356"/>
                    <a:gd name="connsiteY37" fmla="*/ 22462 h 472012"/>
                    <a:gd name="connsiteX38" fmla="*/ 38793 w 607356"/>
                    <a:gd name="connsiteY38" fmla="*/ 8101 h 472012"/>
                    <a:gd name="connsiteX39" fmla="*/ 50961 w 607356"/>
                    <a:gd name="connsiteY39" fmla="*/ 0 h 4720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Lst>
                  <a:rect l="l" t="t" r="r" b="b"/>
                  <a:pathLst>
                    <a:path w="607356" h="472012">
                      <a:moveTo>
                        <a:pt x="602379" y="168035"/>
                      </a:moveTo>
                      <a:cubicBezTo>
                        <a:pt x="605328" y="169231"/>
                        <a:pt x="607356" y="172268"/>
                        <a:pt x="607356" y="175489"/>
                      </a:cubicBezTo>
                      <a:lnTo>
                        <a:pt x="607356" y="438605"/>
                      </a:lnTo>
                      <a:cubicBezTo>
                        <a:pt x="607356" y="457103"/>
                        <a:pt x="592332" y="472012"/>
                        <a:pt x="573897" y="472012"/>
                      </a:cubicBezTo>
                      <a:lnTo>
                        <a:pt x="138461" y="472012"/>
                      </a:lnTo>
                      <a:cubicBezTo>
                        <a:pt x="119934" y="472012"/>
                        <a:pt x="105001" y="457103"/>
                        <a:pt x="105001" y="438605"/>
                      </a:cubicBezTo>
                      <a:lnTo>
                        <a:pt x="105001" y="381914"/>
                      </a:lnTo>
                      <a:lnTo>
                        <a:pt x="468909" y="381914"/>
                      </a:lnTo>
                      <a:cubicBezTo>
                        <a:pt x="504304" y="381914"/>
                        <a:pt x="533155" y="353109"/>
                        <a:pt x="533155" y="317769"/>
                      </a:cubicBezTo>
                      <a:lnTo>
                        <a:pt x="533155" y="230063"/>
                      </a:lnTo>
                      <a:lnTo>
                        <a:pt x="593530" y="169783"/>
                      </a:lnTo>
                      <a:cubicBezTo>
                        <a:pt x="595834" y="167482"/>
                        <a:pt x="599337" y="166746"/>
                        <a:pt x="602379" y="168035"/>
                      </a:cubicBezTo>
                      <a:close/>
                      <a:moveTo>
                        <a:pt x="533192" y="120879"/>
                      </a:moveTo>
                      <a:lnTo>
                        <a:pt x="556406" y="120879"/>
                      </a:lnTo>
                      <a:cubicBezTo>
                        <a:pt x="561749" y="120879"/>
                        <a:pt x="566539" y="124101"/>
                        <a:pt x="568566" y="128982"/>
                      </a:cubicBezTo>
                      <a:cubicBezTo>
                        <a:pt x="570592" y="133862"/>
                        <a:pt x="569487" y="139570"/>
                        <a:pt x="565710" y="143346"/>
                      </a:cubicBezTo>
                      <a:lnTo>
                        <a:pt x="533192" y="175849"/>
                      </a:lnTo>
                      <a:close/>
                      <a:moveTo>
                        <a:pt x="4978" y="47156"/>
                      </a:moveTo>
                      <a:cubicBezTo>
                        <a:pt x="8020" y="45868"/>
                        <a:pt x="11523" y="46604"/>
                        <a:pt x="13828" y="48905"/>
                      </a:cubicBezTo>
                      <a:lnTo>
                        <a:pt x="221344" y="256100"/>
                      </a:lnTo>
                      <a:cubicBezTo>
                        <a:pt x="229272" y="264016"/>
                        <a:pt x="240058" y="268434"/>
                        <a:pt x="251213" y="268434"/>
                      </a:cubicBezTo>
                      <a:cubicBezTo>
                        <a:pt x="262460" y="268434"/>
                        <a:pt x="273153" y="264016"/>
                        <a:pt x="281082" y="256100"/>
                      </a:cubicBezTo>
                      <a:lnTo>
                        <a:pt x="488597" y="48905"/>
                      </a:lnTo>
                      <a:cubicBezTo>
                        <a:pt x="490902" y="46604"/>
                        <a:pt x="494405" y="45868"/>
                        <a:pt x="497447" y="47156"/>
                      </a:cubicBezTo>
                      <a:cubicBezTo>
                        <a:pt x="500489" y="48445"/>
                        <a:pt x="502425" y="51390"/>
                        <a:pt x="502425" y="54612"/>
                      </a:cubicBezTo>
                      <a:lnTo>
                        <a:pt x="502425" y="317771"/>
                      </a:lnTo>
                      <a:cubicBezTo>
                        <a:pt x="502425" y="336272"/>
                        <a:pt x="487491" y="351275"/>
                        <a:pt x="468961" y="351275"/>
                      </a:cubicBezTo>
                      <a:lnTo>
                        <a:pt x="33464" y="351275"/>
                      </a:lnTo>
                      <a:cubicBezTo>
                        <a:pt x="15026" y="351275"/>
                        <a:pt x="0" y="336272"/>
                        <a:pt x="0" y="317771"/>
                      </a:cubicBezTo>
                      <a:lnTo>
                        <a:pt x="0" y="54612"/>
                      </a:lnTo>
                      <a:cubicBezTo>
                        <a:pt x="0" y="51390"/>
                        <a:pt x="1936" y="48445"/>
                        <a:pt x="4978" y="47156"/>
                      </a:cubicBezTo>
                      <a:close/>
                      <a:moveTo>
                        <a:pt x="50961" y="0"/>
                      </a:moveTo>
                      <a:lnTo>
                        <a:pt x="451488" y="0"/>
                      </a:lnTo>
                      <a:cubicBezTo>
                        <a:pt x="456742" y="0"/>
                        <a:pt x="461535" y="3222"/>
                        <a:pt x="463563" y="8101"/>
                      </a:cubicBezTo>
                      <a:cubicBezTo>
                        <a:pt x="465591" y="13072"/>
                        <a:pt x="464485" y="18688"/>
                        <a:pt x="460706" y="22462"/>
                      </a:cubicBezTo>
                      <a:lnTo>
                        <a:pt x="260489" y="222418"/>
                      </a:lnTo>
                      <a:cubicBezTo>
                        <a:pt x="255326" y="227573"/>
                        <a:pt x="247030" y="227573"/>
                        <a:pt x="241868" y="222418"/>
                      </a:cubicBezTo>
                      <a:lnTo>
                        <a:pt x="41650" y="22462"/>
                      </a:lnTo>
                      <a:cubicBezTo>
                        <a:pt x="37871" y="18688"/>
                        <a:pt x="36765" y="13072"/>
                        <a:pt x="38793" y="8101"/>
                      </a:cubicBezTo>
                      <a:cubicBezTo>
                        <a:pt x="40821" y="3222"/>
                        <a:pt x="45614" y="0"/>
                        <a:pt x="50961" y="0"/>
                      </a:cubicBezTo>
                      <a:close/>
                    </a:path>
                  </a:pathLst>
                </a:custGeom>
                <a:solidFill>
                  <a:schemeClr val="tx1"/>
                </a:solidFill>
                <a:ln w="3175">
                  <a:noFill/>
                  <a:prstDash val="solid"/>
                  <a:round/>
                  <a:headEnd/>
                  <a:tailEn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fontScale="70000" lnSpcReduction="20000"/>
                </a:bodyPr>
                <a:lstStyle>
                  <a:defPPr>
                    <a:defRPr lang="zh-CN"/>
                  </a:defPPr>
                  <a:lvl1pPr marL="0" algn="l" defTabSz="914400" rtl="0" eaLnBrk="1" latinLnBrk="0" hangingPunct="1">
                    <a:defRPr sz="1800" kern="1200">
                      <a:solidFill>
                        <a:schemeClr val="lt1"/>
                      </a:solidFill>
                    </a:defRPr>
                  </a:lvl1pPr>
                  <a:lvl2pPr marL="457200" algn="l" defTabSz="914400" rtl="0" eaLnBrk="1" latinLnBrk="0" hangingPunct="1">
                    <a:defRPr sz="1800" kern="1200">
                      <a:solidFill>
                        <a:schemeClr val="lt1"/>
                      </a:solidFill>
                    </a:defRPr>
                  </a:lvl2pPr>
                  <a:lvl3pPr marL="914400" algn="l" defTabSz="914400" rtl="0" eaLnBrk="1" latinLnBrk="0" hangingPunct="1">
                    <a:defRPr sz="1800" kern="1200">
                      <a:solidFill>
                        <a:schemeClr val="lt1"/>
                      </a:solidFill>
                    </a:defRPr>
                  </a:lvl3pPr>
                  <a:lvl4pPr marL="1371600" algn="l" defTabSz="914400" rtl="0" eaLnBrk="1" latinLnBrk="0" hangingPunct="1">
                    <a:defRPr sz="1800" kern="1200">
                      <a:solidFill>
                        <a:schemeClr val="lt1"/>
                      </a:solidFill>
                    </a:defRPr>
                  </a:lvl4pPr>
                  <a:lvl5pPr marL="1828800" algn="l" defTabSz="914400" rtl="0" eaLnBrk="1" latinLnBrk="0" hangingPunct="1">
                    <a:defRPr sz="1800" kern="1200">
                      <a:solidFill>
                        <a:schemeClr val="lt1"/>
                      </a:solidFill>
                    </a:defRPr>
                  </a:lvl5pPr>
                  <a:lvl6pPr marL="2286000" algn="l" defTabSz="914400" rtl="0" eaLnBrk="1" latinLnBrk="0" hangingPunct="1">
                    <a:defRPr sz="1800" kern="1200">
                      <a:solidFill>
                        <a:schemeClr val="lt1"/>
                      </a:solidFill>
                    </a:defRPr>
                  </a:lvl6pPr>
                  <a:lvl7pPr marL="2743200" algn="l" defTabSz="914400" rtl="0" eaLnBrk="1" latinLnBrk="0" hangingPunct="1">
                    <a:defRPr sz="1800" kern="1200">
                      <a:solidFill>
                        <a:schemeClr val="lt1"/>
                      </a:solidFill>
                    </a:defRPr>
                  </a:lvl7pPr>
                  <a:lvl8pPr marL="3200400" algn="l" defTabSz="914400" rtl="0" eaLnBrk="1" latinLnBrk="0" hangingPunct="1">
                    <a:defRPr sz="1800" kern="1200">
                      <a:solidFill>
                        <a:schemeClr val="lt1"/>
                      </a:solidFill>
                    </a:defRPr>
                  </a:lvl8pPr>
                  <a:lvl9pPr marL="3657600" algn="l" defTabSz="914400" rtl="0" eaLnBrk="1" latinLnBrk="0" hangingPunct="1">
                    <a:defRPr sz="1800" kern="1200">
                      <a:solidFill>
                        <a:schemeClr val="lt1"/>
                      </a:solidFill>
                    </a:defRPr>
                  </a:lvl9pPr>
                </a:lstStyle>
                <a:p>
                  <a:pPr algn="ctr" defTabSz="914354"/>
                  <a:endParaRPr lang="zh-CN" altLang="en-US" sz="2000" b="1" i="1">
                    <a:solidFill>
                      <a:schemeClr val="tx1"/>
                    </a:solidFill>
                    <a:cs typeface="+mn-ea"/>
                    <a:sym typeface="+mn-lt"/>
                  </a:endParaRPr>
                </a:p>
              </p:txBody>
            </p:sp>
            <p:sp>
              <p:nvSpPr>
                <p:cNvPr id="19" name="ïŝḷiḋê">
                  <a:extLst>
                    <a:ext uri="{FF2B5EF4-FFF2-40B4-BE49-F238E27FC236}">
                      <a16:creationId xmlns:a16="http://schemas.microsoft.com/office/drawing/2014/main" xmlns="" id="{745E3899-4383-4774-9E8E-D46CAF7BEBA9}"/>
                    </a:ext>
                  </a:extLst>
                </p:cNvPr>
                <p:cNvSpPr/>
                <p:nvPr/>
              </p:nvSpPr>
              <p:spPr>
                <a:xfrm>
                  <a:off x="2107285" y="2425703"/>
                  <a:ext cx="323850" cy="323850"/>
                </a:xfrm>
                <a:prstGeom prst="rect">
                  <a:avLst/>
                </a:prstGeom>
                <a:solidFill>
                  <a:schemeClr val="bg1">
                    <a:lumMod val="95000"/>
                  </a:schemeClr>
                </a:solidFill>
                <a:ln w="19050">
                  <a:solidFill>
                    <a:schemeClr val="bg1">
                      <a:lumMod val="75000"/>
                    </a:schemeClr>
                  </a:solidFill>
                  <a:prstDash val="solid"/>
                  <a:round/>
                  <a:headEnd/>
                  <a:tailEn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rmAutofit lnSpcReduction="10000"/>
                </a:bodyPr>
                <a:lstStyle/>
                <a:p>
                  <a:pPr algn="ctr" defTabSz="914354"/>
                  <a:r>
                    <a:rPr lang="en-US" altLang="zh-CN" sz="1600" b="1" i="1" dirty="0">
                      <a:solidFill>
                        <a:schemeClr val="tx1"/>
                      </a:solidFill>
                      <a:cs typeface="+mn-ea"/>
                      <a:sym typeface="+mn-lt"/>
                    </a:rPr>
                    <a:t>1</a:t>
                  </a:r>
                  <a:endParaRPr lang="zh-CN" altLang="en-US" sz="1600" b="1" i="1" dirty="0">
                    <a:solidFill>
                      <a:schemeClr val="tx1"/>
                    </a:solidFill>
                    <a:cs typeface="+mn-ea"/>
                    <a:sym typeface="+mn-lt"/>
                  </a:endParaRPr>
                </a:p>
              </p:txBody>
            </p:sp>
          </p:grpSp>
        </p:grpSp>
        <p:cxnSp>
          <p:nvCxnSpPr>
            <p:cNvPr id="14" name="直接连接符 13">
              <a:extLst>
                <a:ext uri="{FF2B5EF4-FFF2-40B4-BE49-F238E27FC236}">
                  <a16:creationId xmlns:a16="http://schemas.microsoft.com/office/drawing/2014/main" xmlns="" id="{4D3E8470-08FF-42E3-8626-0D4B45E52B98}"/>
                </a:ext>
              </a:extLst>
            </p:cNvPr>
            <p:cNvCxnSpPr/>
            <p:nvPr/>
          </p:nvCxnSpPr>
          <p:spPr>
            <a:xfrm>
              <a:off x="6096000" y="3945847"/>
              <a:ext cx="0" cy="2200953"/>
            </a:xfrm>
            <a:prstGeom prst="line">
              <a:avLst/>
            </a:prstGeom>
            <a:ln w="3175" cap="rnd">
              <a:solidFill>
                <a:schemeClr val="bg1">
                  <a:lumMod val="75000"/>
                </a:schemeClr>
              </a:solidFill>
              <a:round/>
            </a:ln>
          </p:spPr>
          <p:style>
            <a:lnRef idx="1">
              <a:schemeClr val="accent1"/>
            </a:lnRef>
            <a:fillRef idx="0">
              <a:schemeClr val="accent1"/>
            </a:fillRef>
            <a:effectRef idx="0">
              <a:schemeClr val="accent1"/>
            </a:effectRef>
            <a:fontRef idx="minor">
              <a:schemeClr val="tx1"/>
            </a:fontRef>
          </p:style>
        </p:cxnSp>
      </p:grpSp>
      <p:sp>
        <p:nvSpPr>
          <p:cNvPr id="36" name="TextBox 13">
            <a:extLst>
              <a:ext uri="{FF2B5EF4-FFF2-40B4-BE49-F238E27FC236}">
                <a16:creationId xmlns:a16="http://schemas.microsoft.com/office/drawing/2014/main" xmlns="" id="{56DC0B72-BB27-447E-9CAB-B6D381F7505D}"/>
              </a:ext>
            </a:extLst>
          </p:cNvPr>
          <p:cNvSpPr txBox="1"/>
          <p:nvPr/>
        </p:nvSpPr>
        <p:spPr>
          <a:xfrm>
            <a:off x="2019973" y="4311240"/>
            <a:ext cx="3510873" cy="1194173"/>
          </a:xfrm>
          <a:prstGeom prst="rect">
            <a:avLst/>
          </a:prstGeom>
          <a:noFill/>
        </p:spPr>
        <p:txBody>
          <a:bodyPr wrap="square" lIns="0" tIns="0" rIns="0" bIns="0" rtlCol="0" anchor="t" anchorCtr="0">
            <a:spAutoFit/>
          </a:bodyPr>
          <a:lstStyle/>
          <a:p>
            <a:pPr algn="r"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algn="r"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algn="r" defTabSz="1216660">
              <a:lnSpc>
                <a:spcPct val="120000"/>
              </a:lnSpc>
              <a:spcBef>
                <a:spcPct val="20000"/>
              </a:spcBef>
              <a:defRPr/>
            </a:pPr>
            <a:r>
              <a:rPr lang="en-US" altLang="zh-CN" sz="1400" dirty="0">
                <a:cs typeface="+mn-ea"/>
                <a:sym typeface="+mn-lt"/>
              </a:rPr>
              <a:t>……</a:t>
            </a:r>
          </a:p>
        </p:txBody>
      </p:sp>
      <p:sp>
        <p:nvSpPr>
          <p:cNvPr id="37" name="TextBox 13">
            <a:extLst>
              <a:ext uri="{FF2B5EF4-FFF2-40B4-BE49-F238E27FC236}">
                <a16:creationId xmlns:a16="http://schemas.microsoft.com/office/drawing/2014/main" xmlns="" id="{0EB5980D-3A61-4B6B-B336-FCD53C20F101}"/>
              </a:ext>
            </a:extLst>
          </p:cNvPr>
          <p:cNvSpPr txBox="1"/>
          <p:nvPr/>
        </p:nvSpPr>
        <p:spPr>
          <a:xfrm>
            <a:off x="6583952" y="4271134"/>
            <a:ext cx="3510873" cy="1194173"/>
          </a:xfrm>
          <a:prstGeom prst="rect">
            <a:avLst/>
          </a:prstGeom>
          <a:noFill/>
        </p:spPr>
        <p:txBody>
          <a:bodyPr wrap="square" lIns="0" tIns="0" rIns="0" bIns="0" rtlCol="0" anchor="t" anchorCtr="0">
            <a:spAutoFit/>
          </a:bodyPr>
          <a:lstStyle/>
          <a:p>
            <a:pPr defTabSz="1216660">
              <a:lnSpc>
                <a:spcPct val="120000"/>
              </a:lnSpc>
              <a:spcBef>
                <a:spcPct val="20000"/>
              </a:spcBef>
              <a:defRPr/>
            </a:pPr>
            <a:r>
              <a:rPr lang="zh-CN" altLang="en-US" b="1" dirty="0">
                <a:cs typeface="+mn-ea"/>
                <a:sym typeface="+mn-lt"/>
              </a:rPr>
              <a:t>点击输入标题</a:t>
            </a:r>
            <a:endParaRPr lang="en-US" altLang="zh-CN" b="1" dirty="0">
              <a:cs typeface="+mn-ea"/>
              <a:sym typeface="+mn-lt"/>
            </a:endParaRPr>
          </a:p>
          <a:p>
            <a:pPr defTabSz="1216660">
              <a:lnSpc>
                <a:spcPct val="120000"/>
              </a:lnSpc>
              <a:spcBef>
                <a:spcPct val="20000"/>
              </a:spcBef>
              <a:defRPr/>
            </a:pPr>
            <a:r>
              <a:rPr lang="zh-CN" altLang="en-US" sz="1400" dirty="0">
                <a:cs typeface="+mn-ea"/>
                <a:sym typeface="+mn-lt"/>
              </a:rPr>
              <a:t>单击此处可编辑内容，根据您的需要自由拉伸文本框大小</a:t>
            </a:r>
            <a:endParaRPr lang="en-US" altLang="zh-CN" sz="1400" dirty="0">
              <a:cs typeface="+mn-ea"/>
              <a:sym typeface="+mn-lt"/>
            </a:endParaRPr>
          </a:p>
          <a:p>
            <a:pPr defTabSz="1216660">
              <a:lnSpc>
                <a:spcPct val="120000"/>
              </a:lnSpc>
              <a:spcBef>
                <a:spcPct val="20000"/>
              </a:spcBef>
              <a:defRPr/>
            </a:pPr>
            <a:r>
              <a:rPr lang="en-US" altLang="zh-CN" sz="1400" dirty="0">
                <a:cs typeface="+mn-ea"/>
                <a:sym typeface="+mn-lt"/>
              </a:rPr>
              <a:t>……</a:t>
            </a:r>
          </a:p>
        </p:txBody>
      </p:sp>
      <p:sp>
        <p:nvSpPr>
          <p:cNvPr id="38" name="文本框 37">
            <a:extLst>
              <a:ext uri="{FF2B5EF4-FFF2-40B4-BE49-F238E27FC236}">
                <a16:creationId xmlns:a16="http://schemas.microsoft.com/office/drawing/2014/main" xmlns="" id="{028940B7-8E92-4789-8DDB-13920E7F0E96}"/>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2811198402"/>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250"/>
                                        <p:tgtEl>
                                          <p:spTgt spid="6"/>
                                        </p:tgtEl>
                                      </p:cBhvr>
                                    </p:animEffect>
                                    <p:anim calcmode="lin" valueType="num">
                                      <p:cBhvr>
                                        <p:cTn id="8" dur="250" fill="hold"/>
                                        <p:tgtEl>
                                          <p:spTgt spid="6"/>
                                        </p:tgtEl>
                                        <p:attrNameLst>
                                          <p:attrName>ppt_x</p:attrName>
                                        </p:attrNameLst>
                                      </p:cBhvr>
                                      <p:tavLst>
                                        <p:tav tm="0">
                                          <p:val>
                                            <p:strVal val="#ppt_x"/>
                                          </p:val>
                                        </p:tav>
                                        <p:tav tm="100000">
                                          <p:val>
                                            <p:strVal val="#ppt_x"/>
                                          </p:val>
                                        </p:tav>
                                      </p:tavLst>
                                    </p:anim>
                                    <p:anim calcmode="lin" valueType="num">
                                      <p:cBhvr>
                                        <p:cTn id="9" dur="250" fill="hold"/>
                                        <p:tgtEl>
                                          <p:spTgt spid="6"/>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36"/>
                                        </p:tgtEl>
                                        <p:attrNameLst>
                                          <p:attrName>style.visibility</p:attrName>
                                        </p:attrNameLst>
                                      </p:cBhvr>
                                      <p:to>
                                        <p:strVal val="visible"/>
                                      </p:to>
                                    </p:set>
                                    <p:animEffect transition="in" filter="fade">
                                      <p:cBhvr>
                                        <p:cTn id="14" dur="500"/>
                                        <p:tgtEl>
                                          <p:spTgt spid="36"/>
                                        </p:tgtEl>
                                      </p:cBhvr>
                                    </p:animEffect>
                                  </p:childTnLst>
                                </p:cTn>
                              </p:par>
                              <p:par>
                                <p:cTn id="15" presetID="10" presetClass="entr" presetSubtype="0" fill="hold" grpId="0" nodeType="withEffect">
                                  <p:stCondLst>
                                    <p:cond delay="0"/>
                                  </p:stCondLst>
                                  <p:childTnLst>
                                    <p:set>
                                      <p:cBhvr>
                                        <p:cTn id="16" dur="1" fill="hold">
                                          <p:stCondLst>
                                            <p:cond delay="0"/>
                                          </p:stCondLst>
                                        </p:cTn>
                                        <p:tgtEl>
                                          <p:spTgt spid="37"/>
                                        </p:tgtEl>
                                        <p:attrNameLst>
                                          <p:attrName>style.visibility</p:attrName>
                                        </p:attrNameLst>
                                      </p:cBhvr>
                                      <p:to>
                                        <p:strVal val="visible"/>
                                      </p:to>
                                    </p:set>
                                    <p:animEffect transition="in" filter="fade">
                                      <p:cBhvr>
                                        <p:cTn id="17" dur="500"/>
                                        <p:tgtEl>
                                          <p:spTgt spid="3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6" grpId="0"/>
      <p:bldP spid="37"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 name="组合 11">
            <a:extLst>
              <a:ext uri="{FF2B5EF4-FFF2-40B4-BE49-F238E27FC236}">
                <a16:creationId xmlns:a16="http://schemas.microsoft.com/office/drawing/2014/main" xmlns="" id="{0E541FE0-523A-46B3-84DB-FE7BA64B208B}"/>
              </a:ext>
            </a:extLst>
          </p:cNvPr>
          <p:cNvGrpSpPr/>
          <p:nvPr/>
        </p:nvGrpSpPr>
        <p:grpSpPr>
          <a:xfrm>
            <a:off x="4978931" y="2191137"/>
            <a:ext cx="2234137" cy="594054"/>
            <a:chOff x="5255567" y="1824821"/>
            <a:chExt cx="1642534" cy="436748"/>
          </a:xfrm>
        </p:grpSpPr>
        <p:sp>
          <p:nvSpPr>
            <p:cNvPr id="13" name="矩形: 圆角 12">
              <a:extLst>
                <a:ext uri="{FF2B5EF4-FFF2-40B4-BE49-F238E27FC236}">
                  <a16:creationId xmlns:a16="http://schemas.microsoft.com/office/drawing/2014/main" xmlns="" id="{7B6CBE4E-403B-4D2B-8A25-3F1D1EA7B782}"/>
                </a:ext>
              </a:extLst>
            </p:cNvPr>
            <p:cNvSpPr/>
            <p:nvPr/>
          </p:nvSpPr>
          <p:spPr>
            <a:xfrm>
              <a:off x="5270015" y="1849740"/>
              <a:ext cx="1613639" cy="411829"/>
            </a:xfrm>
            <a:prstGeom prst="roundRect">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2400">
                <a:cs typeface="+mn-ea"/>
                <a:sym typeface="+mn-lt"/>
              </a:endParaRPr>
            </a:p>
          </p:txBody>
        </p:sp>
        <p:sp>
          <p:nvSpPr>
            <p:cNvPr id="14" name="文本框 13">
              <a:extLst>
                <a:ext uri="{FF2B5EF4-FFF2-40B4-BE49-F238E27FC236}">
                  <a16:creationId xmlns:a16="http://schemas.microsoft.com/office/drawing/2014/main" xmlns="" id="{AD5DE629-6EBB-4AF5-9452-8B2F855F0895}"/>
                </a:ext>
              </a:extLst>
            </p:cNvPr>
            <p:cNvSpPr txBox="1"/>
            <p:nvPr/>
          </p:nvSpPr>
          <p:spPr>
            <a:xfrm>
              <a:off x="5255567" y="1824821"/>
              <a:ext cx="1642534" cy="429926"/>
            </a:xfrm>
            <a:prstGeom prst="rect">
              <a:avLst/>
            </a:prstGeom>
            <a:noFill/>
          </p:spPr>
          <p:txBody>
            <a:bodyPr wrap="square" rtlCol="0">
              <a:spAutoFit/>
            </a:bodyPr>
            <a:lstStyle/>
            <a:p>
              <a:pPr algn="ctr"/>
              <a:r>
                <a:rPr lang="en-US" altLang="zh-CN" sz="3200" dirty="0">
                  <a:cs typeface="+mn-ea"/>
                  <a:sym typeface="+mn-lt"/>
                </a:rPr>
                <a:t>PART 02</a:t>
              </a:r>
              <a:endParaRPr lang="zh-CN" altLang="en-US" sz="3200" dirty="0">
                <a:cs typeface="+mn-ea"/>
                <a:sym typeface="+mn-lt"/>
              </a:endParaRPr>
            </a:p>
          </p:txBody>
        </p:sp>
      </p:grpSp>
      <p:sp>
        <p:nvSpPr>
          <p:cNvPr id="15" name="文本框 14">
            <a:extLst>
              <a:ext uri="{FF2B5EF4-FFF2-40B4-BE49-F238E27FC236}">
                <a16:creationId xmlns:a16="http://schemas.microsoft.com/office/drawing/2014/main" xmlns="" id="{B16D2A04-2628-4FDA-962C-9001F35027F0}"/>
              </a:ext>
            </a:extLst>
          </p:cNvPr>
          <p:cNvSpPr txBox="1"/>
          <p:nvPr/>
        </p:nvSpPr>
        <p:spPr>
          <a:xfrm>
            <a:off x="4347633" y="2906616"/>
            <a:ext cx="3496734" cy="523220"/>
          </a:xfrm>
          <a:prstGeom prst="rect">
            <a:avLst/>
          </a:prstGeom>
          <a:noFill/>
        </p:spPr>
        <p:txBody>
          <a:bodyPr wrap="square" rtlCol="0">
            <a:spAutoFit/>
          </a:bodyPr>
          <a:lstStyle/>
          <a:p>
            <a:pPr algn="ctr"/>
            <a:r>
              <a:rPr lang="zh-CN" altLang="en-US" sz="2800" b="1" dirty="0">
                <a:cs typeface="+mn-ea"/>
                <a:sym typeface="+mn-lt"/>
              </a:rPr>
              <a:t>点击添加标题</a:t>
            </a:r>
          </a:p>
        </p:txBody>
      </p:sp>
      <p:sp>
        <p:nvSpPr>
          <p:cNvPr id="16" name="文本框 15">
            <a:extLst>
              <a:ext uri="{FF2B5EF4-FFF2-40B4-BE49-F238E27FC236}">
                <a16:creationId xmlns:a16="http://schemas.microsoft.com/office/drawing/2014/main" xmlns="" id="{3F34329C-ADDF-4E45-A033-9B62696E4BB0}"/>
              </a:ext>
            </a:extLst>
          </p:cNvPr>
          <p:cNvSpPr txBox="1"/>
          <p:nvPr/>
        </p:nvSpPr>
        <p:spPr>
          <a:xfrm>
            <a:off x="1730885" y="4435319"/>
            <a:ext cx="8730230" cy="535531"/>
          </a:xfrm>
          <a:prstGeom prst="rect">
            <a:avLst/>
          </a:prstGeom>
          <a:noFill/>
        </p:spPr>
        <p:txBody>
          <a:bodyPr wrap="square" rtlCol="0">
            <a:spAutoFit/>
          </a:bodyPr>
          <a:lstStyle/>
          <a:p>
            <a:pPr algn="ctr" defTabSz="1216660">
              <a:lnSpc>
                <a:spcPct val="120000"/>
              </a:lnSpc>
              <a:spcBef>
                <a:spcPct val="20000"/>
              </a:spcBef>
              <a:defRPr/>
            </a:pPr>
            <a:r>
              <a:rPr lang="zh-CN" altLang="en-US" sz="1200" b="1" dirty="0">
                <a:cs typeface="+mn-ea"/>
                <a:sym typeface="+mn-lt"/>
              </a:rPr>
              <a:t>单击此处可编辑内容，根据您的需要自由拉伸文本框大小，点击文本框即可进行编辑输入相关内容点击文本框，单击此处可编辑内容，根据您的需要自由拉伸文本框大小</a:t>
            </a:r>
          </a:p>
        </p:txBody>
      </p:sp>
      <p:grpSp>
        <p:nvGrpSpPr>
          <p:cNvPr id="17" name="组合 16">
            <a:extLst>
              <a:ext uri="{FF2B5EF4-FFF2-40B4-BE49-F238E27FC236}">
                <a16:creationId xmlns:a16="http://schemas.microsoft.com/office/drawing/2014/main" xmlns="" id="{EA31921B-FBDF-4D00-A227-859CCDF826E4}"/>
              </a:ext>
            </a:extLst>
          </p:cNvPr>
          <p:cNvGrpSpPr/>
          <p:nvPr/>
        </p:nvGrpSpPr>
        <p:grpSpPr>
          <a:xfrm>
            <a:off x="1769112" y="3314446"/>
            <a:ext cx="8653776" cy="830887"/>
            <a:chOff x="3639338" y="2903370"/>
            <a:chExt cx="5734591" cy="550603"/>
          </a:xfrm>
        </p:grpSpPr>
        <p:sp>
          <p:nvSpPr>
            <p:cNvPr id="18" name="任意多边形: 形状 17">
              <a:extLst>
                <a:ext uri="{FF2B5EF4-FFF2-40B4-BE49-F238E27FC236}">
                  <a16:creationId xmlns:a16="http://schemas.microsoft.com/office/drawing/2014/main" xmlns="" id="{A427D0CA-828F-4EAC-92BA-91ED07732337}"/>
                </a:ext>
              </a:extLst>
            </p:cNvPr>
            <p:cNvSpPr/>
            <p:nvPr/>
          </p:nvSpPr>
          <p:spPr>
            <a:xfrm>
              <a:off x="3639338" y="2932739"/>
              <a:ext cx="4913324" cy="521234"/>
            </a:xfrm>
            <a:custGeom>
              <a:avLst/>
              <a:gdLst>
                <a:gd name="connsiteX0" fmla="*/ 0 w 5940110"/>
                <a:gd name="connsiteY0" fmla="*/ 642174 h 642174"/>
                <a:gd name="connsiteX1" fmla="*/ 607274 w 5940110"/>
                <a:gd name="connsiteY1" fmla="*/ 258265 h 642174"/>
                <a:gd name="connsiteX2" fmla="*/ 1814840 w 5940110"/>
                <a:gd name="connsiteY2" fmla="*/ 523511 h 642174"/>
                <a:gd name="connsiteX3" fmla="*/ 2673399 w 5940110"/>
                <a:gd name="connsiteY3" fmla="*/ 223365 h 642174"/>
                <a:gd name="connsiteX4" fmla="*/ 4613881 w 5940110"/>
                <a:gd name="connsiteY4" fmla="*/ 607273 h 642174"/>
                <a:gd name="connsiteX5" fmla="*/ 5940110 w 5940110"/>
                <a:gd name="connsiteY5" fmla="*/ 0 h 6421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940110" h="642174">
                  <a:moveTo>
                    <a:pt x="0" y="642174"/>
                  </a:moveTo>
                  <a:cubicBezTo>
                    <a:pt x="152400" y="460108"/>
                    <a:pt x="304801" y="278042"/>
                    <a:pt x="607274" y="258265"/>
                  </a:cubicBezTo>
                  <a:cubicBezTo>
                    <a:pt x="909747" y="238488"/>
                    <a:pt x="1470486" y="529328"/>
                    <a:pt x="1814840" y="523511"/>
                  </a:cubicBezTo>
                  <a:cubicBezTo>
                    <a:pt x="2159194" y="517694"/>
                    <a:pt x="2206892" y="209405"/>
                    <a:pt x="2673399" y="223365"/>
                  </a:cubicBezTo>
                  <a:cubicBezTo>
                    <a:pt x="3139906" y="237325"/>
                    <a:pt x="4069429" y="644501"/>
                    <a:pt x="4613881" y="607273"/>
                  </a:cubicBezTo>
                  <a:cubicBezTo>
                    <a:pt x="5158333" y="570045"/>
                    <a:pt x="5549221" y="285022"/>
                    <a:pt x="5940110" y="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9" name="任意多边形: 形状 18">
              <a:extLst>
                <a:ext uri="{FF2B5EF4-FFF2-40B4-BE49-F238E27FC236}">
                  <a16:creationId xmlns:a16="http://schemas.microsoft.com/office/drawing/2014/main" xmlns="" id="{2CA39F61-245A-427B-90CA-3489520DD441}"/>
                </a:ext>
              </a:extLst>
            </p:cNvPr>
            <p:cNvSpPr/>
            <p:nvPr/>
          </p:nvSpPr>
          <p:spPr>
            <a:xfrm flipH="1">
              <a:off x="4460605" y="2903370"/>
              <a:ext cx="4913324" cy="521234"/>
            </a:xfrm>
            <a:custGeom>
              <a:avLst/>
              <a:gdLst>
                <a:gd name="connsiteX0" fmla="*/ 0 w 5940110"/>
                <a:gd name="connsiteY0" fmla="*/ 642174 h 642174"/>
                <a:gd name="connsiteX1" fmla="*/ 607274 w 5940110"/>
                <a:gd name="connsiteY1" fmla="*/ 258265 h 642174"/>
                <a:gd name="connsiteX2" fmla="*/ 1814840 w 5940110"/>
                <a:gd name="connsiteY2" fmla="*/ 523511 h 642174"/>
                <a:gd name="connsiteX3" fmla="*/ 2673399 w 5940110"/>
                <a:gd name="connsiteY3" fmla="*/ 223365 h 642174"/>
                <a:gd name="connsiteX4" fmla="*/ 4613881 w 5940110"/>
                <a:gd name="connsiteY4" fmla="*/ 607273 h 642174"/>
                <a:gd name="connsiteX5" fmla="*/ 5940110 w 5940110"/>
                <a:gd name="connsiteY5" fmla="*/ 0 h 6421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940110" h="642174">
                  <a:moveTo>
                    <a:pt x="0" y="642174"/>
                  </a:moveTo>
                  <a:cubicBezTo>
                    <a:pt x="152400" y="460108"/>
                    <a:pt x="304801" y="278042"/>
                    <a:pt x="607274" y="258265"/>
                  </a:cubicBezTo>
                  <a:cubicBezTo>
                    <a:pt x="909747" y="238488"/>
                    <a:pt x="1470486" y="529328"/>
                    <a:pt x="1814840" y="523511"/>
                  </a:cubicBezTo>
                  <a:cubicBezTo>
                    <a:pt x="2159194" y="517694"/>
                    <a:pt x="2206892" y="209405"/>
                    <a:pt x="2673399" y="223365"/>
                  </a:cubicBezTo>
                  <a:cubicBezTo>
                    <a:pt x="3139906" y="237325"/>
                    <a:pt x="4069429" y="644501"/>
                    <a:pt x="4613881" y="607273"/>
                  </a:cubicBezTo>
                  <a:cubicBezTo>
                    <a:pt x="5158333" y="570045"/>
                    <a:pt x="5549221" y="285022"/>
                    <a:pt x="5940110" y="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grpSp>
      <p:sp>
        <p:nvSpPr>
          <p:cNvPr id="20" name="椭圆 19">
            <a:extLst>
              <a:ext uri="{FF2B5EF4-FFF2-40B4-BE49-F238E27FC236}">
                <a16:creationId xmlns:a16="http://schemas.microsoft.com/office/drawing/2014/main" xmlns="" id="{99584CFF-2AA8-4879-9428-002F4016D027}"/>
              </a:ext>
            </a:extLst>
          </p:cNvPr>
          <p:cNvSpPr/>
          <p:nvPr/>
        </p:nvSpPr>
        <p:spPr>
          <a:xfrm>
            <a:off x="7849244" y="3675595"/>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1" name="椭圆 20">
            <a:extLst>
              <a:ext uri="{FF2B5EF4-FFF2-40B4-BE49-F238E27FC236}">
                <a16:creationId xmlns:a16="http://schemas.microsoft.com/office/drawing/2014/main" xmlns="" id="{CB6E5AB8-F366-466C-A9F1-4BCCACA6242F}"/>
              </a:ext>
            </a:extLst>
          </p:cNvPr>
          <p:cNvSpPr/>
          <p:nvPr/>
        </p:nvSpPr>
        <p:spPr>
          <a:xfrm>
            <a:off x="6000380" y="3982931"/>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22" name="椭圆 21">
            <a:extLst>
              <a:ext uri="{FF2B5EF4-FFF2-40B4-BE49-F238E27FC236}">
                <a16:creationId xmlns:a16="http://schemas.microsoft.com/office/drawing/2014/main" xmlns="" id="{83E63388-54DA-4733-BDC5-BBF53116BD9E}"/>
              </a:ext>
            </a:extLst>
          </p:cNvPr>
          <p:cNvSpPr/>
          <p:nvPr/>
        </p:nvSpPr>
        <p:spPr>
          <a:xfrm>
            <a:off x="3458441" y="3752049"/>
            <a:ext cx="76454" cy="7645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Tree>
    <p:extLst>
      <p:ext uri="{BB962C8B-B14F-4D97-AF65-F5344CB8AC3E}">
        <p14:creationId xmlns:p14="http://schemas.microsoft.com/office/powerpoint/2010/main" val="3682344147"/>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withEffect">
                                  <p:stCondLst>
                                    <p:cond delay="0"/>
                                  </p:stCondLst>
                                  <p:childTnLst>
                                    <p:set>
                                      <p:cBhvr>
                                        <p:cTn id="6" dur="1" fill="hold">
                                          <p:stCondLst>
                                            <p:cond delay="0"/>
                                          </p:stCondLst>
                                        </p:cTn>
                                        <p:tgtEl>
                                          <p:spTgt spid="16"/>
                                        </p:tgtEl>
                                        <p:attrNameLst>
                                          <p:attrName>style.visibility</p:attrName>
                                        </p:attrNameLst>
                                      </p:cBhvr>
                                      <p:to>
                                        <p:strVal val="visible"/>
                                      </p:to>
                                    </p:set>
                                    <p:anim calcmode="lin" valueType="num">
                                      <p:cBhvr additive="base">
                                        <p:cTn id="7" dur="500" fill="hold"/>
                                        <p:tgtEl>
                                          <p:spTgt spid="16"/>
                                        </p:tgtEl>
                                        <p:attrNameLst>
                                          <p:attrName>ppt_x</p:attrName>
                                        </p:attrNameLst>
                                      </p:cBhvr>
                                      <p:tavLst>
                                        <p:tav tm="0">
                                          <p:val>
                                            <p:strVal val="#ppt_x"/>
                                          </p:val>
                                        </p:tav>
                                        <p:tav tm="100000">
                                          <p:val>
                                            <p:strVal val="#ppt_x"/>
                                          </p:val>
                                        </p:tav>
                                      </p:tavLst>
                                    </p:anim>
                                    <p:anim calcmode="lin" valueType="num">
                                      <p:cBhvr additive="base">
                                        <p:cTn id="8" dur="500" fill="hold"/>
                                        <p:tgtEl>
                                          <p:spTgt spid="16"/>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íŝ1iḑe">
            <a:extLst>
              <a:ext uri="{FF2B5EF4-FFF2-40B4-BE49-F238E27FC236}">
                <a16:creationId xmlns:a16="http://schemas.microsoft.com/office/drawing/2014/main" xmlns="" id="{532D890C-41F2-461A-A32D-92576A529CE5}"/>
              </a:ext>
            </a:extLst>
          </p:cNvPr>
          <p:cNvGrpSpPr/>
          <p:nvPr/>
        </p:nvGrpSpPr>
        <p:grpSpPr>
          <a:xfrm>
            <a:off x="1035871" y="2277121"/>
            <a:ext cx="2704156" cy="1092329"/>
            <a:chOff x="1107353" y="2277121"/>
            <a:chExt cx="2704156" cy="1092329"/>
          </a:xfrm>
        </p:grpSpPr>
        <p:sp>
          <p:nvSpPr>
            <p:cNvPr id="10" name="îṥḻiḍe">
              <a:extLst>
                <a:ext uri="{FF2B5EF4-FFF2-40B4-BE49-F238E27FC236}">
                  <a16:creationId xmlns:a16="http://schemas.microsoft.com/office/drawing/2014/main" xmlns="" id="{31CED301-23B1-4CAE-A50A-27C32E6A638B}"/>
                </a:ext>
              </a:extLst>
            </p:cNvPr>
            <p:cNvSpPr/>
            <p:nvPr/>
          </p:nvSpPr>
          <p:spPr>
            <a:xfrm>
              <a:off x="2150252" y="2277121"/>
              <a:ext cx="618358" cy="619988"/>
            </a:xfrm>
            <a:prstGeom prst="ellipse">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wrap="square" lIns="91440" tIns="45720" rIns="91440" bIns="45720" rtlCol="0" anchor="ctr">
              <a:normAutofit/>
            </a:bodyPr>
            <a:lstStyle>
              <a:defPPr>
                <a:defRPr lang="zh-CN"/>
              </a:defPPr>
              <a:lvl1pPr marL="0" algn="l" defTabSz="914400" rtl="0" eaLnBrk="1" latinLnBrk="0" hangingPunct="1">
                <a:defRPr sz="1800" kern="1200">
                  <a:solidFill>
                    <a:schemeClr val="lt1"/>
                  </a:solidFill>
                </a:defRPr>
              </a:lvl1pPr>
              <a:lvl2pPr marL="457200" algn="l" defTabSz="914400" rtl="0" eaLnBrk="1" latinLnBrk="0" hangingPunct="1">
                <a:defRPr sz="1800" kern="1200">
                  <a:solidFill>
                    <a:schemeClr val="lt1"/>
                  </a:solidFill>
                </a:defRPr>
              </a:lvl2pPr>
              <a:lvl3pPr marL="914400" algn="l" defTabSz="914400" rtl="0" eaLnBrk="1" latinLnBrk="0" hangingPunct="1">
                <a:defRPr sz="1800" kern="1200">
                  <a:solidFill>
                    <a:schemeClr val="lt1"/>
                  </a:solidFill>
                </a:defRPr>
              </a:lvl3pPr>
              <a:lvl4pPr marL="1371600" algn="l" defTabSz="914400" rtl="0" eaLnBrk="1" latinLnBrk="0" hangingPunct="1">
                <a:defRPr sz="1800" kern="1200">
                  <a:solidFill>
                    <a:schemeClr val="lt1"/>
                  </a:solidFill>
                </a:defRPr>
              </a:lvl4pPr>
              <a:lvl5pPr marL="1828800" algn="l" defTabSz="914400" rtl="0" eaLnBrk="1" latinLnBrk="0" hangingPunct="1">
                <a:defRPr sz="1800" kern="1200">
                  <a:solidFill>
                    <a:schemeClr val="lt1"/>
                  </a:solidFill>
                </a:defRPr>
              </a:lvl5pPr>
              <a:lvl6pPr marL="2286000" algn="l" defTabSz="914400" rtl="0" eaLnBrk="1" latinLnBrk="0" hangingPunct="1">
                <a:defRPr sz="1800" kern="1200">
                  <a:solidFill>
                    <a:schemeClr val="lt1"/>
                  </a:solidFill>
                </a:defRPr>
              </a:lvl6pPr>
              <a:lvl7pPr marL="2743200" algn="l" defTabSz="914400" rtl="0" eaLnBrk="1" latinLnBrk="0" hangingPunct="1">
                <a:defRPr sz="1800" kern="1200">
                  <a:solidFill>
                    <a:schemeClr val="lt1"/>
                  </a:solidFill>
                </a:defRPr>
              </a:lvl7pPr>
              <a:lvl8pPr marL="3200400" algn="l" defTabSz="914400" rtl="0" eaLnBrk="1" latinLnBrk="0" hangingPunct="1">
                <a:defRPr sz="1800" kern="1200">
                  <a:solidFill>
                    <a:schemeClr val="lt1"/>
                  </a:solidFill>
                </a:defRPr>
              </a:lvl8pPr>
              <a:lvl9pPr marL="3657600" algn="l" defTabSz="914400" rtl="0" eaLnBrk="1" latinLnBrk="0" hangingPunct="1">
                <a:defRPr sz="1800" kern="1200">
                  <a:solidFill>
                    <a:schemeClr val="lt1"/>
                  </a:solidFill>
                </a:defRPr>
              </a:lvl9pPr>
            </a:lstStyle>
            <a:p>
              <a:pPr algn="ctr"/>
              <a:r>
                <a:rPr lang="en-US" altLang="zh-CN" sz="2000" b="1" dirty="0">
                  <a:solidFill>
                    <a:schemeClr val="tx1"/>
                  </a:solidFill>
                  <a:cs typeface="+mn-ea"/>
                  <a:sym typeface="+mn-lt"/>
                </a:rPr>
                <a:t>1</a:t>
              </a:r>
              <a:endParaRPr lang="zh-CN" altLang="en-US" sz="2000" b="1" dirty="0">
                <a:solidFill>
                  <a:schemeClr val="tx1"/>
                </a:solidFill>
                <a:cs typeface="+mn-ea"/>
                <a:sym typeface="+mn-lt"/>
              </a:endParaRPr>
            </a:p>
          </p:txBody>
        </p:sp>
        <p:sp>
          <p:nvSpPr>
            <p:cNvPr id="11" name="íṥlïďé">
              <a:extLst>
                <a:ext uri="{FF2B5EF4-FFF2-40B4-BE49-F238E27FC236}">
                  <a16:creationId xmlns:a16="http://schemas.microsoft.com/office/drawing/2014/main" xmlns="" id="{3A69CA69-F2F7-4092-BA12-A61513A3070E}"/>
                </a:ext>
              </a:extLst>
            </p:cNvPr>
            <p:cNvSpPr/>
            <p:nvPr/>
          </p:nvSpPr>
          <p:spPr bwMode="auto">
            <a:xfrm>
              <a:off x="1107353" y="2897110"/>
              <a:ext cx="2704156" cy="472340"/>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square" lIns="91440" tIns="45720" rIns="91440" bIns="45720" anchor="ctr" anchorCtr="0">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algn="ctr">
                <a:lnSpc>
                  <a:spcPct val="120000"/>
                </a:lnSpc>
                <a:spcBef>
                  <a:spcPct val="0"/>
                </a:spcBef>
              </a:pPr>
              <a:r>
                <a:rPr lang="en-US" altLang="zh-CN" b="1" dirty="0">
                  <a:cs typeface="+mn-ea"/>
                  <a:sym typeface="+mn-lt"/>
                </a:rPr>
                <a:t>Text here</a:t>
              </a:r>
            </a:p>
          </p:txBody>
        </p:sp>
      </p:grpSp>
      <p:grpSp>
        <p:nvGrpSpPr>
          <p:cNvPr id="12" name="işliḋê">
            <a:extLst>
              <a:ext uri="{FF2B5EF4-FFF2-40B4-BE49-F238E27FC236}">
                <a16:creationId xmlns:a16="http://schemas.microsoft.com/office/drawing/2014/main" xmlns="" id="{6D498D95-94B4-4692-AEE5-E9056E77CC22}"/>
              </a:ext>
            </a:extLst>
          </p:cNvPr>
          <p:cNvGrpSpPr/>
          <p:nvPr/>
        </p:nvGrpSpPr>
        <p:grpSpPr>
          <a:xfrm>
            <a:off x="8439273" y="2277121"/>
            <a:ext cx="2704156" cy="1092329"/>
            <a:chOff x="8510755" y="2277121"/>
            <a:chExt cx="2704156" cy="1092329"/>
          </a:xfrm>
        </p:grpSpPr>
        <p:sp>
          <p:nvSpPr>
            <p:cNvPr id="13" name="î$ḻïḍê">
              <a:extLst>
                <a:ext uri="{FF2B5EF4-FFF2-40B4-BE49-F238E27FC236}">
                  <a16:creationId xmlns:a16="http://schemas.microsoft.com/office/drawing/2014/main" xmlns="" id="{AFAF9068-C797-4CE9-9CBC-1CFC0CAA2D00}"/>
                </a:ext>
              </a:extLst>
            </p:cNvPr>
            <p:cNvSpPr/>
            <p:nvPr/>
          </p:nvSpPr>
          <p:spPr>
            <a:xfrm>
              <a:off x="9553654" y="2277121"/>
              <a:ext cx="618358" cy="619988"/>
            </a:xfrm>
            <a:prstGeom prst="ellipse">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wrap="square" lIns="91440" tIns="45720" rIns="91440" bIns="45720" rtlCol="0" anchor="ctr">
              <a:normAutofit/>
            </a:bodyPr>
            <a:lstStyle>
              <a:defPPr>
                <a:defRPr lang="zh-CN"/>
              </a:defPPr>
              <a:lvl1pPr marL="0" algn="l" defTabSz="914400" rtl="0" eaLnBrk="1" latinLnBrk="0" hangingPunct="1">
                <a:defRPr sz="1800" kern="1200">
                  <a:solidFill>
                    <a:schemeClr val="lt1"/>
                  </a:solidFill>
                </a:defRPr>
              </a:lvl1pPr>
              <a:lvl2pPr marL="457200" algn="l" defTabSz="914400" rtl="0" eaLnBrk="1" latinLnBrk="0" hangingPunct="1">
                <a:defRPr sz="1800" kern="1200">
                  <a:solidFill>
                    <a:schemeClr val="lt1"/>
                  </a:solidFill>
                </a:defRPr>
              </a:lvl2pPr>
              <a:lvl3pPr marL="914400" algn="l" defTabSz="914400" rtl="0" eaLnBrk="1" latinLnBrk="0" hangingPunct="1">
                <a:defRPr sz="1800" kern="1200">
                  <a:solidFill>
                    <a:schemeClr val="lt1"/>
                  </a:solidFill>
                </a:defRPr>
              </a:lvl3pPr>
              <a:lvl4pPr marL="1371600" algn="l" defTabSz="914400" rtl="0" eaLnBrk="1" latinLnBrk="0" hangingPunct="1">
                <a:defRPr sz="1800" kern="1200">
                  <a:solidFill>
                    <a:schemeClr val="lt1"/>
                  </a:solidFill>
                </a:defRPr>
              </a:lvl4pPr>
              <a:lvl5pPr marL="1828800" algn="l" defTabSz="914400" rtl="0" eaLnBrk="1" latinLnBrk="0" hangingPunct="1">
                <a:defRPr sz="1800" kern="1200">
                  <a:solidFill>
                    <a:schemeClr val="lt1"/>
                  </a:solidFill>
                </a:defRPr>
              </a:lvl5pPr>
              <a:lvl6pPr marL="2286000" algn="l" defTabSz="914400" rtl="0" eaLnBrk="1" latinLnBrk="0" hangingPunct="1">
                <a:defRPr sz="1800" kern="1200">
                  <a:solidFill>
                    <a:schemeClr val="lt1"/>
                  </a:solidFill>
                </a:defRPr>
              </a:lvl6pPr>
              <a:lvl7pPr marL="2743200" algn="l" defTabSz="914400" rtl="0" eaLnBrk="1" latinLnBrk="0" hangingPunct="1">
                <a:defRPr sz="1800" kern="1200">
                  <a:solidFill>
                    <a:schemeClr val="lt1"/>
                  </a:solidFill>
                </a:defRPr>
              </a:lvl7pPr>
              <a:lvl8pPr marL="3200400" algn="l" defTabSz="914400" rtl="0" eaLnBrk="1" latinLnBrk="0" hangingPunct="1">
                <a:defRPr sz="1800" kern="1200">
                  <a:solidFill>
                    <a:schemeClr val="lt1"/>
                  </a:solidFill>
                </a:defRPr>
              </a:lvl8pPr>
              <a:lvl9pPr marL="3657600" algn="l" defTabSz="914400" rtl="0" eaLnBrk="1" latinLnBrk="0" hangingPunct="1">
                <a:defRPr sz="1800" kern="1200">
                  <a:solidFill>
                    <a:schemeClr val="lt1"/>
                  </a:solidFill>
                </a:defRPr>
              </a:lvl9pPr>
            </a:lstStyle>
            <a:p>
              <a:pPr algn="ctr"/>
              <a:r>
                <a:rPr lang="en-US" altLang="zh-CN" sz="2000" b="1" dirty="0">
                  <a:solidFill>
                    <a:schemeClr val="tx1"/>
                  </a:solidFill>
                  <a:cs typeface="+mn-ea"/>
                  <a:sym typeface="+mn-lt"/>
                </a:rPr>
                <a:t>2</a:t>
              </a:r>
              <a:endParaRPr lang="zh-CN" altLang="en-US" sz="2000" b="1" dirty="0">
                <a:solidFill>
                  <a:schemeClr val="tx1"/>
                </a:solidFill>
                <a:cs typeface="+mn-ea"/>
                <a:sym typeface="+mn-lt"/>
              </a:endParaRPr>
            </a:p>
          </p:txBody>
        </p:sp>
        <p:sp>
          <p:nvSpPr>
            <p:cNvPr id="14" name="îS1íḋe">
              <a:extLst>
                <a:ext uri="{FF2B5EF4-FFF2-40B4-BE49-F238E27FC236}">
                  <a16:creationId xmlns:a16="http://schemas.microsoft.com/office/drawing/2014/main" xmlns="" id="{9905CCF2-746C-4061-8981-95ECC7F861DA}"/>
                </a:ext>
              </a:extLst>
            </p:cNvPr>
            <p:cNvSpPr/>
            <p:nvPr/>
          </p:nvSpPr>
          <p:spPr bwMode="auto">
            <a:xfrm>
              <a:off x="8510755" y="2897110"/>
              <a:ext cx="2704156" cy="472340"/>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square" lIns="91440" tIns="45720" rIns="91440" bIns="45720" anchor="ctr" anchorCtr="0">
              <a:normAutofit/>
            </a:bodyPr>
            <a:lstStyle>
              <a:defPPr>
                <a:defRPr lang="zh-CN"/>
              </a:defPPr>
              <a:lvl1pPr marL="0" algn="l" defTabSz="914400" rtl="0" eaLnBrk="1" latinLnBrk="0" hangingPunct="1">
                <a:defRPr sz="1800" kern="1200">
                  <a:solidFill>
                    <a:schemeClr val="tx1"/>
                  </a:solidFill>
                </a:defRPr>
              </a:lvl1pPr>
              <a:lvl2pPr marL="457200" algn="l" defTabSz="914400" rtl="0" eaLnBrk="1" latinLnBrk="0" hangingPunct="1">
                <a:defRPr sz="1800" kern="1200">
                  <a:solidFill>
                    <a:schemeClr val="tx1"/>
                  </a:solidFill>
                </a:defRPr>
              </a:lvl2pPr>
              <a:lvl3pPr marL="914400" algn="l" defTabSz="914400" rtl="0" eaLnBrk="1" latinLnBrk="0" hangingPunct="1">
                <a:defRPr sz="1800" kern="1200">
                  <a:solidFill>
                    <a:schemeClr val="tx1"/>
                  </a:solidFill>
                </a:defRPr>
              </a:lvl3pPr>
              <a:lvl4pPr marL="1371600" algn="l" defTabSz="914400" rtl="0" eaLnBrk="1" latinLnBrk="0" hangingPunct="1">
                <a:defRPr sz="1800" kern="1200">
                  <a:solidFill>
                    <a:schemeClr val="tx1"/>
                  </a:solidFill>
                </a:defRPr>
              </a:lvl4pPr>
              <a:lvl5pPr marL="1828800" algn="l" defTabSz="914400" rtl="0" eaLnBrk="1" latinLnBrk="0" hangingPunct="1">
                <a:defRPr sz="1800" kern="1200">
                  <a:solidFill>
                    <a:schemeClr val="tx1"/>
                  </a:solidFill>
                </a:defRPr>
              </a:lvl5pPr>
              <a:lvl6pPr marL="2286000" algn="l" defTabSz="914400" rtl="0" eaLnBrk="1" latinLnBrk="0" hangingPunct="1">
                <a:defRPr sz="1800" kern="1200">
                  <a:solidFill>
                    <a:schemeClr val="tx1"/>
                  </a:solidFill>
                </a:defRPr>
              </a:lvl6pPr>
              <a:lvl7pPr marL="2743200" algn="l" defTabSz="914400" rtl="0" eaLnBrk="1" latinLnBrk="0" hangingPunct="1">
                <a:defRPr sz="1800" kern="1200">
                  <a:solidFill>
                    <a:schemeClr val="tx1"/>
                  </a:solidFill>
                </a:defRPr>
              </a:lvl7pPr>
              <a:lvl8pPr marL="3200400" algn="l" defTabSz="914400" rtl="0" eaLnBrk="1" latinLnBrk="0" hangingPunct="1">
                <a:defRPr sz="1800" kern="1200">
                  <a:solidFill>
                    <a:schemeClr val="tx1"/>
                  </a:solidFill>
                </a:defRPr>
              </a:lvl8pPr>
              <a:lvl9pPr marL="3657600" algn="l" defTabSz="914400" rtl="0" eaLnBrk="1" latinLnBrk="0" hangingPunct="1">
                <a:defRPr sz="1800" kern="1200">
                  <a:solidFill>
                    <a:schemeClr val="tx1"/>
                  </a:solidFill>
                </a:defRPr>
              </a:lvl9pPr>
            </a:lstStyle>
            <a:p>
              <a:pPr algn="ctr">
                <a:lnSpc>
                  <a:spcPct val="120000"/>
                </a:lnSpc>
                <a:spcBef>
                  <a:spcPct val="0"/>
                </a:spcBef>
              </a:pPr>
              <a:r>
                <a:rPr lang="en-US" altLang="zh-CN" b="1" dirty="0">
                  <a:cs typeface="+mn-ea"/>
                  <a:sym typeface="+mn-lt"/>
                </a:rPr>
                <a:t>Text here</a:t>
              </a:r>
            </a:p>
          </p:txBody>
        </p:sp>
      </p:grpSp>
      <p:sp>
        <p:nvSpPr>
          <p:cNvPr id="15" name="文本框 14">
            <a:extLst>
              <a:ext uri="{FF2B5EF4-FFF2-40B4-BE49-F238E27FC236}">
                <a16:creationId xmlns:a16="http://schemas.microsoft.com/office/drawing/2014/main" xmlns="" id="{84591C0E-6E25-4ED3-BFC2-8E978CDE1A2D}"/>
              </a:ext>
            </a:extLst>
          </p:cNvPr>
          <p:cNvSpPr txBox="1"/>
          <p:nvPr/>
        </p:nvSpPr>
        <p:spPr>
          <a:xfrm>
            <a:off x="1007445" y="3684497"/>
            <a:ext cx="2814725" cy="1592295"/>
          </a:xfrm>
          <a:prstGeom prst="rect">
            <a:avLst/>
          </a:prstGeom>
          <a:noFill/>
        </p:spPr>
        <p:txBody>
          <a:bodyPr wrap="square" rtlCol="0">
            <a:spAutoFit/>
          </a:bodyPr>
          <a:lstStyle/>
          <a:p>
            <a:pPr defTabSz="1216660">
              <a:lnSpc>
                <a:spcPct val="120000"/>
              </a:lnSpc>
              <a:spcBef>
                <a:spcPct val="20000"/>
              </a:spcBef>
              <a:defRPr/>
            </a:pPr>
            <a:r>
              <a:rPr lang="zh-CN" altLang="en-US" sz="1600" b="1" dirty="0">
                <a:cs typeface="+mn-ea"/>
                <a:sym typeface="+mn-lt"/>
              </a:rPr>
              <a:t>点击输入标题</a:t>
            </a:r>
            <a:endParaRPr lang="en-US" altLang="zh-CN" sz="1600" b="1" dirty="0">
              <a:cs typeface="+mn-ea"/>
              <a:sym typeface="+mn-lt"/>
            </a:endParaRPr>
          </a:p>
          <a:p>
            <a:pPr defTabSz="1216660">
              <a:lnSpc>
                <a:spcPct val="120000"/>
              </a:lnSpc>
              <a:spcBef>
                <a:spcPct val="20000"/>
              </a:spcBef>
              <a:defRPr/>
            </a:pPr>
            <a:r>
              <a:rPr lang="zh-CN" altLang="en-US" sz="1200" dirty="0">
                <a:cs typeface="+mn-ea"/>
                <a:sym typeface="+mn-lt"/>
              </a:rPr>
              <a:t>单击此处可编辑内容，根据您的需要自由拉伸文本框大小</a:t>
            </a:r>
            <a:endParaRPr lang="en-US" altLang="zh-CN" sz="1200" dirty="0">
              <a:cs typeface="+mn-ea"/>
              <a:sym typeface="+mn-lt"/>
            </a:endParaRPr>
          </a:p>
          <a:p>
            <a:pPr defTabSz="1216660">
              <a:lnSpc>
                <a:spcPct val="120000"/>
              </a:lnSpc>
              <a:spcBef>
                <a:spcPct val="20000"/>
              </a:spcBef>
              <a:defRPr/>
            </a:pPr>
            <a:r>
              <a:rPr lang="en-US" altLang="zh-CN" sz="1200" dirty="0">
                <a:cs typeface="+mn-ea"/>
                <a:sym typeface="+mn-lt"/>
              </a:rPr>
              <a:t>……</a:t>
            </a:r>
          </a:p>
          <a:p>
            <a:pPr defTabSz="1216660">
              <a:lnSpc>
                <a:spcPct val="120000"/>
              </a:lnSpc>
              <a:spcBef>
                <a:spcPct val="20000"/>
              </a:spcBef>
              <a:defRPr/>
            </a:pPr>
            <a:r>
              <a:rPr lang="zh-CN" altLang="en-US" sz="1200" dirty="0">
                <a:cs typeface="+mn-ea"/>
                <a:sym typeface="+mn-lt"/>
              </a:rPr>
              <a:t>点击文本框即可进行编辑输入相关内容点击文本框即可进行编辑输入相关内容</a:t>
            </a:r>
          </a:p>
        </p:txBody>
      </p:sp>
      <p:sp>
        <p:nvSpPr>
          <p:cNvPr id="16" name="文本框 15">
            <a:extLst>
              <a:ext uri="{FF2B5EF4-FFF2-40B4-BE49-F238E27FC236}">
                <a16:creationId xmlns:a16="http://schemas.microsoft.com/office/drawing/2014/main" xmlns="" id="{369D5CC4-8CB9-4AC5-9D55-E81EF4274111}"/>
              </a:ext>
            </a:extLst>
          </p:cNvPr>
          <p:cNvSpPr txBox="1"/>
          <p:nvPr/>
        </p:nvSpPr>
        <p:spPr>
          <a:xfrm>
            <a:off x="8477528" y="3684497"/>
            <a:ext cx="2814725" cy="1592295"/>
          </a:xfrm>
          <a:prstGeom prst="rect">
            <a:avLst/>
          </a:prstGeom>
          <a:noFill/>
        </p:spPr>
        <p:txBody>
          <a:bodyPr wrap="square" rtlCol="0">
            <a:spAutoFit/>
          </a:bodyPr>
          <a:lstStyle/>
          <a:p>
            <a:pPr defTabSz="1216660">
              <a:lnSpc>
                <a:spcPct val="120000"/>
              </a:lnSpc>
              <a:spcBef>
                <a:spcPct val="20000"/>
              </a:spcBef>
              <a:defRPr/>
            </a:pPr>
            <a:r>
              <a:rPr lang="zh-CN" altLang="en-US" sz="1600" b="1" dirty="0">
                <a:cs typeface="+mn-ea"/>
                <a:sym typeface="+mn-lt"/>
              </a:rPr>
              <a:t>点击输入标题</a:t>
            </a:r>
            <a:endParaRPr lang="en-US" altLang="zh-CN" sz="1600" b="1" dirty="0">
              <a:cs typeface="+mn-ea"/>
              <a:sym typeface="+mn-lt"/>
            </a:endParaRPr>
          </a:p>
          <a:p>
            <a:pPr defTabSz="1216660">
              <a:lnSpc>
                <a:spcPct val="120000"/>
              </a:lnSpc>
              <a:spcBef>
                <a:spcPct val="20000"/>
              </a:spcBef>
              <a:defRPr/>
            </a:pPr>
            <a:r>
              <a:rPr lang="zh-CN" altLang="en-US" sz="1200" dirty="0">
                <a:cs typeface="+mn-ea"/>
                <a:sym typeface="+mn-lt"/>
              </a:rPr>
              <a:t>单击此处可编辑内容，根据您的需要自由拉伸文本框大小</a:t>
            </a:r>
            <a:endParaRPr lang="en-US" altLang="zh-CN" sz="1200" dirty="0">
              <a:cs typeface="+mn-ea"/>
              <a:sym typeface="+mn-lt"/>
            </a:endParaRPr>
          </a:p>
          <a:p>
            <a:pPr defTabSz="1216660">
              <a:lnSpc>
                <a:spcPct val="120000"/>
              </a:lnSpc>
              <a:spcBef>
                <a:spcPct val="20000"/>
              </a:spcBef>
              <a:defRPr/>
            </a:pPr>
            <a:r>
              <a:rPr lang="en-US" altLang="zh-CN" sz="1200" dirty="0">
                <a:cs typeface="+mn-ea"/>
                <a:sym typeface="+mn-lt"/>
              </a:rPr>
              <a:t>……</a:t>
            </a:r>
          </a:p>
          <a:p>
            <a:pPr defTabSz="1216660">
              <a:lnSpc>
                <a:spcPct val="120000"/>
              </a:lnSpc>
              <a:spcBef>
                <a:spcPct val="20000"/>
              </a:spcBef>
              <a:defRPr/>
            </a:pPr>
            <a:r>
              <a:rPr lang="zh-CN" altLang="en-US" sz="1200" dirty="0">
                <a:cs typeface="+mn-ea"/>
                <a:sym typeface="+mn-lt"/>
              </a:rPr>
              <a:t>点击文本框即可进行编辑输入相关内容点击文本框即可进行编辑输入相关内容</a:t>
            </a:r>
          </a:p>
        </p:txBody>
      </p:sp>
      <p:sp>
        <p:nvSpPr>
          <p:cNvPr id="2" name="椭圆 1">
            <a:extLst>
              <a:ext uri="{FF2B5EF4-FFF2-40B4-BE49-F238E27FC236}">
                <a16:creationId xmlns:a16="http://schemas.microsoft.com/office/drawing/2014/main" xmlns="" id="{6770E8E9-EB87-4359-B355-D47B6375A4BA}"/>
              </a:ext>
            </a:extLst>
          </p:cNvPr>
          <p:cNvSpPr/>
          <p:nvPr/>
        </p:nvSpPr>
        <p:spPr>
          <a:xfrm>
            <a:off x="4312120" y="3684497"/>
            <a:ext cx="1125042" cy="1125042"/>
          </a:xfrm>
          <a:prstGeom prst="ellipse">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7" name="椭圆 16">
            <a:extLst>
              <a:ext uri="{FF2B5EF4-FFF2-40B4-BE49-F238E27FC236}">
                <a16:creationId xmlns:a16="http://schemas.microsoft.com/office/drawing/2014/main" xmlns="" id="{9A2A1313-4C70-4914-BC78-B39F3EEF9001}"/>
              </a:ext>
            </a:extLst>
          </p:cNvPr>
          <p:cNvSpPr/>
          <p:nvPr/>
        </p:nvSpPr>
        <p:spPr>
          <a:xfrm>
            <a:off x="4819851" y="1857131"/>
            <a:ext cx="2552297" cy="2552297"/>
          </a:xfrm>
          <a:prstGeom prst="ellipse">
            <a:avLst/>
          </a:prstGeom>
          <a:solidFill>
            <a:schemeClr val="bg1">
              <a:lumMod val="95000"/>
            </a:schemeClr>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cs typeface="+mn-ea"/>
              <a:sym typeface="+mn-lt"/>
            </a:endParaRPr>
          </a:p>
        </p:txBody>
      </p:sp>
      <p:sp>
        <p:nvSpPr>
          <p:cNvPr id="18" name="Freeform 126">
            <a:extLst>
              <a:ext uri="{FF2B5EF4-FFF2-40B4-BE49-F238E27FC236}">
                <a16:creationId xmlns:a16="http://schemas.microsoft.com/office/drawing/2014/main" xmlns="" id="{DA354992-8A2A-43C8-A86E-C8E84E916EF4}"/>
              </a:ext>
            </a:extLst>
          </p:cNvPr>
          <p:cNvSpPr>
            <a:spLocks/>
          </p:cNvSpPr>
          <p:nvPr/>
        </p:nvSpPr>
        <p:spPr bwMode="auto">
          <a:xfrm>
            <a:off x="5850051" y="2795998"/>
            <a:ext cx="445559" cy="573452"/>
          </a:xfrm>
          <a:custGeom>
            <a:avLst/>
            <a:gdLst/>
            <a:ahLst/>
            <a:cxnLst>
              <a:cxn ang="0">
                <a:pos x="25" y="46"/>
              </a:cxn>
              <a:cxn ang="0">
                <a:pos x="1" y="64"/>
              </a:cxn>
              <a:cxn ang="0">
                <a:pos x="0" y="62"/>
              </a:cxn>
              <a:cxn ang="0">
                <a:pos x="1" y="61"/>
              </a:cxn>
              <a:cxn ang="0">
                <a:pos x="22" y="46"/>
              </a:cxn>
              <a:cxn ang="0">
                <a:pos x="1" y="36"/>
              </a:cxn>
              <a:cxn ang="0">
                <a:pos x="24" y="41"/>
              </a:cxn>
              <a:cxn ang="0">
                <a:pos x="27" y="31"/>
              </a:cxn>
              <a:cxn ang="0">
                <a:pos x="7" y="18"/>
              </a:cxn>
              <a:cxn ang="0">
                <a:pos x="27" y="28"/>
              </a:cxn>
              <a:cxn ang="0">
                <a:pos x="28" y="21"/>
              </a:cxn>
              <a:cxn ang="0">
                <a:pos x="23" y="0"/>
              </a:cxn>
              <a:cxn ang="0">
                <a:pos x="31" y="21"/>
              </a:cxn>
              <a:cxn ang="0">
                <a:pos x="31" y="25"/>
              </a:cxn>
              <a:cxn ang="0">
                <a:pos x="48" y="18"/>
              </a:cxn>
              <a:cxn ang="0">
                <a:pos x="30" y="32"/>
              </a:cxn>
              <a:cxn ang="0">
                <a:pos x="27" y="42"/>
              </a:cxn>
              <a:cxn ang="0">
                <a:pos x="50" y="39"/>
              </a:cxn>
              <a:cxn ang="0">
                <a:pos x="25" y="46"/>
              </a:cxn>
            </a:cxnLst>
            <a:rect l="0" t="0" r="r" b="b"/>
            <a:pathLst>
              <a:path w="50" h="64">
                <a:moveTo>
                  <a:pt x="25" y="46"/>
                </a:moveTo>
                <a:cubicBezTo>
                  <a:pt x="20" y="57"/>
                  <a:pt x="11" y="64"/>
                  <a:pt x="1" y="64"/>
                </a:cubicBezTo>
                <a:cubicBezTo>
                  <a:pt x="0" y="64"/>
                  <a:pt x="0" y="63"/>
                  <a:pt x="0" y="62"/>
                </a:cubicBezTo>
                <a:cubicBezTo>
                  <a:pt x="0" y="61"/>
                  <a:pt x="0" y="61"/>
                  <a:pt x="1" y="61"/>
                </a:cubicBezTo>
                <a:cubicBezTo>
                  <a:pt x="10" y="61"/>
                  <a:pt x="17" y="55"/>
                  <a:pt x="22" y="46"/>
                </a:cubicBezTo>
                <a:cubicBezTo>
                  <a:pt x="17" y="48"/>
                  <a:pt x="6" y="50"/>
                  <a:pt x="1" y="36"/>
                </a:cubicBezTo>
                <a:cubicBezTo>
                  <a:pt x="15" y="30"/>
                  <a:pt x="22" y="37"/>
                  <a:pt x="24" y="41"/>
                </a:cubicBezTo>
                <a:cubicBezTo>
                  <a:pt x="25" y="38"/>
                  <a:pt x="26" y="35"/>
                  <a:pt x="27" y="31"/>
                </a:cubicBezTo>
                <a:cubicBezTo>
                  <a:pt x="27" y="31"/>
                  <a:pt x="9" y="34"/>
                  <a:pt x="7" y="18"/>
                </a:cubicBezTo>
                <a:cubicBezTo>
                  <a:pt x="23" y="12"/>
                  <a:pt x="27" y="28"/>
                  <a:pt x="27" y="28"/>
                </a:cubicBezTo>
                <a:cubicBezTo>
                  <a:pt x="27" y="26"/>
                  <a:pt x="28" y="21"/>
                  <a:pt x="28" y="21"/>
                </a:cubicBezTo>
                <a:cubicBezTo>
                  <a:pt x="28" y="21"/>
                  <a:pt x="14" y="12"/>
                  <a:pt x="23" y="0"/>
                </a:cubicBezTo>
                <a:cubicBezTo>
                  <a:pt x="39" y="5"/>
                  <a:pt x="31" y="21"/>
                  <a:pt x="31" y="21"/>
                </a:cubicBezTo>
                <a:cubicBezTo>
                  <a:pt x="31" y="21"/>
                  <a:pt x="31" y="24"/>
                  <a:pt x="31" y="25"/>
                </a:cubicBezTo>
                <a:cubicBezTo>
                  <a:pt x="31" y="25"/>
                  <a:pt x="37" y="14"/>
                  <a:pt x="48" y="18"/>
                </a:cubicBezTo>
                <a:cubicBezTo>
                  <a:pt x="48" y="35"/>
                  <a:pt x="30" y="32"/>
                  <a:pt x="30" y="32"/>
                </a:cubicBezTo>
                <a:cubicBezTo>
                  <a:pt x="29" y="35"/>
                  <a:pt x="29" y="39"/>
                  <a:pt x="27" y="42"/>
                </a:cubicBezTo>
                <a:cubicBezTo>
                  <a:pt x="27" y="42"/>
                  <a:pt x="38" y="30"/>
                  <a:pt x="50" y="39"/>
                </a:cubicBezTo>
                <a:cubicBezTo>
                  <a:pt x="43" y="57"/>
                  <a:pt x="25" y="46"/>
                  <a:pt x="25" y="46"/>
                </a:cubicBezTo>
                <a:close/>
              </a:path>
            </a:pathLst>
          </a:custGeom>
          <a:solidFill>
            <a:schemeClr val="tx1"/>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cs typeface="+mn-ea"/>
              <a:sym typeface="+mn-lt"/>
            </a:endParaRPr>
          </a:p>
        </p:txBody>
      </p:sp>
      <p:sp>
        <p:nvSpPr>
          <p:cNvPr id="19" name="文本框 18">
            <a:extLst>
              <a:ext uri="{FF2B5EF4-FFF2-40B4-BE49-F238E27FC236}">
                <a16:creationId xmlns:a16="http://schemas.microsoft.com/office/drawing/2014/main" xmlns="" id="{C6657618-6B6D-43CD-A151-985FF36FD727}"/>
              </a:ext>
            </a:extLst>
          </p:cNvPr>
          <p:cNvSpPr txBox="1"/>
          <p:nvPr/>
        </p:nvSpPr>
        <p:spPr>
          <a:xfrm>
            <a:off x="5002726" y="132622"/>
            <a:ext cx="2186548" cy="383908"/>
          </a:xfrm>
          <a:prstGeom prst="rect">
            <a:avLst/>
          </a:prstGeom>
          <a:noFill/>
          <a:ln w="12700">
            <a:solidFill>
              <a:schemeClr val="bg1">
                <a:lumMod val="65000"/>
              </a:schemeClr>
            </a:solidFill>
          </a:ln>
        </p:spPr>
        <p:txBody>
          <a:bodyPr wrap="square" rtlCol="0">
            <a:spAutoFit/>
          </a:bodyPr>
          <a:lstStyle/>
          <a:p>
            <a:pPr algn="ctr"/>
            <a:r>
              <a:rPr lang="en-US" altLang="zh-CN" dirty="0">
                <a:cs typeface="+mn-ea"/>
                <a:sym typeface="+mn-lt"/>
              </a:rPr>
              <a:t>Click to add the title</a:t>
            </a:r>
            <a:endParaRPr lang="zh-CN" altLang="en-US" dirty="0">
              <a:cs typeface="+mn-ea"/>
              <a:sym typeface="+mn-lt"/>
            </a:endParaRPr>
          </a:p>
        </p:txBody>
      </p:sp>
    </p:spTree>
    <p:extLst>
      <p:ext uri="{BB962C8B-B14F-4D97-AF65-F5344CB8AC3E}">
        <p14:creationId xmlns:p14="http://schemas.microsoft.com/office/powerpoint/2010/main" val="135789637"/>
      </p:ext>
    </p:extLst>
  </p:cSld>
  <p:clrMapOvr>
    <a:masterClrMapping/>
  </p:clrMapOvr>
  <p:transition spd="slow" advTm="3000">
    <p:fade/>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53" presetClass="entr" presetSubtype="16" fill="hold" grpId="0" nodeType="withEffect">
                                  <p:stCondLst>
                                    <p:cond delay="0"/>
                                  </p:stCondLst>
                                  <p:childTnLst>
                                    <p:set>
                                      <p:cBhvr>
                                        <p:cTn id="6" dur="1" fill="hold">
                                          <p:stCondLst>
                                            <p:cond delay="0"/>
                                          </p:stCondLst>
                                        </p:cTn>
                                        <p:tgtEl>
                                          <p:spTgt spid="15"/>
                                        </p:tgtEl>
                                        <p:attrNameLst>
                                          <p:attrName>style.visibility</p:attrName>
                                        </p:attrNameLst>
                                      </p:cBhvr>
                                      <p:to>
                                        <p:strVal val="visible"/>
                                      </p:to>
                                    </p:set>
                                    <p:anim calcmode="lin" valueType="num">
                                      <p:cBhvr>
                                        <p:cTn id="7" dur="250" fill="hold"/>
                                        <p:tgtEl>
                                          <p:spTgt spid="15"/>
                                        </p:tgtEl>
                                        <p:attrNameLst>
                                          <p:attrName>ppt_w</p:attrName>
                                        </p:attrNameLst>
                                      </p:cBhvr>
                                      <p:tavLst>
                                        <p:tav tm="0">
                                          <p:val>
                                            <p:fltVal val="0"/>
                                          </p:val>
                                        </p:tav>
                                        <p:tav tm="100000">
                                          <p:val>
                                            <p:strVal val="#ppt_w"/>
                                          </p:val>
                                        </p:tav>
                                      </p:tavLst>
                                    </p:anim>
                                    <p:anim calcmode="lin" valueType="num">
                                      <p:cBhvr>
                                        <p:cTn id="8" dur="250" fill="hold"/>
                                        <p:tgtEl>
                                          <p:spTgt spid="15"/>
                                        </p:tgtEl>
                                        <p:attrNameLst>
                                          <p:attrName>ppt_h</p:attrName>
                                        </p:attrNameLst>
                                      </p:cBhvr>
                                      <p:tavLst>
                                        <p:tav tm="0">
                                          <p:val>
                                            <p:fltVal val="0"/>
                                          </p:val>
                                        </p:tav>
                                        <p:tav tm="100000">
                                          <p:val>
                                            <p:strVal val="#ppt_h"/>
                                          </p:val>
                                        </p:tav>
                                      </p:tavLst>
                                    </p:anim>
                                    <p:animEffect transition="in" filter="fade">
                                      <p:cBhvr>
                                        <p:cTn id="9" dur="250"/>
                                        <p:tgtEl>
                                          <p:spTgt spid="15"/>
                                        </p:tgtEl>
                                      </p:cBhvr>
                                    </p:animEffect>
                                  </p:childTnLst>
                                </p:cTn>
                              </p:par>
                              <p:par>
                                <p:cTn id="10" presetID="53" presetClass="entr" presetSubtype="16" fill="hold" grpId="0" nodeType="withEffect">
                                  <p:stCondLst>
                                    <p:cond delay="0"/>
                                  </p:stCondLst>
                                  <p:childTnLst>
                                    <p:set>
                                      <p:cBhvr>
                                        <p:cTn id="11" dur="1" fill="hold">
                                          <p:stCondLst>
                                            <p:cond delay="0"/>
                                          </p:stCondLst>
                                        </p:cTn>
                                        <p:tgtEl>
                                          <p:spTgt spid="16"/>
                                        </p:tgtEl>
                                        <p:attrNameLst>
                                          <p:attrName>style.visibility</p:attrName>
                                        </p:attrNameLst>
                                      </p:cBhvr>
                                      <p:to>
                                        <p:strVal val="visible"/>
                                      </p:to>
                                    </p:set>
                                    <p:anim calcmode="lin" valueType="num">
                                      <p:cBhvr>
                                        <p:cTn id="12" dur="250" fill="hold"/>
                                        <p:tgtEl>
                                          <p:spTgt spid="16"/>
                                        </p:tgtEl>
                                        <p:attrNameLst>
                                          <p:attrName>ppt_w</p:attrName>
                                        </p:attrNameLst>
                                      </p:cBhvr>
                                      <p:tavLst>
                                        <p:tav tm="0">
                                          <p:val>
                                            <p:fltVal val="0"/>
                                          </p:val>
                                        </p:tav>
                                        <p:tav tm="100000">
                                          <p:val>
                                            <p:strVal val="#ppt_w"/>
                                          </p:val>
                                        </p:tav>
                                      </p:tavLst>
                                    </p:anim>
                                    <p:anim calcmode="lin" valueType="num">
                                      <p:cBhvr>
                                        <p:cTn id="13" dur="250" fill="hold"/>
                                        <p:tgtEl>
                                          <p:spTgt spid="16"/>
                                        </p:tgtEl>
                                        <p:attrNameLst>
                                          <p:attrName>ppt_h</p:attrName>
                                        </p:attrNameLst>
                                      </p:cBhvr>
                                      <p:tavLst>
                                        <p:tav tm="0">
                                          <p:val>
                                            <p:fltVal val="0"/>
                                          </p:val>
                                        </p:tav>
                                        <p:tav tm="100000">
                                          <p:val>
                                            <p:strVal val="#ppt_h"/>
                                          </p:val>
                                        </p:tav>
                                      </p:tavLst>
                                    </p:anim>
                                    <p:animEffect transition="in" filter="fade">
                                      <p:cBhvr>
                                        <p:cTn id="14" dur="250"/>
                                        <p:tgtEl>
                                          <p:spTgt spid="1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p:bldP spid="16" grpId="0"/>
    </p:bldLst>
  </p:timing>
</p:sld>
</file>

<file path=ppt/tags/tag1.xml><?xml version="1.0" encoding="utf-8"?>
<p:tagLst xmlns:a="http://schemas.openxmlformats.org/drawingml/2006/main" xmlns:r="http://schemas.openxmlformats.org/officeDocument/2006/relationships" xmlns:p="http://schemas.openxmlformats.org/presentationml/2006/main">
  <p:tag name="ISPRING_PRESENTATION_TITLE" val="PowerPoint 演示文稿"/>
  <p:tag name="ISPRING_FIRST_PUBLISH" val="1"/>
</p:tagLst>
</file>

<file path=ppt/tags/tag2.xml><?xml version="1.0" encoding="utf-8"?>
<p:tagLst xmlns:a="http://schemas.openxmlformats.org/drawingml/2006/main" xmlns:r="http://schemas.openxmlformats.org/officeDocument/2006/relationships" xmlns:p="http://schemas.openxmlformats.org/presentationml/2006/main">
  <p:tag name="ISLIDE.DIAGRAM" val="248029"/>
</p:tagLst>
</file>

<file path=ppt/tags/tag3.xml><?xml version="1.0" encoding="utf-8"?>
<p:tagLst xmlns:a="http://schemas.openxmlformats.org/drawingml/2006/main" xmlns:r="http://schemas.openxmlformats.org/officeDocument/2006/relationships" xmlns:p="http://schemas.openxmlformats.org/presentationml/2006/main">
  <p:tag name="ISLIDE.DIAGRAM" val="272498"/>
</p:tagLst>
</file>

<file path=ppt/tags/tag4.xml><?xml version="1.0" encoding="utf-8"?>
<p:tagLst xmlns:a="http://schemas.openxmlformats.org/drawingml/2006/main" xmlns:r="http://schemas.openxmlformats.org/officeDocument/2006/relationships" xmlns:p="http://schemas.openxmlformats.org/presentationml/2006/main">
  <p:tag name="ISLIDE.DIAGRAM" val="264761"/>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ldn1r1fv">
      <a:majorFont>
        <a:latin typeface="字魂58号-创中黑" panose="020F0302020204030204"/>
        <a:ea typeface="字魂58号-创中黑"/>
        <a:cs typeface=""/>
      </a:majorFont>
      <a:minorFont>
        <a:latin typeface="字魂58号-创中黑" panose="020F0502020204030204"/>
        <a:ea typeface="字魂58号-创中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等线"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200</TotalTime>
  <Words>2387</Words>
  <Application>Microsoft Office PowerPoint</Application>
  <PresentationFormat>宽屏</PresentationFormat>
  <Paragraphs>243</Paragraphs>
  <Slides>21</Slides>
  <Notes>21</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21</vt:i4>
      </vt:variant>
    </vt:vector>
  </HeadingPairs>
  <TitlesOfParts>
    <vt:vector size="26" baseType="lpstr">
      <vt:lpstr>等线</vt:lpstr>
      <vt:lpstr>字魂58号-创中黑</vt:lpstr>
      <vt:lpstr>Arial</vt:lpstr>
      <vt:lpstr>Wingdings</vt:lpstr>
      <vt:lpstr>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唐 凯</dc:creator>
  <cp:lastModifiedBy>微软用户</cp:lastModifiedBy>
  <cp:revision>61</cp:revision>
  <dcterms:created xsi:type="dcterms:W3CDTF">2019-05-26T09:12:51Z</dcterms:created>
  <dcterms:modified xsi:type="dcterms:W3CDTF">2021-01-12T02:23:02Z</dcterms:modified>
</cp:coreProperties>
</file>

<file path=docProps/thumbnail.jpeg>
</file>