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media/image1.svg" ContentType="image/svg+xml"/>
  <Override PartName="/ppt/media/image10.svg" ContentType="image/svg+xml"/>
  <Override PartName="/ppt/media/image11.svg" ContentType="image/svg+xml"/>
  <Override PartName="/ppt/media/image2.svg" ContentType="image/svg+xml"/>
  <Override PartName="/ppt/media/image3.svg" ContentType="image/svg+xml"/>
  <Override PartName="/ppt/media/image4.svg" ContentType="image/svg+xml"/>
  <Override PartName="/ppt/media/image5.svg" ContentType="image/svg+xml"/>
  <Override PartName="/ppt/media/image6.svg" ContentType="image/svg+xml"/>
  <Override PartName="/ppt/media/image7.svg" ContentType="image/svg+xml"/>
  <Override PartName="/ppt/media/image8.svg" ContentType="image/svg+xml"/>
  <Override PartName="/ppt/media/image9.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7"/>
  </p:notesMasterIdLst>
  <p:sldIdLst>
    <p:sldId id="438" r:id="rId3"/>
    <p:sldId id="460" r:id="rId4"/>
    <p:sldId id="439" r:id="rId5"/>
    <p:sldId id="418" r:id="rId6"/>
    <p:sldId id="419" r:id="rId7"/>
    <p:sldId id="420" r:id="rId8"/>
    <p:sldId id="421" r:id="rId9"/>
    <p:sldId id="441" r:id="rId10"/>
    <p:sldId id="422" r:id="rId11"/>
    <p:sldId id="423" r:id="rId12"/>
    <p:sldId id="424" r:id="rId13"/>
    <p:sldId id="442" r:id="rId14"/>
    <p:sldId id="425" r:id="rId15"/>
    <p:sldId id="426" r:id="rId16"/>
    <p:sldId id="427" r:id="rId18"/>
    <p:sldId id="443" r:id="rId19"/>
    <p:sldId id="428" r:id="rId20"/>
    <p:sldId id="429" r:id="rId21"/>
    <p:sldId id="430" r:id="rId22"/>
    <p:sldId id="444"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3A2"/>
    <a:srgbClr val="019DFF"/>
    <a:srgbClr val="0C5FAC"/>
    <a:srgbClr val="0084E0"/>
    <a:srgbClr val="4B1DEF"/>
    <a:srgbClr val="7760F1"/>
    <a:srgbClr val="27A6FF"/>
    <a:srgbClr val="9B87F4"/>
    <a:srgbClr val="66BEF3"/>
    <a:srgbClr val="431C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114" d="100"/>
          <a:sy n="114" d="100"/>
        </p:scale>
        <p:origin x="540" y="84"/>
      </p:cViewPr>
      <p:guideLst>
        <p:guide orient="horz" pos="2160"/>
        <p:guide pos="3886"/>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notesMaster" Target="notesMasters/notesMaster1.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3" name="图片 2" descr="千库网_蓝紫色科技商务蓝色箭头科技风_背景编号5997798"/>
          <p:cNvPicPr>
            <a:picLocks noChangeAspect="1"/>
          </p:cNvPicPr>
          <p:nvPr userDrawn="1"/>
        </p:nvPicPr>
        <p:blipFill>
          <a:blip r:embed="rId2"/>
          <a:srcRect l="5347" t="11025" r="27820" b="9655"/>
          <a:stretch>
            <a:fillRect/>
          </a:stretch>
        </p:blipFill>
        <p:spPr>
          <a:xfrm>
            <a:off x="-107950" y="0"/>
            <a:ext cx="12299950" cy="6842125"/>
          </a:xfrm>
          <a:prstGeom prst="rect">
            <a:avLst/>
          </a:prstGeom>
        </p:spPr>
      </p:pic>
      <p:sp>
        <p:nvSpPr>
          <p:cNvPr id="15" name="矩形 14"/>
          <p:cNvSpPr/>
          <p:nvPr userDrawn="1"/>
        </p:nvSpPr>
        <p:spPr>
          <a:xfrm>
            <a:off x="-107950" y="13335"/>
            <a:ext cx="12299950" cy="6840855"/>
          </a:xfrm>
          <a:prstGeom prst="rect">
            <a:avLst/>
          </a:prstGeom>
          <a:gradFill>
            <a:gsLst>
              <a:gs pos="43000">
                <a:srgbClr val="3D25E2">
                  <a:alpha val="28000"/>
                </a:srgbClr>
              </a:gs>
              <a:gs pos="74000">
                <a:srgbClr val="362DDA">
                  <a:alpha val="36000"/>
                </a:srgbClr>
              </a:gs>
              <a:gs pos="2000">
                <a:srgbClr val="283ECB">
                  <a:alpha val="100000"/>
                </a:srgbClr>
              </a:gs>
              <a:gs pos="58000">
                <a:srgbClr val="019DFF">
                  <a:alpha val="23000"/>
                </a:srgbClr>
              </a:gs>
              <a:gs pos="100000">
                <a:srgbClr val="431CE9"/>
              </a:gs>
            </a:gsLst>
            <a:lin ang="189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userDrawn="1"/>
        </p:nvSpPr>
        <p:spPr>
          <a:xfrm>
            <a:off x="86360" y="277495"/>
            <a:ext cx="11911965" cy="6286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advTm="3000">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transition advTm="3000">
    <p:wedge/>
  </p:transition>
</p:sldLayout>
</file>

<file path=ppt/slideMasters/_rels/slideMaster1.xml.rels><?xml version="1.0" encoding="UTF-8" standalone="yes"?>
<Relationships xmlns="http://schemas.openxmlformats.org/package/2006/relationships"><Relationship Id="rId4" Type="http://schemas.openxmlformats.org/officeDocument/2006/relationships/theme" Target="../theme/theme1.xml"/><Relationship Id="rId3"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ustDataLst>
      <p:tags r:id="rId3"/>
    </p:custDataLst>
  </p:cSld>
  <p:clrMap bg1="lt1" tx1="dk1" bg2="lt2" tx2="dk2" accent1="accent1" accent2="accent2" accent3="accent3" accent4="accent4" accent5="accent5" accent6="accent6" hlink="hlink" folHlink="folHlink"/>
  <p:sldLayoutIdLst>
    <p:sldLayoutId id="2147483649" r:id="rId1"/>
    <p:sldLayoutId id="2147483650" r:id="rId2"/>
  </p:sldLayoutIdLst>
  <p:transition advTm="3000">
    <p:wedge/>
  </p:transition>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tags" Target="../tags/tag11.xml"/><Relationship Id="rId4" Type="http://schemas.openxmlformats.org/officeDocument/2006/relationships/image" Target="../media/image5.svg"/><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image" Target="../media/image7.jpeg"/></Relationships>
</file>

<file path=ppt/slides/_rels/slide11.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tags" Target="../tags/tag12.xml"/><Relationship Id="rId7" Type="http://schemas.openxmlformats.org/officeDocument/2006/relationships/image" Target="../media/image2.png"/><Relationship Id="rId6" Type="http://schemas.openxmlformats.org/officeDocument/2006/relationships/image" Target="../media/image8.svg"/><Relationship Id="rId5" Type="http://schemas.openxmlformats.org/officeDocument/2006/relationships/image" Target="../media/image7.svg"/><Relationship Id="rId4" Type="http://schemas.openxmlformats.org/officeDocument/2006/relationships/image" Target="../media/image9.png"/><Relationship Id="rId3" Type="http://schemas.openxmlformats.org/officeDocument/2006/relationships/image" Target="../media/image6.svg"/><Relationship Id="rId2" Type="http://schemas.openxmlformats.org/officeDocument/2006/relationships/image" Target="../media/image8.png"/><Relationship Id="rId1"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3.xml"/><Relationship Id="rId1" Type="http://schemas.openxmlformats.org/officeDocument/2006/relationships/image" Target="../media/image1.jpe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14.xml"/><Relationship Id="rId2" Type="http://schemas.openxmlformats.org/officeDocument/2006/relationships/image" Target="../media/image2.png"/><Relationship Id="rId1" Type="http://schemas.openxmlformats.org/officeDocument/2006/relationships/image" Target="../media/image3.png"/></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xml"/><Relationship Id="rId5" Type="http://schemas.openxmlformats.org/officeDocument/2006/relationships/tags" Target="../tags/tag15.xml"/><Relationship Id="rId4" Type="http://schemas.openxmlformats.org/officeDocument/2006/relationships/image" Target="../media/image2.png"/><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image" Target="../media/image3.png"/></Relationships>
</file>

<file path=ppt/slides/_rels/slide15.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tags" Target="../tags/tag16.xml"/><Relationship Id="rId4" Type="http://schemas.openxmlformats.org/officeDocument/2006/relationships/image" Target="../media/image2.png"/><Relationship Id="rId3" Type="http://schemas.openxmlformats.org/officeDocument/2006/relationships/image" Target="../media/image3.png"/><Relationship Id="rId2" Type="http://schemas.openxmlformats.org/officeDocument/2006/relationships/image" Target="../media/image13.jpeg"/><Relationship Id="rId1" Type="http://schemas.openxmlformats.org/officeDocument/2006/relationships/image" Target="../media/image12.jpe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7.xml"/><Relationship Id="rId1" Type="http://schemas.openxmlformats.org/officeDocument/2006/relationships/image" Target="../media/image1.jpe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18.xml"/><Relationship Id="rId2" Type="http://schemas.openxmlformats.org/officeDocument/2006/relationships/image" Target="../media/image2.png"/><Relationship Id="rId1" Type="http://schemas.openxmlformats.org/officeDocument/2006/relationships/image" Target="../media/image3.pn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19.xml"/><Relationship Id="rId2" Type="http://schemas.openxmlformats.org/officeDocument/2006/relationships/image" Target="../media/image2.png"/><Relationship Id="rId1" Type="http://schemas.openxmlformats.org/officeDocument/2006/relationships/image" Target="../media/image3.png"/></Relationships>
</file>

<file path=ppt/slides/_rels/slide19.xml.rels><?xml version="1.0" encoding="UTF-8" standalone="yes"?>
<Relationships xmlns="http://schemas.openxmlformats.org/package/2006/relationships"><Relationship Id="rId9" Type="http://schemas.openxmlformats.org/officeDocument/2006/relationships/tags" Target="../tags/tag20.xml"/><Relationship Id="rId8" Type="http://schemas.openxmlformats.org/officeDocument/2006/relationships/image" Target="../media/image2.png"/><Relationship Id="rId7" Type="http://schemas.openxmlformats.org/officeDocument/2006/relationships/image" Target="../media/image11.svg"/><Relationship Id="rId6" Type="http://schemas.openxmlformats.org/officeDocument/2006/relationships/image" Target="../media/image16.png"/><Relationship Id="rId5" Type="http://schemas.openxmlformats.org/officeDocument/2006/relationships/image" Target="../media/image10.svg"/><Relationship Id="rId4" Type="http://schemas.openxmlformats.org/officeDocument/2006/relationships/image" Target="../media/image15.png"/><Relationship Id="rId3" Type="http://schemas.openxmlformats.org/officeDocument/2006/relationships/image" Target="../media/image9.svg"/><Relationship Id="rId2" Type="http://schemas.openxmlformats.org/officeDocument/2006/relationships/image" Target="../media/image14.png"/><Relationship Id="rId10" Type="http://schemas.openxmlformats.org/officeDocument/2006/relationships/slideLayout" Target="../slideLayouts/slideLayout1.xml"/><Relationship Id="rId1"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1.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xml"/><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5.xml"/><Relationship Id="rId2" Type="http://schemas.openxmlformats.org/officeDocument/2006/relationships/image" Target="../media/image1.svg"/><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6.xml"/><Relationship Id="rId3" Type="http://schemas.openxmlformats.org/officeDocument/2006/relationships/image" Target="../media/image2.svg"/><Relationship Id="rId2" Type="http://schemas.openxmlformats.org/officeDocument/2006/relationships/image" Target="../media/image2.png"/><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tags" Target="../tags/tag7.xml"/><Relationship Id="rId4" Type="http://schemas.openxmlformats.org/officeDocument/2006/relationships/image" Target="../media/image2.svg"/><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8.xml"/><Relationship Id="rId3" Type="http://schemas.openxmlformats.org/officeDocument/2006/relationships/image" Target="../media/image2.svg"/><Relationship Id="rId2" Type="http://schemas.openxmlformats.org/officeDocument/2006/relationships/image" Target="../media/image2.png"/><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9.xml"/><Relationship Id="rId1" Type="http://schemas.openxmlformats.org/officeDocument/2006/relationships/image" Target="../media/image1.jpeg"/></Relationships>
</file>

<file path=ppt/slides/_rels/slide9.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tags" Target="../tags/tag10.xml"/><Relationship Id="rId7" Type="http://schemas.openxmlformats.org/officeDocument/2006/relationships/image" Target="../media/image5.svg"/><Relationship Id="rId6" Type="http://schemas.openxmlformats.org/officeDocument/2006/relationships/image" Target="../media/image2.png"/><Relationship Id="rId5" Type="http://schemas.openxmlformats.org/officeDocument/2006/relationships/image" Target="../media/image4.svg"/><Relationship Id="rId4" Type="http://schemas.openxmlformats.org/officeDocument/2006/relationships/image" Target="../media/image6.png"/><Relationship Id="rId3" Type="http://schemas.openxmlformats.org/officeDocument/2006/relationships/image" Target="../media/image3.svg"/><Relationship Id="rId2" Type="http://schemas.openxmlformats.org/officeDocument/2006/relationships/image" Target="../media/image5.png"/><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千库网_蓝紫色科技商务蓝色箭头科技风_背景编号5997798"/>
          <p:cNvPicPr>
            <a:picLocks noChangeAspect="1"/>
          </p:cNvPicPr>
          <p:nvPr/>
        </p:nvPicPr>
        <p:blipFill>
          <a:blip r:embed="rId1"/>
          <a:srcRect l="6952" r="9305"/>
          <a:stretch>
            <a:fillRect/>
          </a:stretch>
        </p:blipFill>
        <p:spPr>
          <a:xfrm>
            <a:off x="0" y="0"/>
            <a:ext cx="12338050" cy="6905625"/>
          </a:xfrm>
          <a:prstGeom prst="rect">
            <a:avLst/>
          </a:prstGeom>
        </p:spPr>
      </p:pic>
      <p:sp>
        <p:nvSpPr>
          <p:cNvPr id="15" name="矩形 14"/>
          <p:cNvSpPr/>
          <p:nvPr/>
        </p:nvSpPr>
        <p:spPr>
          <a:xfrm>
            <a:off x="0" y="0"/>
            <a:ext cx="12369800" cy="6933565"/>
          </a:xfrm>
          <a:prstGeom prst="rect">
            <a:avLst/>
          </a:prstGeom>
          <a:gradFill>
            <a:gsLst>
              <a:gs pos="43000">
                <a:srgbClr val="3D25E2">
                  <a:alpha val="28000"/>
                </a:srgbClr>
              </a:gs>
              <a:gs pos="74000">
                <a:srgbClr val="362DDA">
                  <a:alpha val="36000"/>
                </a:srgbClr>
              </a:gs>
              <a:gs pos="2000">
                <a:srgbClr val="283ECB">
                  <a:alpha val="100000"/>
                </a:srgbClr>
              </a:gs>
              <a:gs pos="58000">
                <a:srgbClr val="019DFF">
                  <a:alpha val="23000"/>
                </a:srgbClr>
              </a:gs>
              <a:gs pos="100000">
                <a:srgbClr val="431CE9"/>
              </a:gs>
            </a:gsLst>
            <a:lin ang="189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1760855" y="1818005"/>
            <a:ext cx="8816340" cy="3221990"/>
            <a:chOff x="3078" y="2843"/>
            <a:chExt cx="13884" cy="5074"/>
          </a:xfrm>
        </p:grpSpPr>
        <p:sp>
          <p:nvSpPr>
            <p:cNvPr id="7" name="文本框 6"/>
            <p:cNvSpPr txBox="1"/>
            <p:nvPr/>
          </p:nvSpPr>
          <p:spPr>
            <a:xfrm>
              <a:off x="3078" y="4150"/>
              <a:ext cx="13884" cy="1888"/>
            </a:xfrm>
            <a:prstGeom prst="rect">
              <a:avLst/>
            </a:prstGeom>
            <a:noFill/>
          </p:spPr>
          <p:txBody>
            <a:bodyPr wrap="square" rtlCol="0">
              <a:spAutoFit/>
            </a:bodyPr>
            <a:lstStyle/>
            <a:p>
              <a:pPr algn="ctr"/>
              <a:r>
                <a:rPr lang="zh-CN" altLang="en-US" sz="7200">
                  <a:solidFill>
                    <a:schemeClr val="bg1"/>
                  </a:solidFill>
                  <a:latin typeface="思源黑体 CN Bold" panose="020B0800000000000000" charset="-122"/>
                  <a:ea typeface="思源黑体 CN Bold" panose="020B0800000000000000" charset="-122"/>
                  <a:cs typeface="思源黑体 CN Normal" panose="020B0400000000000000" charset="-122"/>
                </a:rPr>
                <a:t>商业项目计划方案</a:t>
              </a:r>
              <a:endParaRPr lang="zh-CN" altLang="en-US" sz="7200">
                <a:solidFill>
                  <a:schemeClr val="bg1"/>
                </a:solidFill>
                <a:latin typeface="思源黑体 CN Bold" panose="020B0800000000000000" charset="-122"/>
                <a:ea typeface="思源黑体 CN Bold" panose="020B0800000000000000" charset="-122"/>
                <a:cs typeface="思源黑体 CN Normal" panose="020B0400000000000000" charset="-122"/>
              </a:endParaRPr>
            </a:p>
          </p:txBody>
        </p:sp>
        <p:sp>
          <p:nvSpPr>
            <p:cNvPr id="9" name="文本框 8"/>
            <p:cNvSpPr txBox="1"/>
            <p:nvPr/>
          </p:nvSpPr>
          <p:spPr>
            <a:xfrm>
              <a:off x="4254" y="5918"/>
              <a:ext cx="11609" cy="1016"/>
            </a:xfrm>
            <a:prstGeom prst="rect">
              <a:avLst/>
            </a:prstGeom>
            <a:noFill/>
          </p:spPr>
          <p:txBody>
            <a:bodyPr wrap="square" rtlCol="0">
              <a:spAutoFit/>
            </a:bodyPr>
            <a:lstStyle/>
            <a:p>
              <a:pPr algn="ctr">
                <a:lnSpc>
                  <a:spcPct val="150000"/>
                </a:lnSpc>
              </a:pPr>
              <a:r>
                <a:rPr lang="en-US" altLang="zh-CN" sz="1200">
                  <a:solidFill>
                    <a:schemeClr val="bg2">
                      <a:lumMod val="85000"/>
                    </a:schemeClr>
                  </a:solidFill>
                  <a:latin typeface="思源黑体 CN Normal" panose="020B0400000000000000" charset="-122"/>
                  <a:ea typeface="思源黑体 CN Normal" panose="020B0400000000000000" charset="-122"/>
                  <a:cs typeface="思源黑体 CN Normal" panose="020B0400000000000000" charset="-122"/>
                </a:rPr>
                <a:t>Enter the core text content here.</a:t>
              </a:r>
              <a:r>
                <a:rPr lang="en-US" altLang="zh-CN" sz="1200">
                  <a:solidFill>
                    <a:schemeClr val="bg2">
                      <a:lumMod val="85000"/>
                    </a:schemeClr>
                  </a:solidFill>
                  <a:latin typeface="思源黑体 CN Normal" panose="020B0400000000000000" charset="-122"/>
                  <a:ea typeface="思源黑体 CN Normal" panose="020B0400000000000000" charset="-122"/>
                  <a:cs typeface="思源黑体 CN Normal" panose="020B0400000000000000" charset="-122"/>
                  <a:sym typeface="+mn-ea"/>
                </a:rPr>
                <a:t>Enter the core text content here.Enter the core text core here.Enter the core text content here.Enter the core text content here. Enter the core text content here.  </a:t>
              </a:r>
              <a:endParaRPr lang="en-US" altLang="zh-CN" sz="1200">
                <a:solidFill>
                  <a:schemeClr val="bg2">
                    <a:lumMod val="85000"/>
                  </a:schemeClr>
                </a:solidFill>
                <a:latin typeface="思源黑体 CN Normal" panose="020B0400000000000000" charset="-122"/>
                <a:ea typeface="思源黑体 CN Normal" panose="020B0400000000000000" charset="-122"/>
                <a:cs typeface="思源黑体 CN Normal" panose="020B0400000000000000" charset="-122"/>
                <a:sym typeface="+mn-ea"/>
              </a:endParaRPr>
            </a:p>
          </p:txBody>
        </p:sp>
        <p:grpSp>
          <p:nvGrpSpPr>
            <p:cNvPr id="8" name="组合 7"/>
            <p:cNvGrpSpPr/>
            <p:nvPr/>
          </p:nvGrpSpPr>
          <p:grpSpPr>
            <a:xfrm>
              <a:off x="6927" y="7434"/>
              <a:ext cx="2498" cy="476"/>
              <a:chOff x="10768" y="6831"/>
              <a:chExt cx="2019" cy="476"/>
            </a:xfrm>
            <a:gradFill>
              <a:gsLst>
                <a:gs pos="0">
                  <a:srgbClr val="27A6FF">
                    <a:alpha val="100000"/>
                  </a:srgbClr>
                </a:gs>
                <a:gs pos="100000">
                  <a:srgbClr val="4F83F8">
                    <a:alpha val="100000"/>
                  </a:srgbClr>
                </a:gs>
                <a:gs pos="5000">
                  <a:srgbClr val="7760F1">
                    <a:alpha val="51000"/>
                  </a:srgbClr>
                </a:gs>
              </a:gsLst>
              <a:lin ang="8100000" scaled="0"/>
            </a:gradFill>
          </p:grpSpPr>
          <p:sp>
            <p:nvSpPr>
              <p:cNvPr id="228" name="流程图: 终止 227"/>
              <p:cNvSpPr/>
              <p:nvPr/>
            </p:nvSpPr>
            <p:spPr>
              <a:xfrm>
                <a:off x="10768" y="6831"/>
                <a:ext cx="1440" cy="476"/>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思源黑体 CN Normal" panose="020B0400000000000000" charset="-122"/>
                </a:endParaRPr>
              </a:p>
            </p:txBody>
          </p:sp>
          <p:sp>
            <p:nvSpPr>
              <p:cNvPr id="229" name="流程图: 终止 228"/>
              <p:cNvSpPr/>
              <p:nvPr/>
            </p:nvSpPr>
            <p:spPr>
              <a:xfrm>
                <a:off x="11347" y="6831"/>
                <a:ext cx="1440" cy="476"/>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思源黑体 CN Normal" panose="020B0400000000000000" charset="-122"/>
                </a:endParaRPr>
              </a:p>
            </p:txBody>
          </p:sp>
        </p:grpSp>
        <p:sp>
          <p:nvSpPr>
            <p:cNvPr id="230" name="文本框 229"/>
            <p:cNvSpPr txBox="1"/>
            <p:nvPr/>
          </p:nvSpPr>
          <p:spPr>
            <a:xfrm>
              <a:off x="7171" y="7434"/>
              <a:ext cx="2104" cy="483"/>
            </a:xfrm>
            <a:prstGeom prst="rect">
              <a:avLst/>
            </a:prstGeom>
            <a:noFill/>
            <a:extLst>
              <a:ext uri="{909E8E84-426E-40DD-AFC4-6F175D3DCCD1}">
                <a14:hiddenFill xmlns:a14="http://schemas.microsoft.com/office/drawing/2010/main">
                  <a:solidFill>
                    <a:srgbClr val="FFFFFF"/>
                  </a:solidFill>
                </a14:hiddenFill>
              </a:ext>
            </a:extLst>
          </p:spPr>
          <p:txBody>
            <a:bodyPr wrap="square" rtlCol="0">
              <a:spAutoFit/>
            </a:bodyPr>
            <a:lstStyle/>
            <a:p>
              <a:r>
                <a:rPr lang="zh-CN" altLang="en-US" sz="1400">
                  <a:solidFill>
                    <a:schemeClr val="bg1"/>
                  </a:solidFill>
                  <a:latin typeface="思源黑体 CN Bold" panose="020B0800000000000000" charset="-122"/>
                  <a:ea typeface="思源黑体 CN Bold" panose="020B0800000000000000" charset="-122"/>
                  <a:cs typeface="思源黑体 CN Bold" panose="020B0800000000000000" charset="-122"/>
                </a:rPr>
                <a:t>汇报：</a:t>
              </a:r>
              <a:endParaRPr lang="zh-CN" altLang="en-US" sz="1400">
                <a:solidFill>
                  <a:schemeClr val="bg1"/>
                </a:solidFill>
                <a:latin typeface="思源黑体 CN Bold" panose="020B0800000000000000" charset="-122"/>
                <a:ea typeface="思源黑体 CN Bold" panose="020B0800000000000000" charset="-122"/>
                <a:cs typeface="思源黑体 CN Bold" panose="020B0800000000000000" charset="-122"/>
              </a:endParaRPr>
            </a:p>
          </p:txBody>
        </p:sp>
        <p:grpSp>
          <p:nvGrpSpPr>
            <p:cNvPr id="6" name="组合 5"/>
            <p:cNvGrpSpPr/>
            <p:nvPr/>
          </p:nvGrpSpPr>
          <p:grpSpPr>
            <a:xfrm>
              <a:off x="10167" y="7427"/>
              <a:ext cx="2498" cy="476"/>
              <a:chOff x="10768" y="6831"/>
              <a:chExt cx="2019" cy="476"/>
            </a:xfrm>
            <a:gradFill>
              <a:gsLst>
                <a:gs pos="0">
                  <a:srgbClr val="27A6FF">
                    <a:alpha val="100000"/>
                  </a:srgbClr>
                </a:gs>
                <a:gs pos="100000">
                  <a:srgbClr val="4F83F8">
                    <a:alpha val="100000"/>
                  </a:srgbClr>
                </a:gs>
                <a:gs pos="5000">
                  <a:srgbClr val="7760F1">
                    <a:alpha val="51000"/>
                  </a:srgbClr>
                </a:gs>
              </a:gsLst>
              <a:lin ang="8100000" scaled="0"/>
            </a:gradFill>
          </p:grpSpPr>
          <p:sp>
            <p:nvSpPr>
              <p:cNvPr id="10" name="流程图: 终止 9"/>
              <p:cNvSpPr/>
              <p:nvPr/>
            </p:nvSpPr>
            <p:spPr>
              <a:xfrm>
                <a:off x="10768" y="6831"/>
                <a:ext cx="1440" cy="476"/>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思源黑体 CN Normal" panose="020B0400000000000000" charset="-122"/>
                </a:endParaRPr>
              </a:p>
            </p:txBody>
          </p:sp>
          <p:sp>
            <p:nvSpPr>
              <p:cNvPr id="11" name="流程图: 终止 10"/>
              <p:cNvSpPr/>
              <p:nvPr/>
            </p:nvSpPr>
            <p:spPr>
              <a:xfrm>
                <a:off x="11347" y="6831"/>
                <a:ext cx="1440" cy="476"/>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思源黑体 CN Normal" panose="020B0400000000000000" charset="-122"/>
                </a:endParaRPr>
              </a:p>
            </p:txBody>
          </p:sp>
        </p:grpSp>
        <p:sp>
          <p:nvSpPr>
            <p:cNvPr id="12" name="文本框 11"/>
            <p:cNvSpPr txBox="1"/>
            <p:nvPr/>
          </p:nvSpPr>
          <p:spPr>
            <a:xfrm>
              <a:off x="10411" y="7427"/>
              <a:ext cx="2104" cy="483"/>
            </a:xfrm>
            <a:prstGeom prst="rect">
              <a:avLst/>
            </a:prstGeom>
            <a:noFill/>
            <a:extLst>
              <a:ext uri="{909E8E84-426E-40DD-AFC4-6F175D3DCCD1}">
                <a14:hiddenFill xmlns:a14="http://schemas.microsoft.com/office/drawing/2010/main">
                  <a:solidFill>
                    <a:srgbClr val="FFFFFF"/>
                  </a:solidFill>
                </a14:hiddenFill>
              </a:ext>
            </a:extLst>
          </p:spPr>
          <p:txBody>
            <a:bodyPr wrap="square" rtlCol="0">
              <a:spAutoFit/>
            </a:bodyPr>
            <a:lstStyle/>
            <a:p>
              <a:r>
                <a:rPr lang="zh-CN" altLang="en-US" sz="1400">
                  <a:solidFill>
                    <a:schemeClr val="bg1"/>
                  </a:solidFill>
                  <a:latin typeface="思源黑体 CN Bold" panose="020B0800000000000000" charset="-122"/>
                  <a:ea typeface="思源黑体 CN Bold" panose="020B0800000000000000" charset="-122"/>
                  <a:cs typeface="思源黑体 CN Bold" panose="020B0800000000000000" charset="-122"/>
                </a:rPr>
                <a:t>部门：项目部</a:t>
              </a:r>
              <a:endParaRPr lang="zh-CN" altLang="en-US" sz="1400">
                <a:solidFill>
                  <a:schemeClr val="bg1"/>
                </a:solidFill>
                <a:latin typeface="思源黑体 CN Bold" panose="020B0800000000000000" charset="-122"/>
                <a:ea typeface="思源黑体 CN Bold" panose="020B0800000000000000" charset="-122"/>
                <a:cs typeface="思源黑体 CN Bold" panose="020B0800000000000000" charset="-122"/>
              </a:endParaRPr>
            </a:p>
          </p:txBody>
        </p:sp>
        <p:sp>
          <p:nvSpPr>
            <p:cNvPr id="13" name="文本框 12"/>
            <p:cNvSpPr txBox="1"/>
            <p:nvPr/>
          </p:nvSpPr>
          <p:spPr>
            <a:xfrm>
              <a:off x="4786" y="2843"/>
              <a:ext cx="10659" cy="1210"/>
            </a:xfrm>
            <a:prstGeom prst="rect">
              <a:avLst/>
            </a:prstGeom>
            <a:noFill/>
          </p:spPr>
          <p:txBody>
            <a:bodyPr wrap="square" rtlCol="0">
              <a:spAutoFit/>
            </a:bodyPr>
            <a:lstStyle/>
            <a:p>
              <a:pPr algn="ctr"/>
              <a:r>
                <a:rPr lang="zh-CN" altLang="en-US" sz="4400">
                  <a:gradFill>
                    <a:gsLst>
                      <a:gs pos="0">
                        <a:srgbClr val="27A6FF"/>
                      </a:gs>
                      <a:gs pos="100000">
                        <a:srgbClr val="4B1DEF"/>
                      </a:gs>
                    </a:gsLst>
                    <a:lin ang="5400000" scaled="0"/>
                  </a:gradFill>
                  <a:latin typeface="思源黑体 CN Normal" panose="020B0400000000000000" charset="-122"/>
                  <a:ea typeface="思源黑体 CN Normal" panose="020B0400000000000000" charset="-122"/>
                  <a:cs typeface="思源黑体 CN Normal" panose="020B0400000000000000" charset="-122"/>
                </a:rPr>
                <a:t>REAL ESTATE PROJECT</a:t>
              </a:r>
              <a:endParaRPr lang="zh-CN" altLang="en-US" sz="4400">
                <a:gradFill>
                  <a:gsLst>
                    <a:gs pos="0">
                      <a:srgbClr val="27A6FF"/>
                    </a:gs>
                    <a:gs pos="100000">
                      <a:srgbClr val="4B1DEF"/>
                    </a:gs>
                  </a:gsLst>
                  <a:lin ang="5400000" scaled="0"/>
                </a:gradFill>
                <a:latin typeface="思源黑体 CN Normal" panose="020B0400000000000000" charset="-122"/>
                <a:ea typeface="思源黑体 CN Normal" panose="020B0400000000000000" charset="-122"/>
                <a:cs typeface="思源黑体 CN Normal" panose="020B0400000000000000" charset="-122"/>
              </a:endParaRPr>
            </a:p>
          </p:txBody>
        </p:sp>
      </p:grpSp>
    </p:spTree>
    <p:custDataLst>
      <p:tags r:id="rId2"/>
    </p:custDataLst>
  </p:cSld>
  <p:clrMapOvr>
    <a:masterClrMapping/>
  </p:clrMapOvr>
  <p:transition advTm="3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19125" y="606425"/>
            <a:ext cx="10877550" cy="5318760"/>
            <a:chOff x="975" y="955"/>
            <a:chExt cx="17130" cy="8376"/>
          </a:xfrm>
        </p:grpSpPr>
        <p:sp>
          <p:nvSpPr>
            <p:cNvPr id="64" name="矩形 63"/>
            <p:cNvSpPr/>
            <p:nvPr/>
          </p:nvSpPr>
          <p:spPr>
            <a:xfrm>
              <a:off x="8889" y="2754"/>
              <a:ext cx="9216" cy="5413"/>
            </a:xfrm>
            <a:prstGeom prst="rect">
              <a:avLst/>
            </a:pr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千库网_商务办公讨论会议摄影图_摄影图编号80138"/>
            <p:cNvPicPr>
              <a:picLocks noChangeAspect="1"/>
            </p:cNvPicPr>
            <p:nvPr/>
          </p:nvPicPr>
          <p:blipFill>
            <a:blip r:embed="rId1"/>
            <a:stretch>
              <a:fillRect/>
            </a:stretch>
          </p:blipFill>
          <p:spPr>
            <a:xfrm>
              <a:off x="9261" y="3059"/>
              <a:ext cx="8591" cy="5728"/>
            </a:xfrm>
            <a:prstGeom prst="rect">
              <a:avLst/>
            </a:prstGeom>
          </p:spPr>
        </p:pic>
        <p:sp>
          <p:nvSpPr>
            <p:cNvPr id="168" name="矩形 167"/>
            <p:cNvSpPr/>
            <p:nvPr/>
          </p:nvSpPr>
          <p:spPr>
            <a:xfrm>
              <a:off x="1717" y="955"/>
              <a:ext cx="6993" cy="951"/>
            </a:xfrm>
            <a:prstGeom prst="rect">
              <a:avLst/>
            </a:prstGeom>
          </p:spPr>
          <p:txBody>
            <a:bodyPr wrap="square">
              <a:spAutoFit/>
            </a:bodyPr>
            <a:lstStyle/>
            <a:p>
              <a:pPr marL="0" marR="0" lvl="0" indent="0" algn="l" defTabSz="914400" rtl="0" eaLnBrk="1" fontAlgn="auto" latinLnBrk="0" hangingPunct="1">
                <a:lnSpc>
                  <a:spcPts val="4000"/>
                </a:lnSpc>
                <a:spcBef>
                  <a:spcPts val="0"/>
                </a:spcBef>
                <a:spcAft>
                  <a:spcPts val="0"/>
                </a:spcAft>
                <a:buClrTx/>
                <a:buSzTx/>
                <a:buFontTx/>
                <a:buNone/>
                <a:defRPr/>
              </a:pPr>
              <a:r>
                <a:rPr lang="zh-CN" altLang="en-US" sz="3600">
                  <a:gradFill>
                    <a:gsLst>
                      <a:gs pos="0">
                        <a:srgbClr val="0063A2"/>
                      </a:gs>
                      <a:gs pos="100000">
                        <a:srgbClr val="431CE9"/>
                      </a:gs>
                    </a:gsLst>
                    <a:lin ang="5400000" scaled="0"/>
                  </a:gradFill>
                  <a:latin typeface="思源黑体 CN Bold" panose="020B0800000000000000" charset="-122"/>
                  <a:ea typeface="思源黑体 CN Bold" panose="020B0800000000000000" charset="-122"/>
                  <a:sym typeface="+mn-ea"/>
                </a:rPr>
                <a:t>在此输入标题</a:t>
              </a:r>
              <a:endParaRPr kumimoji="0" lang="zh-CN" altLang="en-US" sz="3600" b="0" i="0" u="none" strike="noStrike" kern="1200" cap="none" spc="0" normalizeH="0" baseline="0">
                <a:blipFill>
                  <a:blip r:embed="rId2"/>
                  <a:stretch>
                    <a:fillRect/>
                  </a:stretch>
                </a:blipFill>
                <a:latin typeface="思源黑体 CN Bold" panose="020B0800000000000000" charset="-122"/>
                <a:ea typeface="思源黑体 CN Bold" panose="020B0800000000000000" charset="-122"/>
                <a:cs typeface="+mn-cs"/>
              </a:endParaRPr>
            </a:p>
          </p:txBody>
        </p:sp>
        <p:sp>
          <p:nvSpPr>
            <p:cNvPr id="33" name="圆角矩形 32"/>
            <p:cNvSpPr/>
            <p:nvPr/>
          </p:nvSpPr>
          <p:spPr>
            <a:xfrm>
              <a:off x="1223" y="8999"/>
              <a:ext cx="6038" cy="332"/>
            </a:xfrm>
            <a:prstGeom prst="roundRect">
              <a:avLst/>
            </a:pr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31"/>
            <p:cNvSpPr/>
            <p:nvPr/>
          </p:nvSpPr>
          <p:spPr>
            <a:xfrm>
              <a:off x="1223" y="7894"/>
              <a:ext cx="6038" cy="332"/>
            </a:xfrm>
            <a:prstGeom prst="roundRect">
              <a:avLst/>
            </a:pr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263" y="3078"/>
              <a:ext cx="4437" cy="580"/>
            </a:xfrm>
            <a:prstGeom prst="rect">
              <a:avLst/>
            </a:prstGeom>
            <a:gradFill>
              <a:gsLst>
                <a:gs pos="0">
                  <a:srgbClr val="0C5FAC"/>
                </a:gs>
                <a:gs pos="94000">
                  <a:srgbClr val="283ECB"/>
                </a:gs>
              </a:gsLst>
              <a:lin ang="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1327" y="3078"/>
              <a:ext cx="4250" cy="580"/>
            </a:xfrm>
            <a:prstGeom prst="rect">
              <a:avLst/>
            </a:prstGeom>
            <a:noFill/>
          </p:spPr>
          <p:txBody>
            <a:bodyPr wrap="square" rtlCol="0">
              <a:spAutoFit/>
            </a:bodyPr>
            <a:lstStyle/>
            <a:p>
              <a:pPr algn="l"/>
              <a:r>
                <a:rPr lang="zh-CN" altLang="en-US">
                  <a:solidFill>
                    <a:schemeClr val="bg1"/>
                  </a:solidFill>
                  <a:latin typeface="思源黑体 CN Bold" panose="020B0800000000000000" charset="-122"/>
                  <a:ea typeface="思源黑体 CN Bold" panose="020B0800000000000000" charset="-122"/>
                </a:rPr>
                <a:t>ENTER TEXT CONTENT</a:t>
              </a:r>
              <a:endParaRPr lang="zh-CN" altLang="en-US">
                <a:solidFill>
                  <a:schemeClr val="bg1"/>
                </a:solidFill>
                <a:latin typeface="思源黑体 CN Bold" panose="020B0800000000000000" charset="-122"/>
                <a:ea typeface="思源黑体 CN Bold" panose="020B0800000000000000" charset="-122"/>
              </a:endParaRPr>
            </a:p>
          </p:txBody>
        </p:sp>
        <p:sp>
          <p:nvSpPr>
            <p:cNvPr id="3" name="文本框 2"/>
            <p:cNvSpPr txBox="1"/>
            <p:nvPr/>
          </p:nvSpPr>
          <p:spPr>
            <a:xfrm>
              <a:off x="1132" y="3874"/>
              <a:ext cx="6008" cy="1016"/>
            </a:xfrm>
            <a:prstGeom prst="rect">
              <a:avLst/>
            </a:prstGeom>
            <a:noFill/>
          </p:spPr>
          <p:txBody>
            <a:bodyPr wrap="square" rtlCol="0">
              <a:spAutoFit/>
            </a:bodyPr>
            <a:lstStyle/>
            <a:p>
              <a:pPr algn="just">
                <a:lnSpc>
                  <a:spcPct val="150000"/>
                </a:lnSpc>
              </a:pPr>
              <a:r>
                <a:rPr lang="zh-CN" altLang="en-US" sz="1200">
                  <a:solidFill>
                    <a:schemeClr val="tx1">
                      <a:lumMod val="50000"/>
                      <a:lumOff val="50000"/>
                    </a:schemeClr>
                  </a:solidFill>
                  <a:latin typeface="思源黑体 CN Normal" panose="020B0400000000000000" charset="-122"/>
                  <a:ea typeface="思源黑体 CN Normal" panose="020B0400000000000000" charset="-122"/>
                </a:rPr>
                <a:t>Enter important text here</a:t>
              </a:r>
              <a:r>
                <a:rPr lang="en-US" altLang="zh-CN" sz="1200">
                  <a:solidFill>
                    <a:schemeClr val="tx1">
                      <a:lumMod val="50000"/>
                      <a:lumOff val="50000"/>
                    </a:schemeClr>
                  </a:solidFill>
                  <a:latin typeface="思源黑体 CN Normal" panose="020B0400000000000000" charset="-122"/>
                  <a:ea typeface="思源黑体 CN Normal" panose="020B0400000000000000" charset="-122"/>
                </a:rPr>
                <a:t>.</a:t>
              </a:r>
              <a:r>
                <a:rPr lang="zh-CN" altLang="en-US" sz="1200">
                  <a:solidFill>
                    <a:schemeClr val="tx1">
                      <a:lumMod val="50000"/>
                      <a:lumOff val="50000"/>
                    </a:schemeClr>
                  </a:solidFill>
                  <a:latin typeface="思源黑体 CN Normal" panose="020B0400000000000000" charset="-122"/>
                  <a:ea typeface="思源黑体 CN Normal" panose="020B0400000000000000" charset="-122"/>
                  <a:sym typeface="+mn-ea"/>
                </a:rPr>
                <a:t>Enter important text here</a:t>
              </a:r>
              <a:r>
                <a:rPr lang="en-US" altLang="zh-CN"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lang="zh-CN" altLang="en-US" sz="1200">
                  <a:solidFill>
                    <a:schemeClr val="tx1">
                      <a:lumMod val="50000"/>
                      <a:lumOff val="50000"/>
                    </a:schemeClr>
                  </a:solidFill>
                  <a:latin typeface="思源黑体 CN Normal" panose="020B0400000000000000" charset="-122"/>
                  <a:ea typeface="思源黑体 CN Normal" panose="020B0400000000000000" charset="-122"/>
                  <a:sym typeface="+mn-ea"/>
                </a:rPr>
                <a:t>Enter important text here</a:t>
              </a:r>
              <a:r>
                <a:rPr lang="en-US" altLang="zh-CN" sz="1200">
                  <a:solidFill>
                    <a:schemeClr val="tx1">
                      <a:lumMod val="50000"/>
                      <a:lumOff val="50000"/>
                    </a:schemeClr>
                  </a:solidFill>
                  <a:latin typeface="思源黑体 CN Normal" panose="020B0400000000000000" charset="-122"/>
                  <a:ea typeface="思源黑体 CN Normal" panose="020B0400000000000000" charset="-122"/>
                  <a:sym typeface="+mn-ea"/>
                </a:rPr>
                <a:t>.</a:t>
              </a:r>
              <a:endParaRPr lang="en-US" altLang="zh-CN" sz="1200">
                <a:solidFill>
                  <a:schemeClr val="tx1">
                    <a:lumMod val="50000"/>
                    <a:lumOff val="50000"/>
                  </a:schemeClr>
                </a:solidFill>
                <a:latin typeface="思源黑体 CN Normal" panose="020B0400000000000000" charset="-122"/>
                <a:ea typeface="思源黑体 CN Normal" panose="020B0400000000000000" charset="-122"/>
              </a:endParaRPr>
            </a:p>
          </p:txBody>
        </p:sp>
        <p:cxnSp>
          <p:nvCxnSpPr>
            <p:cNvPr id="5" name="直接连接符 4"/>
            <p:cNvCxnSpPr/>
            <p:nvPr/>
          </p:nvCxnSpPr>
          <p:spPr>
            <a:xfrm>
              <a:off x="1344" y="8060"/>
              <a:ext cx="5796" cy="0"/>
            </a:xfrm>
            <a:prstGeom prst="line">
              <a:avLst/>
            </a:prstGeom>
            <a:ln w="38100">
              <a:solidFill>
                <a:srgbClr val="88B0E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344" y="9163"/>
              <a:ext cx="5796" cy="0"/>
            </a:xfrm>
            <a:prstGeom prst="line">
              <a:avLst/>
            </a:prstGeom>
            <a:ln w="38100">
              <a:solidFill>
                <a:srgbClr val="88B0EC"/>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1344" y="8060"/>
              <a:ext cx="3236" cy="0"/>
            </a:xfrm>
            <a:prstGeom prst="line">
              <a:avLst/>
            </a:prstGeom>
            <a:ln w="38100">
              <a:solidFill>
                <a:srgbClr val="0B2D9E"/>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1344" y="9163"/>
              <a:ext cx="5016" cy="0"/>
            </a:xfrm>
            <a:prstGeom prst="line">
              <a:avLst/>
            </a:prstGeom>
            <a:ln w="38100">
              <a:solidFill>
                <a:srgbClr val="0B2D9E"/>
              </a:solidFill>
            </a:ln>
          </p:spPr>
          <p:style>
            <a:lnRef idx="1">
              <a:schemeClr val="accent1"/>
            </a:lnRef>
            <a:fillRef idx="0">
              <a:schemeClr val="accent1"/>
            </a:fillRef>
            <a:effectRef idx="0">
              <a:schemeClr val="accent1"/>
            </a:effectRef>
            <a:fontRef idx="minor">
              <a:schemeClr val="tx1"/>
            </a:fontRef>
          </p:style>
        </p:cxnSp>
        <p:sp>
          <p:nvSpPr>
            <p:cNvPr id="35" name="文本框 34"/>
            <p:cNvSpPr txBox="1"/>
            <p:nvPr/>
          </p:nvSpPr>
          <p:spPr>
            <a:xfrm>
              <a:off x="1173" y="7448"/>
              <a:ext cx="2364" cy="483"/>
            </a:xfrm>
            <a:prstGeom prst="rect">
              <a:avLst/>
            </a:prstGeom>
            <a:noFill/>
          </p:spPr>
          <p:txBody>
            <a:bodyPr wrap="square" rtlCol="0">
              <a:spAutoFit/>
            </a:bodyPr>
            <a:lstStyle/>
            <a:p>
              <a:r>
                <a:rPr lang="zh-CN" altLang="en-US" sz="1400">
                  <a:solidFill>
                    <a:schemeClr val="tx1">
                      <a:lumMod val="50000"/>
                      <a:lumOff val="50000"/>
                    </a:schemeClr>
                  </a:solidFill>
                  <a:latin typeface="思源黑体 CN Normal" panose="020B0400000000000000" charset="-122"/>
                  <a:ea typeface="思源黑体 CN Normal" panose="020B0400000000000000" charset="-122"/>
                  <a:sym typeface="+mn-ea"/>
                </a:rPr>
                <a:t>Enter  text here</a:t>
              </a:r>
              <a:endParaRPr lang="zh-CN" altLang="en-US" sz="1400"/>
            </a:p>
          </p:txBody>
        </p:sp>
        <p:sp>
          <p:nvSpPr>
            <p:cNvPr id="36" name="文本框 35"/>
            <p:cNvSpPr txBox="1"/>
            <p:nvPr/>
          </p:nvSpPr>
          <p:spPr>
            <a:xfrm>
              <a:off x="1205" y="8585"/>
              <a:ext cx="2364" cy="483"/>
            </a:xfrm>
            <a:prstGeom prst="rect">
              <a:avLst/>
            </a:prstGeom>
            <a:noFill/>
          </p:spPr>
          <p:txBody>
            <a:bodyPr wrap="square" rtlCol="0">
              <a:spAutoFit/>
            </a:bodyPr>
            <a:lstStyle/>
            <a:p>
              <a:r>
                <a:rPr lang="zh-CN" altLang="en-US" sz="1400">
                  <a:solidFill>
                    <a:schemeClr val="tx1">
                      <a:lumMod val="50000"/>
                      <a:lumOff val="50000"/>
                    </a:schemeClr>
                  </a:solidFill>
                  <a:latin typeface="思源黑体 CN Normal" panose="020B0400000000000000" charset="-122"/>
                  <a:ea typeface="思源黑体 CN Normal" panose="020B0400000000000000" charset="-122"/>
                  <a:sym typeface="+mn-ea"/>
                </a:rPr>
                <a:t>Enter  text here</a:t>
              </a:r>
              <a:endParaRPr lang="zh-CN" altLang="en-US" sz="1400"/>
            </a:p>
          </p:txBody>
        </p:sp>
        <p:sp>
          <p:nvSpPr>
            <p:cNvPr id="37" name="文本框 36"/>
            <p:cNvSpPr txBox="1"/>
            <p:nvPr/>
          </p:nvSpPr>
          <p:spPr>
            <a:xfrm>
              <a:off x="4639" y="7448"/>
              <a:ext cx="2364" cy="483"/>
            </a:xfrm>
            <a:prstGeom prst="rect">
              <a:avLst/>
            </a:prstGeom>
            <a:noFill/>
          </p:spPr>
          <p:txBody>
            <a:bodyPr wrap="square" rtlCol="0">
              <a:spAutoFit/>
            </a:bodyPr>
            <a:lstStyle/>
            <a:p>
              <a:pPr algn="r"/>
              <a:r>
                <a:rPr lang="en-US" altLang="zh-CN" sz="1400" b="1">
                  <a:solidFill>
                    <a:srgbClr val="0B2D9E"/>
                  </a:solidFill>
                  <a:latin typeface="思源黑体 CN Normal" panose="020B0400000000000000" charset="-122"/>
                  <a:ea typeface="思源黑体 CN Normal" panose="020B0400000000000000" charset="-122"/>
                  <a:sym typeface="+mn-ea"/>
                </a:rPr>
                <a:t>65%</a:t>
              </a:r>
              <a:endParaRPr lang="en-US" altLang="zh-CN" sz="1400" b="1">
                <a:solidFill>
                  <a:srgbClr val="0B2D9E"/>
                </a:solidFill>
                <a:latin typeface="思源黑体 CN Normal" panose="020B0400000000000000" charset="-122"/>
                <a:ea typeface="思源黑体 CN Normal" panose="020B0400000000000000" charset="-122"/>
                <a:sym typeface="+mn-ea"/>
              </a:endParaRPr>
            </a:p>
          </p:txBody>
        </p:sp>
        <p:sp>
          <p:nvSpPr>
            <p:cNvPr id="38" name="文本框 37"/>
            <p:cNvSpPr txBox="1"/>
            <p:nvPr/>
          </p:nvSpPr>
          <p:spPr>
            <a:xfrm>
              <a:off x="4671" y="8585"/>
              <a:ext cx="2364" cy="483"/>
            </a:xfrm>
            <a:prstGeom prst="rect">
              <a:avLst/>
            </a:prstGeom>
            <a:noFill/>
          </p:spPr>
          <p:txBody>
            <a:bodyPr wrap="square" rtlCol="0">
              <a:spAutoFit/>
            </a:bodyPr>
            <a:lstStyle/>
            <a:p>
              <a:pPr algn="r"/>
              <a:r>
                <a:rPr lang="en-US" altLang="zh-CN" sz="1400" b="1">
                  <a:solidFill>
                    <a:srgbClr val="0B2D9E"/>
                  </a:solidFill>
                  <a:latin typeface="思源黑体 CN Normal" panose="020B0400000000000000" charset="-122"/>
                  <a:ea typeface="思源黑体 CN Normal" panose="020B0400000000000000" charset="-122"/>
                  <a:sym typeface="+mn-ea"/>
                </a:rPr>
                <a:t>83%</a:t>
              </a:r>
              <a:endParaRPr lang="en-US" altLang="zh-CN" sz="1400" b="1">
                <a:solidFill>
                  <a:srgbClr val="0B2D9E"/>
                </a:solidFill>
                <a:latin typeface="思源黑体 CN Normal" panose="020B0400000000000000" charset="-122"/>
                <a:ea typeface="思源黑体 CN Normal" panose="020B0400000000000000" charset="-122"/>
                <a:sym typeface="+mn-ea"/>
              </a:endParaRPr>
            </a:p>
          </p:txBody>
        </p:sp>
        <p:sp>
          <p:nvSpPr>
            <p:cNvPr id="51" name="圆角矩形 50"/>
            <p:cNvSpPr/>
            <p:nvPr/>
          </p:nvSpPr>
          <p:spPr>
            <a:xfrm>
              <a:off x="1223" y="6862"/>
              <a:ext cx="6038" cy="332"/>
            </a:xfrm>
            <a:prstGeom prst="roundRect">
              <a:avLst/>
            </a:pr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圆角矩形 51"/>
            <p:cNvSpPr/>
            <p:nvPr/>
          </p:nvSpPr>
          <p:spPr>
            <a:xfrm>
              <a:off x="1223" y="5757"/>
              <a:ext cx="6038" cy="332"/>
            </a:xfrm>
            <a:prstGeom prst="roundRect">
              <a:avLst/>
            </a:pr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3" name="直接连接符 52"/>
            <p:cNvCxnSpPr/>
            <p:nvPr/>
          </p:nvCxnSpPr>
          <p:spPr>
            <a:xfrm>
              <a:off x="1344" y="5923"/>
              <a:ext cx="5796" cy="0"/>
            </a:xfrm>
            <a:prstGeom prst="line">
              <a:avLst/>
            </a:prstGeom>
            <a:ln w="38100">
              <a:solidFill>
                <a:srgbClr val="88B0EC"/>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1344" y="7026"/>
              <a:ext cx="5796" cy="0"/>
            </a:xfrm>
            <a:prstGeom prst="line">
              <a:avLst/>
            </a:prstGeom>
            <a:ln w="38100">
              <a:solidFill>
                <a:srgbClr val="88B0EC"/>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1344" y="5923"/>
              <a:ext cx="2636" cy="0"/>
            </a:xfrm>
            <a:prstGeom prst="line">
              <a:avLst/>
            </a:prstGeom>
            <a:ln w="38100">
              <a:solidFill>
                <a:srgbClr val="0B2D9E"/>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1344" y="7026"/>
              <a:ext cx="3876" cy="0"/>
            </a:xfrm>
            <a:prstGeom prst="line">
              <a:avLst/>
            </a:prstGeom>
            <a:ln w="38100">
              <a:solidFill>
                <a:srgbClr val="0B2D9E"/>
              </a:solidFill>
            </a:ln>
          </p:spPr>
          <p:style>
            <a:lnRef idx="1">
              <a:schemeClr val="accent1"/>
            </a:lnRef>
            <a:fillRef idx="0">
              <a:schemeClr val="accent1"/>
            </a:fillRef>
            <a:effectRef idx="0">
              <a:schemeClr val="accent1"/>
            </a:effectRef>
            <a:fontRef idx="minor">
              <a:schemeClr val="tx1"/>
            </a:fontRef>
          </p:style>
        </p:cxnSp>
        <p:sp>
          <p:nvSpPr>
            <p:cNvPr id="57" name="文本框 56"/>
            <p:cNvSpPr txBox="1"/>
            <p:nvPr/>
          </p:nvSpPr>
          <p:spPr>
            <a:xfrm>
              <a:off x="1173" y="5311"/>
              <a:ext cx="2364" cy="483"/>
            </a:xfrm>
            <a:prstGeom prst="rect">
              <a:avLst/>
            </a:prstGeom>
            <a:noFill/>
          </p:spPr>
          <p:txBody>
            <a:bodyPr wrap="square" rtlCol="0">
              <a:spAutoFit/>
            </a:bodyPr>
            <a:lstStyle/>
            <a:p>
              <a:r>
                <a:rPr lang="zh-CN" altLang="en-US" sz="1400">
                  <a:solidFill>
                    <a:schemeClr val="tx1">
                      <a:lumMod val="50000"/>
                      <a:lumOff val="50000"/>
                    </a:schemeClr>
                  </a:solidFill>
                  <a:latin typeface="思源黑体 CN Normal" panose="020B0400000000000000" charset="-122"/>
                  <a:ea typeface="思源黑体 CN Normal" panose="020B0400000000000000" charset="-122"/>
                  <a:sym typeface="+mn-ea"/>
                </a:rPr>
                <a:t>Enter  text here</a:t>
              </a:r>
              <a:endParaRPr lang="zh-CN" altLang="en-US" sz="1400"/>
            </a:p>
          </p:txBody>
        </p:sp>
        <p:sp>
          <p:nvSpPr>
            <p:cNvPr id="58" name="文本框 57"/>
            <p:cNvSpPr txBox="1"/>
            <p:nvPr/>
          </p:nvSpPr>
          <p:spPr>
            <a:xfrm>
              <a:off x="1205" y="6448"/>
              <a:ext cx="2364" cy="483"/>
            </a:xfrm>
            <a:prstGeom prst="rect">
              <a:avLst/>
            </a:prstGeom>
            <a:noFill/>
          </p:spPr>
          <p:txBody>
            <a:bodyPr wrap="square" rtlCol="0">
              <a:spAutoFit/>
            </a:bodyPr>
            <a:lstStyle/>
            <a:p>
              <a:r>
                <a:rPr lang="zh-CN" altLang="en-US" sz="1400">
                  <a:solidFill>
                    <a:schemeClr val="tx1">
                      <a:lumMod val="50000"/>
                      <a:lumOff val="50000"/>
                    </a:schemeClr>
                  </a:solidFill>
                  <a:latin typeface="思源黑体 CN Normal" panose="020B0400000000000000" charset="-122"/>
                  <a:ea typeface="思源黑体 CN Normal" panose="020B0400000000000000" charset="-122"/>
                  <a:sym typeface="+mn-ea"/>
                </a:rPr>
                <a:t>Enter  text here</a:t>
              </a:r>
              <a:endParaRPr lang="zh-CN" altLang="en-US" sz="1400"/>
            </a:p>
          </p:txBody>
        </p:sp>
        <p:sp>
          <p:nvSpPr>
            <p:cNvPr id="59" name="文本框 58"/>
            <p:cNvSpPr txBox="1"/>
            <p:nvPr/>
          </p:nvSpPr>
          <p:spPr>
            <a:xfrm>
              <a:off x="4639" y="5311"/>
              <a:ext cx="2364" cy="483"/>
            </a:xfrm>
            <a:prstGeom prst="rect">
              <a:avLst/>
            </a:prstGeom>
            <a:noFill/>
          </p:spPr>
          <p:txBody>
            <a:bodyPr wrap="square" rtlCol="0">
              <a:spAutoFit/>
            </a:bodyPr>
            <a:lstStyle/>
            <a:p>
              <a:pPr algn="r"/>
              <a:r>
                <a:rPr lang="en-US" altLang="zh-CN" sz="1400" b="1">
                  <a:solidFill>
                    <a:srgbClr val="0B2D9E"/>
                  </a:solidFill>
                  <a:latin typeface="思源黑体 CN Normal" panose="020B0400000000000000" charset="-122"/>
                  <a:ea typeface="思源黑体 CN Normal" panose="020B0400000000000000" charset="-122"/>
                  <a:sym typeface="+mn-ea"/>
                </a:rPr>
                <a:t>48%</a:t>
              </a:r>
              <a:endParaRPr lang="en-US" altLang="zh-CN" sz="1400" b="1">
                <a:solidFill>
                  <a:srgbClr val="0B2D9E"/>
                </a:solidFill>
                <a:latin typeface="思源黑体 CN Normal" panose="020B0400000000000000" charset="-122"/>
                <a:ea typeface="思源黑体 CN Normal" panose="020B0400000000000000" charset="-122"/>
                <a:sym typeface="+mn-ea"/>
              </a:endParaRPr>
            </a:p>
          </p:txBody>
        </p:sp>
        <p:sp>
          <p:nvSpPr>
            <p:cNvPr id="60" name="文本框 59"/>
            <p:cNvSpPr txBox="1"/>
            <p:nvPr/>
          </p:nvSpPr>
          <p:spPr>
            <a:xfrm>
              <a:off x="4671" y="6448"/>
              <a:ext cx="2364" cy="483"/>
            </a:xfrm>
            <a:prstGeom prst="rect">
              <a:avLst/>
            </a:prstGeom>
            <a:noFill/>
          </p:spPr>
          <p:txBody>
            <a:bodyPr wrap="square" rtlCol="0">
              <a:spAutoFit/>
            </a:bodyPr>
            <a:lstStyle/>
            <a:p>
              <a:pPr algn="r"/>
              <a:r>
                <a:rPr lang="en-US" altLang="zh-CN" sz="1400" b="1">
                  <a:solidFill>
                    <a:srgbClr val="0B2D9E"/>
                  </a:solidFill>
                  <a:latin typeface="思源黑体 CN Normal" panose="020B0400000000000000" charset="-122"/>
                  <a:ea typeface="思源黑体 CN Normal" panose="020B0400000000000000" charset="-122"/>
                  <a:sym typeface="+mn-ea"/>
                </a:rPr>
                <a:t>72%</a:t>
              </a:r>
              <a:endParaRPr lang="en-US" altLang="zh-CN" sz="1400" b="1">
                <a:solidFill>
                  <a:srgbClr val="0B2D9E"/>
                </a:solidFill>
                <a:latin typeface="思源黑体 CN Normal" panose="020B0400000000000000" charset="-122"/>
                <a:ea typeface="思源黑体 CN Normal" panose="020B0400000000000000" charset="-122"/>
                <a:sym typeface="+mn-ea"/>
              </a:endParaRPr>
            </a:p>
          </p:txBody>
        </p:sp>
        <p:sp>
          <p:nvSpPr>
            <p:cNvPr id="63" name="矩形 62"/>
            <p:cNvSpPr/>
            <p:nvPr/>
          </p:nvSpPr>
          <p:spPr>
            <a:xfrm>
              <a:off x="8889" y="7734"/>
              <a:ext cx="9216" cy="1429"/>
            </a:xfrm>
            <a:prstGeom prst="rect">
              <a:avLst/>
            </a:prstGeom>
            <a:gradFill>
              <a:gsLst>
                <a:gs pos="0">
                  <a:srgbClr val="0C5FAC"/>
                </a:gs>
                <a:gs pos="48000">
                  <a:srgbClr val="283EC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文本框 64"/>
            <p:cNvSpPr txBox="1"/>
            <p:nvPr/>
          </p:nvSpPr>
          <p:spPr>
            <a:xfrm>
              <a:off x="9261" y="7931"/>
              <a:ext cx="8471" cy="1016"/>
            </a:xfrm>
            <a:prstGeom prst="rect">
              <a:avLst/>
            </a:prstGeom>
            <a:noFill/>
          </p:spPr>
          <p:txBody>
            <a:bodyPr wrap="square" rtlCol="0">
              <a:spAutoFit/>
            </a:bodyPr>
            <a:lstStyle/>
            <a:p>
              <a:pPr algn="ctr">
                <a:lnSpc>
                  <a:spcPct val="150000"/>
                </a:lnSpc>
              </a:pPr>
              <a:r>
                <a:rPr lang="zh-CN" altLang="en-US" sz="1200">
                  <a:solidFill>
                    <a:schemeClr val="bg1"/>
                  </a:solidFill>
                  <a:latin typeface="思源黑体 CN Normal" panose="020B0400000000000000" charset="-122"/>
                  <a:ea typeface="思源黑体 CN Normal" panose="020B0400000000000000" charset="-122"/>
                  <a:sym typeface="+mn-ea"/>
                </a:rPr>
                <a:t>Enter important text here</a:t>
              </a:r>
              <a:r>
                <a:rPr lang="en-US" altLang="zh-CN" sz="1200">
                  <a:solidFill>
                    <a:schemeClr val="bg1"/>
                  </a:solidFill>
                  <a:latin typeface="思源黑体 CN Normal" panose="020B0400000000000000" charset="-122"/>
                  <a:ea typeface="思源黑体 CN Normal" panose="020B0400000000000000" charset="-122"/>
                  <a:sym typeface="+mn-ea"/>
                </a:rPr>
                <a:t>.</a:t>
              </a:r>
              <a:r>
                <a:rPr lang="zh-CN" altLang="en-US" sz="1200">
                  <a:solidFill>
                    <a:schemeClr val="bg1"/>
                  </a:solidFill>
                  <a:latin typeface="思源黑体 CN Normal" panose="020B0400000000000000" charset="-122"/>
                  <a:ea typeface="思源黑体 CN Normal" panose="020B0400000000000000" charset="-122"/>
                  <a:sym typeface="+mn-ea"/>
                </a:rPr>
                <a:t>Enter important text here</a:t>
              </a:r>
              <a:r>
                <a:rPr lang="en-US" altLang="zh-CN" sz="1200">
                  <a:solidFill>
                    <a:schemeClr val="bg1"/>
                  </a:solidFill>
                  <a:latin typeface="思源黑体 CN Normal" panose="020B0400000000000000" charset="-122"/>
                  <a:ea typeface="思源黑体 CN Normal" panose="020B0400000000000000" charset="-122"/>
                  <a:sym typeface="+mn-ea"/>
                </a:rPr>
                <a:t>.</a:t>
              </a:r>
              <a:endParaRPr lang="en-US" altLang="zh-CN" sz="1200">
                <a:solidFill>
                  <a:schemeClr val="bg1"/>
                </a:solidFill>
                <a:latin typeface="思源黑体 CN Normal" panose="020B0400000000000000" charset="-122"/>
                <a:ea typeface="思源黑体 CN Normal" panose="020B0400000000000000" charset="-122"/>
                <a:sym typeface="+mn-ea"/>
              </a:endParaRPr>
            </a:p>
            <a:p>
              <a:pPr algn="ctr">
                <a:lnSpc>
                  <a:spcPct val="150000"/>
                </a:lnSpc>
              </a:pPr>
              <a:r>
                <a:rPr lang="zh-CN" altLang="en-US" sz="1200">
                  <a:solidFill>
                    <a:schemeClr val="bg1"/>
                  </a:solidFill>
                  <a:latin typeface="思源黑体 CN Normal" panose="020B0400000000000000" charset="-122"/>
                  <a:ea typeface="思源黑体 CN Normal" panose="020B0400000000000000" charset="-122"/>
                  <a:sym typeface="+mn-ea"/>
                </a:rPr>
                <a:t>Enter important text here</a:t>
              </a:r>
              <a:r>
                <a:rPr lang="en-US" altLang="zh-CN" sz="1200">
                  <a:solidFill>
                    <a:schemeClr val="bg1"/>
                  </a:solidFill>
                  <a:latin typeface="思源黑体 CN Normal" panose="020B0400000000000000" charset="-122"/>
                  <a:ea typeface="思源黑体 CN Normal" panose="020B0400000000000000" charset="-122"/>
                  <a:sym typeface="+mn-ea"/>
                </a:rPr>
                <a:t>.</a:t>
              </a:r>
              <a:r>
                <a:rPr lang="zh-CN" altLang="en-US" sz="1200">
                  <a:solidFill>
                    <a:schemeClr val="bg1"/>
                  </a:solidFill>
                  <a:latin typeface="思源黑体 CN Normal" panose="020B0400000000000000" charset="-122"/>
                  <a:ea typeface="思源黑体 CN Normal" panose="020B0400000000000000" charset="-122"/>
                  <a:sym typeface="+mn-ea"/>
                </a:rPr>
                <a:t>Enter important text here</a:t>
              </a:r>
              <a:r>
                <a:rPr lang="en-US" altLang="zh-CN" sz="1200">
                  <a:solidFill>
                    <a:schemeClr val="bg1"/>
                  </a:solidFill>
                  <a:latin typeface="思源黑体 CN Normal" panose="020B0400000000000000" charset="-122"/>
                  <a:ea typeface="思源黑体 CN Normal" panose="020B0400000000000000" charset="-122"/>
                  <a:sym typeface="+mn-ea"/>
                </a:rPr>
                <a:t>.</a:t>
              </a:r>
              <a:r>
                <a:rPr lang="zh-CN" altLang="en-US" sz="1200">
                  <a:solidFill>
                    <a:schemeClr val="bg1"/>
                  </a:solidFill>
                  <a:latin typeface="思源黑体 CN Normal" panose="020B0400000000000000" charset="-122"/>
                  <a:ea typeface="思源黑体 CN Normal" panose="020B0400000000000000" charset="-122"/>
                  <a:sym typeface="+mn-ea"/>
                </a:rPr>
                <a:t>Enter  text here</a:t>
              </a:r>
              <a:r>
                <a:rPr lang="en-US" altLang="zh-CN" sz="1200">
                  <a:solidFill>
                    <a:schemeClr val="bg1"/>
                  </a:solidFill>
                  <a:latin typeface="思源黑体 CN Normal" panose="020B0400000000000000" charset="-122"/>
                  <a:ea typeface="思源黑体 CN Normal" panose="020B0400000000000000" charset="-122"/>
                  <a:sym typeface="+mn-ea"/>
                </a:rPr>
                <a:t>.</a:t>
              </a:r>
              <a:endParaRPr lang="en-US" altLang="zh-CN" sz="1200">
                <a:solidFill>
                  <a:schemeClr val="bg1"/>
                </a:solidFill>
                <a:latin typeface="思源黑体 CN Normal" panose="020B0400000000000000" charset="-122"/>
                <a:ea typeface="思源黑体 CN Normal" panose="020B0400000000000000" charset="-122"/>
                <a:sym typeface="+mn-ea"/>
              </a:endParaRPr>
            </a:p>
          </p:txBody>
        </p:sp>
        <p:pic>
          <p:nvPicPr>
            <p:cNvPr id="4" name="图片 3" descr="303b333634353330313bbcfdcdb7"/>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H="1">
              <a:off x="975" y="1059"/>
              <a:ext cx="742" cy="742"/>
            </a:xfrm>
            <a:prstGeom prst="rect">
              <a:avLst/>
            </a:prstGeom>
          </p:spPr>
        </p:pic>
      </p:grpSp>
    </p:spTree>
    <p:custDataLst>
      <p:tags r:id="rId5"/>
    </p:custDataLst>
  </p:cSld>
  <p:clrMapOvr>
    <a:masterClrMapping/>
  </p:clrMapOvr>
  <p:transition advTm="3000">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635" y="606425"/>
            <a:ext cx="12279630" cy="6251575"/>
            <a:chOff x="1" y="955"/>
            <a:chExt cx="19338" cy="9845"/>
          </a:xfrm>
        </p:grpSpPr>
        <p:sp>
          <p:nvSpPr>
            <p:cNvPr id="168" name="矩形 167"/>
            <p:cNvSpPr/>
            <p:nvPr/>
          </p:nvSpPr>
          <p:spPr>
            <a:xfrm>
              <a:off x="1717" y="955"/>
              <a:ext cx="6993" cy="951"/>
            </a:xfrm>
            <a:prstGeom prst="rect">
              <a:avLst/>
            </a:prstGeom>
          </p:spPr>
          <p:txBody>
            <a:bodyPr wrap="square">
              <a:spAutoFit/>
            </a:bodyPr>
            <a:lstStyle/>
            <a:p>
              <a:pPr marL="0" marR="0" lvl="0" indent="0" algn="l" defTabSz="914400" rtl="0" eaLnBrk="1" fontAlgn="auto" latinLnBrk="0" hangingPunct="1">
                <a:lnSpc>
                  <a:spcPts val="4000"/>
                </a:lnSpc>
                <a:spcBef>
                  <a:spcPts val="0"/>
                </a:spcBef>
                <a:spcAft>
                  <a:spcPts val="0"/>
                </a:spcAft>
                <a:buClrTx/>
                <a:buSzTx/>
                <a:buFontTx/>
                <a:buNone/>
                <a:defRPr/>
              </a:pPr>
              <a:r>
                <a:rPr lang="zh-CN" altLang="en-US" sz="3600">
                  <a:gradFill>
                    <a:gsLst>
                      <a:gs pos="0">
                        <a:srgbClr val="0063A2"/>
                      </a:gs>
                      <a:gs pos="100000">
                        <a:srgbClr val="431CE9"/>
                      </a:gs>
                    </a:gsLst>
                    <a:lin ang="5400000" scaled="0"/>
                  </a:gradFill>
                  <a:latin typeface="思源黑体 CN Bold" panose="020B0800000000000000" charset="-122"/>
                  <a:ea typeface="思源黑体 CN Bold" panose="020B0800000000000000" charset="-122"/>
                  <a:sym typeface="+mn-ea"/>
                </a:rPr>
                <a:t>在此输入标题</a:t>
              </a:r>
              <a:endParaRPr kumimoji="0" lang="zh-CN" altLang="en-US" sz="3600" b="0" i="0" u="none" strike="noStrike" kern="1200" cap="none" spc="0" normalizeH="0" baseline="0">
                <a:blipFill>
                  <a:blip r:embed="rId1"/>
                  <a:stretch>
                    <a:fillRect/>
                  </a:stretch>
                </a:blipFill>
                <a:latin typeface="思源黑体 CN Bold" panose="020B0800000000000000" charset="-122"/>
                <a:ea typeface="思源黑体 CN Bold" panose="020B0800000000000000" charset="-122"/>
                <a:cs typeface="+mn-cs"/>
              </a:endParaRPr>
            </a:p>
          </p:txBody>
        </p:sp>
        <p:sp>
          <p:nvSpPr>
            <p:cNvPr id="2" name="矩形 1"/>
            <p:cNvSpPr/>
            <p:nvPr/>
          </p:nvSpPr>
          <p:spPr>
            <a:xfrm>
              <a:off x="1040" y="3198"/>
              <a:ext cx="5240" cy="1880"/>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6740" y="2899"/>
              <a:ext cx="5240" cy="2179"/>
            </a:xfrm>
            <a:prstGeom prst="rect">
              <a:avLst/>
            </a:prstGeom>
            <a:gradFill>
              <a:gsLst>
                <a:gs pos="0">
                  <a:srgbClr val="0C5FAC"/>
                </a:gs>
                <a:gs pos="57000">
                  <a:srgbClr val="283ECB"/>
                </a:gs>
              </a:gsLst>
              <a:lin ang="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2460" y="3198"/>
              <a:ext cx="5240" cy="1880"/>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8" name="文本框 137"/>
            <p:cNvSpPr txBox="1"/>
            <p:nvPr/>
          </p:nvSpPr>
          <p:spPr>
            <a:xfrm>
              <a:off x="1493" y="5291"/>
              <a:ext cx="4334" cy="580"/>
            </a:xfrm>
            <a:prstGeom prst="rect">
              <a:avLst/>
            </a:prstGeom>
            <a:noFill/>
          </p:spPr>
          <p:txBody>
            <a:bodyPr wrap="square" rtlCol="0">
              <a:spAutoFit/>
            </a:bodyPr>
            <a:lstStyle/>
            <a:p>
              <a:pPr algn="l"/>
              <a:r>
                <a:rPr lang="zh-CN" altLang="en-US">
                  <a:solidFill>
                    <a:srgbClr val="0B2D9E"/>
                  </a:solidFill>
                  <a:latin typeface="思源黑体 CN Bold" panose="020B0800000000000000" charset="-122"/>
                  <a:ea typeface="思源黑体 CN Bold" panose="020B0800000000000000" charset="-122"/>
                </a:rPr>
                <a:t>ENTER TEXT CONTENT</a:t>
              </a:r>
              <a:endParaRPr lang="zh-CN" altLang="en-US">
                <a:solidFill>
                  <a:srgbClr val="0B2D9E"/>
                </a:solidFill>
                <a:latin typeface="思源黑体 CN Bold" panose="020B0800000000000000" charset="-122"/>
                <a:ea typeface="思源黑体 CN Bold" panose="020B0800000000000000" charset="-122"/>
              </a:endParaRPr>
            </a:p>
          </p:txBody>
        </p:sp>
        <p:sp>
          <p:nvSpPr>
            <p:cNvPr id="139" name="文本框 138"/>
            <p:cNvSpPr txBox="1"/>
            <p:nvPr/>
          </p:nvSpPr>
          <p:spPr>
            <a:xfrm>
              <a:off x="1040" y="5871"/>
              <a:ext cx="5212" cy="1452"/>
            </a:xfrm>
            <a:prstGeom prst="rect">
              <a:avLst/>
            </a:prstGeom>
            <a:noFill/>
          </p:spPr>
          <p:txBody>
            <a:bodyPr wrap="square" rtlCol="0">
              <a:spAutoFit/>
            </a:bodyPr>
            <a:lstStyle/>
            <a:p>
              <a:pPr algn="ctr">
                <a:lnSpc>
                  <a:spcPct val="150000"/>
                </a:lnSpc>
              </a:pPr>
              <a:r>
                <a:rPr lang="zh-CN" altLang="en-US" sz="1200">
                  <a:solidFill>
                    <a:schemeClr val="tx1">
                      <a:lumMod val="50000"/>
                      <a:lumOff val="50000"/>
                    </a:schemeClr>
                  </a:solidFill>
                  <a:latin typeface="思源黑体 CN Normal" panose="020B0400000000000000" charset="-122"/>
                  <a:ea typeface="思源黑体 CN Normal" panose="020B0400000000000000" charset="-122"/>
                </a:rPr>
                <a:t>Enter important text here</a:t>
              </a:r>
              <a:r>
                <a:rPr lang="en-US" altLang="zh-CN" sz="1200">
                  <a:solidFill>
                    <a:schemeClr val="tx1">
                      <a:lumMod val="50000"/>
                      <a:lumOff val="50000"/>
                    </a:schemeClr>
                  </a:solidFill>
                  <a:latin typeface="思源黑体 CN Normal" panose="020B0400000000000000" charset="-122"/>
                  <a:ea typeface="思源黑体 CN Normal" panose="020B0400000000000000" charset="-122"/>
                </a:rPr>
                <a:t>.</a:t>
              </a:r>
              <a:r>
                <a:rPr lang="zh-CN" altLang="en-US" sz="1200">
                  <a:solidFill>
                    <a:schemeClr val="tx1">
                      <a:lumMod val="50000"/>
                      <a:lumOff val="50000"/>
                    </a:schemeClr>
                  </a:solidFill>
                  <a:latin typeface="思源黑体 CN Normal" panose="020B0400000000000000" charset="-122"/>
                  <a:ea typeface="思源黑体 CN Normal" panose="020B0400000000000000" charset="-122"/>
                  <a:sym typeface="+mn-ea"/>
                </a:rPr>
                <a:t>Enter important text here</a:t>
              </a:r>
              <a:r>
                <a:rPr lang="en-US" altLang="zh-CN"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lang="zh-CN" altLang="en-US" sz="1200">
                  <a:solidFill>
                    <a:schemeClr val="tx1">
                      <a:lumMod val="50000"/>
                      <a:lumOff val="50000"/>
                    </a:schemeClr>
                  </a:solidFill>
                  <a:latin typeface="思源黑体 CN Normal" panose="020B0400000000000000" charset="-122"/>
                  <a:ea typeface="思源黑体 CN Normal" panose="020B0400000000000000" charset="-122"/>
                  <a:sym typeface="+mn-ea"/>
                </a:rPr>
                <a:t>Enter important text here</a:t>
              </a:r>
              <a:r>
                <a:rPr lang="en-US" altLang="zh-CN"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lang="zh-CN" altLang="en-US" sz="1200">
                  <a:solidFill>
                    <a:schemeClr val="tx1">
                      <a:lumMod val="50000"/>
                      <a:lumOff val="50000"/>
                    </a:schemeClr>
                  </a:solidFill>
                  <a:latin typeface="思源黑体 CN Normal" panose="020B0400000000000000" charset="-122"/>
                  <a:ea typeface="思源黑体 CN Normal" panose="020B0400000000000000" charset="-122"/>
                  <a:sym typeface="+mn-ea"/>
                </a:rPr>
                <a:t>Enter important text here</a:t>
              </a:r>
              <a:r>
                <a:rPr lang="en-US" altLang="zh-CN" sz="1200">
                  <a:solidFill>
                    <a:schemeClr val="tx1">
                      <a:lumMod val="50000"/>
                      <a:lumOff val="50000"/>
                    </a:schemeClr>
                  </a:solidFill>
                  <a:latin typeface="思源黑体 CN Normal" panose="020B0400000000000000" charset="-122"/>
                  <a:ea typeface="思源黑体 CN Normal" panose="020B0400000000000000" charset="-122"/>
                  <a:sym typeface="+mn-ea"/>
                </a:rPr>
                <a:t>.</a:t>
              </a:r>
              <a:endParaRPr lang="en-US" altLang="zh-CN" sz="1200">
                <a:solidFill>
                  <a:schemeClr val="tx1">
                    <a:lumMod val="50000"/>
                    <a:lumOff val="50000"/>
                  </a:schemeClr>
                </a:solidFill>
                <a:latin typeface="思源黑体 CN Normal" panose="020B0400000000000000" charset="-122"/>
                <a:ea typeface="思源黑体 CN Normal" panose="020B0400000000000000" charset="-122"/>
              </a:endParaRPr>
            </a:p>
          </p:txBody>
        </p:sp>
        <p:sp>
          <p:nvSpPr>
            <p:cNvPr id="5" name="文本框 4"/>
            <p:cNvSpPr txBox="1"/>
            <p:nvPr/>
          </p:nvSpPr>
          <p:spPr>
            <a:xfrm>
              <a:off x="7193" y="5291"/>
              <a:ext cx="4334" cy="580"/>
            </a:xfrm>
            <a:prstGeom prst="rect">
              <a:avLst/>
            </a:prstGeom>
            <a:noFill/>
          </p:spPr>
          <p:txBody>
            <a:bodyPr wrap="square" rtlCol="0">
              <a:spAutoFit/>
            </a:bodyPr>
            <a:lstStyle/>
            <a:p>
              <a:pPr algn="l"/>
              <a:r>
                <a:rPr lang="zh-CN" altLang="en-US">
                  <a:solidFill>
                    <a:srgbClr val="0B2D9E"/>
                  </a:solidFill>
                  <a:latin typeface="思源黑体 CN Bold" panose="020B0800000000000000" charset="-122"/>
                  <a:ea typeface="思源黑体 CN Bold" panose="020B0800000000000000" charset="-122"/>
                </a:rPr>
                <a:t>ENTER TEXT CONTENT</a:t>
              </a:r>
              <a:endParaRPr lang="zh-CN" altLang="en-US">
                <a:solidFill>
                  <a:srgbClr val="0B2D9E"/>
                </a:solidFill>
                <a:latin typeface="思源黑体 CN Bold" panose="020B0800000000000000" charset="-122"/>
                <a:ea typeface="思源黑体 CN Bold" panose="020B0800000000000000" charset="-122"/>
              </a:endParaRPr>
            </a:p>
          </p:txBody>
        </p:sp>
        <p:sp>
          <p:nvSpPr>
            <p:cNvPr id="6" name="文本框 5"/>
            <p:cNvSpPr txBox="1"/>
            <p:nvPr/>
          </p:nvSpPr>
          <p:spPr>
            <a:xfrm>
              <a:off x="6740" y="5871"/>
              <a:ext cx="5212" cy="1452"/>
            </a:xfrm>
            <a:prstGeom prst="rect">
              <a:avLst/>
            </a:prstGeom>
            <a:noFill/>
          </p:spPr>
          <p:txBody>
            <a:bodyPr wrap="square" rtlCol="0">
              <a:spAutoFit/>
            </a:bodyPr>
            <a:lstStyle/>
            <a:p>
              <a:pPr algn="ctr">
                <a:lnSpc>
                  <a:spcPct val="150000"/>
                </a:lnSpc>
              </a:pPr>
              <a:r>
                <a:rPr lang="zh-CN" altLang="en-US" sz="1200">
                  <a:solidFill>
                    <a:schemeClr val="tx1">
                      <a:lumMod val="50000"/>
                      <a:lumOff val="50000"/>
                    </a:schemeClr>
                  </a:solidFill>
                  <a:latin typeface="思源黑体 CN Normal" panose="020B0400000000000000" charset="-122"/>
                  <a:ea typeface="思源黑体 CN Normal" panose="020B0400000000000000" charset="-122"/>
                </a:rPr>
                <a:t>Enter important text here</a:t>
              </a:r>
              <a:r>
                <a:rPr lang="en-US" altLang="zh-CN" sz="1200">
                  <a:solidFill>
                    <a:schemeClr val="tx1">
                      <a:lumMod val="50000"/>
                      <a:lumOff val="50000"/>
                    </a:schemeClr>
                  </a:solidFill>
                  <a:latin typeface="思源黑体 CN Normal" panose="020B0400000000000000" charset="-122"/>
                  <a:ea typeface="思源黑体 CN Normal" panose="020B0400000000000000" charset="-122"/>
                </a:rPr>
                <a:t>.</a:t>
              </a:r>
              <a:r>
                <a:rPr lang="zh-CN" altLang="en-US" sz="1200">
                  <a:solidFill>
                    <a:schemeClr val="tx1">
                      <a:lumMod val="50000"/>
                      <a:lumOff val="50000"/>
                    </a:schemeClr>
                  </a:solidFill>
                  <a:latin typeface="思源黑体 CN Normal" panose="020B0400000000000000" charset="-122"/>
                  <a:ea typeface="思源黑体 CN Normal" panose="020B0400000000000000" charset="-122"/>
                  <a:sym typeface="+mn-ea"/>
                </a:rPr>
                <a:t>Enter important text here</a:t>
              </a:r>
              <a:r>
                <a:rPr lang="en-US" altLang="zh-CN"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lang="zh-CN" altLang="en-US" sz="1200">
                  <a:solidFill>
                    <a:schemeClr val="tx1">
                      <a:lumMod val="50000"/>
                      <a:lumOff val="50000"/>
                    </a:schemeClr>
                  </a:solidFill>
                  <a:latin typeface="思源黑体 CN Normal" panose="020B0400000000000000" charset="-122"/>
                  <a:ea typeface="思源黑体 CN Normal" panose="020B0400000000000000" charset="-122"/>
                  <a:sym typeface="+mn-ea"/>
                </a:rPr>
                <a:t>Enter important text here</a:t>
              </a:r>
              <a:r>
                <a:rPr lang="en-US" altLang="zh-CN"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lang="zh-CN" altLang="en-US" sz="1200">
                  <a:solidFill>
                    <a:schemeClr val="tx1">
                      <a:lumMod val="50000"/>
                      <a:lumOff val="50000"/>
                    </a:schemeClr>
                  </a:solidFill>
                  <a:latin typeface="思源黑体 CN Normal" panose="020B0400000000000000" charset="-122"/>
                  <a:ea typeface="思源黑体 CN Normal" panose="020B0400000000000000" charset="-122"/>
                  <a:sym typeface="+mn-ea"/>
                </a:rPr>
                <a:t>Enter important text here</a:t>
              </a:r>
              <a:r>
                <a:rPr lang="en-US" altLang="zh-CN" sz="1200">
                  <a:solidFill>
                    <a:schemeClr val="tx1">
                      <a:lumMod val="50000"/>
                      <a:lumOff val="50000"/>
                    </a:schemeClr>
                  </a:solidFill>
                  <a:latin typeface="思源黑体 CN Normal" panose="020B0400000000000000" charset="-122"/>
                  <a:ea typeface="思源黑体 CN Normal" panose="020B0400000000000000" charset="-122"/>
                  <a:sym typeface="+mn-ea"/>
                </a:rPr>
                <a:t>.</a:t>
              </a:r>
              <a:endParaRPr lang="en-US" altLang="zh-CN" sz="1200">
                <a:solidFill>
                  <a:schemeClr val="tx1">
                    <a:lumMod val="50000"/>
                    <a:lumOff val="50000"/>
                  </a:schemeClr>
                </a:solidFill>
                <a:latin typeface="思源黑体 CN Normal" panose="020B0400000000000000" charset="-122"/>
                <a:ea typeface="思源黑体 CN Normal" panose="020B0400000000000000" charset="-122"/>
              </a:endParaRPr>
            </a:p>
          </p:txBody>
        </p:sp>
        <p:sp>
          <p:nvSpPr>
            <p:cNvPr id="7" name="文本框 6"/>
            <p:cNvSpPr txBox="1"/>
            <p:nvPr/>
          </p:nvSpPr>
          <p:spPr>
            <a:xfrm>
              <a:off x="12913" y="5291"/>
              <a:ext cx="4334" cy="580"/>
            </a:xfrm>
            <a:prstGeom prst="rect">
              <a:avLst/>
            </a:prstGeom>
            <a:noFill/>
          </p:spPr>
          <p:txBody>
            <a:bodyPr wrap="square" rtlCol="0">
              <a:spAutoFit/>
            </a:bodyPr>
            <a:lstStyle/>
            <a:p>
              <a:pPr algn="l"/>
              <a:r>
                <a:rPr lang="zh-CN" altLang="en-US">
                  <a:solidFill>
                    <a:srgbClr val="0B2D9E"/>
                  </a:solidFill>
                  <a:latin typeface="思源黑体 CN Bold" panose="020B0800000000000000" charset="-122"/>
                  <a:ea typeface="思源黑体 CN Bold" panose="020B0800000000000000" charset="-122"/>
                </a:rPr>
                <a:t>ENTER TEXT CONTENT</a:t>
              </a:r>
              <a:endParaRPr lang="zh-CN" altLang="en-US">
                <a:solidFill>
                  <a:srgbClr val="0B2D9E"/>
                </a:solidFill>
                <a:latin typeface="思源黑体 CN Bold" panose="020B0800000000000000" charset="-122"/>
                <a:ea typeface="思源黑体 CN Bold" panose="020B0800000000000000" charset="-122"/>
              </a:endParaRPr>
            </a:p>
          </p:txBody>
        </p:sp>
        <p:sp>
          <p:nvSpPr>
            <p:cNvPr id="8" name="文本框 7"/>
            <p:cNvSpPr txBox="1"/>
            <p:nvPr/>
          </p:nvSpPr>
          <p:spPr>
            <a:xfrm>
              <a:off x="12460" y="5871"/>
              <a:ext cx="5212" cy="1452"/>
            </a:xfrm>
            <a:prstGeom prst="rect">
              <a:avLst/>
            </a:prstGeom>
            <a:noFill/>
          </p:spPr>
          <p:txBody>
            <a:bodyPr wrap="square" rtlCol="0">
              <a:spAutoFit/>
            </a:bodyPr>
            <a:lstStyle/>
            <a:p>
              <a:pPr algn="ctr">
                <a:lnSpc>
                  <a:spcPct val="150000"/>
                </a:lnSpc>
              </a:pPr>
              <a:r>
                <a:rPr lang="zh-CN" altLang="en-US" sz="1200">
                  <a:solidFill>
                    <a:schemeClr val="tx1">
                      <a:lumMod val="50000"/>
                      <a:lumOff val="50000"/>
                    </a:schemeClr>
                  </a:solidFill>
                  <a:latin typeface="思源黑体 CN Normal" panose="020B0400000000000000" charset="-122"/>
                  <a:ea typeface="思源黑体 CN Normal" panose="020B0400000000000000" charset="-122"/>
                </a:rPr>
                <a:t>Enter important text here</a:t>
              </a:r>
              <a:r>
                <a:rPr lang="en-US" altLang="zh-CN" sz="1200">
                  <a:solidFill>
                    <a:schemeClr val="tx1">
                      <a:lumMod val="50000"/>
                      <a:lumOff val="50000"/>
                    </a:schemeClr>
                  </a:solidFill>
                  <a:latin typeface="思源黑体 CN Normal" panose="020B0400000000000000" charset="-122"/>
                  <a:ea typeface="思源黑体 CN Normal" panose="020B0400000000000000" charset="-122"/>
                </a:rPr>
                <a:t>.</a:t>
              </a:r>
              <a:r>
                <a:rPr lang="zh-CN" altLang="en-US" sz="1200">
                  <a:solidFill>
                    <a:schemeClr val="tx1">
                      <a:lumMod val="50000"/>
                      <a:lumOff val="50000"/>
                    </a:schemeClr>
                  </a:solidFill>
                  <a:latin typeface="思源黑体 CN Normal" panose="020B0400000000000000" charset="-122"/>
                  <a:ea typeface="思源黑体 CN Normal" panose="020B0400000000000000" charset="-122"/>
                  <a:sym typeface="+mn-ea"/>
                </a:rPr>
                <a:t>Enter important text here</a:t>
              </a:r>
              <a:r>
                <a:rPr lang="en-US" altLang="zh-CN"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lang="zh-CN" altLang="en-US" sz="1200">
                  <a:solidFill>
                    <a:schemeClr val="tx1">
                      <a:lumMod val="50000"/>
                      <a:lumOff val="50000"/>
                    </a:schemeClr>
                  </a:solidFill>
                  <a:latin typeface="思源黑体 CN Normal" panose="020B0400000000000000" charset="-122"/>
                  <a:ea typeface="思源黑体 CN Normal" panose="020B0400000000000000" charset="-122"/>
                  <a:sym typeface="+mn-ea"/>
                </a:rPr>
                <a:t>Enter important text here</a:t>
              </a:r>
              <a:r>
                <a:rPr lang="en-US" altLang="zh-CN"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lang="zh-CN" altLang="en-US" sz="1200">
                  <a:solidFill>
                    <a:schemeClr val="tx1">
                      <a:lumMod val="50000"/>
                      <a:lumOff val="50000"/>
                    </a:schemeClr>
                  </a:solidFill>
                  <a:latin typeface="思源黑体 CN Normal" panose="020B0400000000000000" charset="-122"/>
                  <a:ea typeface="思源黑体 CN Normal" panose="020B0400000000000000" charset="-122"/>
                  <a:sym typeface="+mn-ea"/>
                </a:rPr>
                <a:t>Enter important text here</a:t>
              </a:r>
              <a:r>
                <a:rPr lang="en-US" altLang="zh-CN" sz="1200">
                  <a:solidFill>
                    <a:schemeClr val="tx1">
                      <a:lumMod val="50000"/>
                      <a:lumOff val="50000"/>
                    </a:schemeClr>
                  </a:solidFill>
                  <a:latin typeface="思源黑体 CN Normal" panose="020B0400000000000000" charset="-122"/>
                  <a:ea typeface="思源黑体 CN Normal" panose="020B0400000000000000" charset="-122"/>
                  <a:sym typeface="+mn-ea"/>
                </a:rPr>
                <a:t>.</a:t>
              </a:r>
              <a:endParaRPr lang="en-US" altLang="zh-CN" sz="1200">
                <a:solidFill>
                  <a:schemeClr val="tx1">
                    <a:lumMod val="50000"/>
                    <a:lumOff val="50000"/>
                  </a:schemeClr>
                </a:solidFill>
                <a:latin typeface="思源黑体 CN Normal" panose="020B0400000000000000" charset="-122"/>
                <a:ea typeface="思源黑体 CN Normal" panose="020B0400000000000000" charset="-122"/>
              </a:endParaRPr>
            </a:p>
          </p:txBody>
        </p:sp>
        <p:sp>
          <p:nvSpPr>
            <p:cNvPr id="9" name="矩形 8"/>
            <p:cNvSpPr/>
            <p:nvPr/>
          </p:nvSpPr>
          <p:spPr>
            <a:xfrm>
              <a:off x="1040" y="8458"/>
              <a:ext cx="5240" cy="578"/>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6740" y="8459"/>
              <a:ext cx="5240" cy="577"/>
            </a:xfrm>
            <a:prstGeom prst="rect">
              <a:avLst/>
            </a:prstGeom>
            <a:gradFill>
              <a:gsLst>
                <a:gs pos="0">
                  <a:srgbClr val="0C5FAC"/>
                </a:gs>
                <a:gs pos="29000">
                  <a:srgbClr val="283ECB"/>
                </a:gs>
              </a:gsLst>
              <a:lin ang="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2460" y="8458"/>
              <a:ext cx="5240" cy="578"/>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1479" y="8456"/>
              <a:ext cx="4334" cy="580"/>
            </a:xfrm>
            <a:prstGeom prst="rect">
              <a:avLst/>
            </a:prstGeom>
            <a:noFill/>
          </p:spPr>
          <p:txBody>
            <a:bodyPr wrap="square" rtlCol="0">
              <a:spAutoFit/>
            </a:bodyPr>
            <a:lstStyle/>
            <a:p>
              <a:pPr algn="l"/>
              <a:r>
                <a:rPr lang="zh-CN" altLang="en-US">
                  <a:gradFill>
                    <a:gsLst>
                      <a:gs pos="0">
                        <a:srgbClr val="0063A2"/>
                      </a:gs>
                      <a:gs pos="100000">
                        <a:srgbClr val="431CE9"/>
                      </a:gs>
                    </a:gsLst>
                    <a:lin ang="5400000" scaled="0"/>
                  </a:gradFill>
                  <a:latin typeface="思源黑体 CN Bold" panose="020B0800000000000000" charset="-122"/>
                  <a:ea typeface="思源黑体 CN Bold" panose="020B0800000000000000" charset="-122"/>
                </a:rPr>
                <a:t>ENTER THE CORE TEXT</a:t>
              </a:r>
              <a:endParaRPr lang="zh-CN" altLang="en-US">
                <a:gradFill>
                  <a:gsLst>
                    <a:gs pos="0">
                      <a:srgbClr val="0063A2"/>
                    </a:gs>
                    <a:gs pos="100000">
                      <a:srgbClr val="431CE9"/>
                    </a:gs>
                  </a:gsLst>
                  <a:lin ang="5400000" scaled="0"/>
                </a:gradFill>
                <a:latin typeface="思源黑体 CN Bold" panose="020B0800000000000000" charset="-122"/>
                <a:ea typeface="思源黑体 CN Bold" panose="020B0800000000000000" charset="-122"/>
              </a:endParaRPr>
            </a:p>
          </p:txBody>
        </p:sp>
        <p:sp>
          <p:nvSpPr>
            <p:cNvPr id="14" name="文本框 13"/>
            <p:cNvSpPr txBox="1"/>
            <p:nvPr/>
          </p:nvSpPr>
          <p:spPr>
            <a:xfrm>
              <a:off x="7179" y="8456"/>
              <a:ext cx="4334" cy="580"/>
            </a:xfrm>
            <a:prstGeom prst="rect">
              <a:avLst/>
            </a:prstGeom>
            <a:noFill/>
          </p:spPr>
          <p:txBody>
            <a:bodyPr wrap="square" rtlCol="0">
              <a:spAutoFit/>
            </a:bodyPr>
            <a:lstStyle/>
            <a:p>
              <a:pPr algn="l"/>
              <a:r>
                <a:rPr lang="zh-CN" altLang="en-US">
                  <a:solidFill>
                    <a:schemeClr val="bg1"/>
                  </a:solidFill>
                  <a:latin typeface="思源黑体 CN Bold" panose="020B0800000000000000" charset="-122"/>
                  <a:ea typeface="思源黑体 CN Bold" panose="020B0800000000000000" charset="-122"/>
                </a:rPr>
                <a:t>ENTER THE CORE TEXT</a:t>
              </a:r>
              <a:endParaRPr lang="zh-CN" altLang="en-US">
                <a:solidFill>
                  <a:schemeClr val="bg1"/>
                </a:solidFill>
                <a:latin typeface="思源黑体 CN Bold" panose="020B0800000000000000" charset="-122"/>
                <a:ea typeface="思源黑体 CN Bold" panose="020B0800000000000000" charset="-122"/>
              </a:endParaRPr>
            </a:p>
          </p:txBody>
        </p:sp>
        <p:sp>
          <p:nvSpPr>
            <p:cNvPr id="15" name="文本框 14"/>
            <p:cNvSpPr txBox="1"/>
            <p:nvPr/>
          </p:nvSpPr>
          <p:spPr>
            <a:xfrm>
              <a:off x="12899" y="8459"/>
              <a:ext cx="4334" cy="580"/>
            </a:xfrm>
            <a:prstGeom prst="rect">
              <a:avLst/>
            </a:prstGeom>
            <a:noFill/>
          </p:spPr>
          <p:txBody>
            <a:bodyPr wrap="square" rtlCol="0">
              <a:spAutoFit/>
            </a:bodyPr>
            <a:lstStyle/>
            <a:p>
              <a:pPr algn="l"/>
              <a:r>
                <a:rPr lang="zh-CN" altLang="en-US">
                  <a:gradFill>
                    <a:gsLst>
                      <a:gs pos="0">
                        <a:srgbClr val="0063A2"/>
                      </a:gs>
                      <a:gs pos="100000">
                        <a:srgbClr val="431CE9"/>
                      </a:gs>
                    </a:gsLst>
                    <a:lin ang="5400000" scaled="0"/>
                  </a:gradFill>
                  <a:latin typeface="思源黑体 CN Bold" panose="020B0800000000000000" charset="-122"/>
                  <a:ea typeface="思源黑体 CN Bold" panose="020B0800000000000000" charset="-122"/>
                </a:rPr>
                <a:t>ENTER THE CORE TEXT</a:t>
              </a:r>
              <a:endParaRPr lang="zh-CN" altLang="en-US">
                <a:gradFill>
                  <a:gsLst>
                    <a:gs pos="0">
                      <a:srgbClr val="0063A2"/>
                    </a:gs>
                    <a:gs pos="100000">
                      <a:srgbClr val="431CE9"/>
                    </a:gs>
                  </a:gsLst>
                  <a:lin ang="5400000" scaled="0"/>
                </a:gradFill>
                <a:latin typeface="思源黑体 CN Bold" panose="020B0800000000000000" charset="-122"/>
                <a:ea typeface="思源黑体 CN Bold" panose="020B0800000000000000" charset="-122"/>
              </a:endParaRPr>
            </a:p>
          </p:txBody>
        </p:sp>
        <p:pic>
          <p:nvPicPr>
            <p:cNvPr id="17" name="图片 16" descr="303b32313534353136363bbcfdcdb7"/>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5400000">
              <a:off x="3091" y="7577"/>
              <a:ext cx="625" cy="625"/>
            </a:xfrm>
            <a:prstGeom prst="rect">
              <a:avLst/>
            </a:prstGeom>
          </p:spPr>
        </p:pic>
        <p:pic>
          <p:nvPicPr>
            <p:cNvPr id="18" name="图片 17" descr="303b32313534353136363bbcfdcdb7"/>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5400000">
              <a:off x="9048" y="7577"/>
              <a:ext cx="625" cy="625"/>
            </a:xfrm>
            <a:prstGeom prst="rect">
              <a:avLst/>
            </a:prstGeom>
          </p:spPr>
        </p:pic>
        <p:pic>
          <p:nvPicPr>
            <p:cNvPr id="19" name="图片 18" descr="303b32313534353136363bbcfdcdb7"/>
            <p:cNvPicPr>
              <a:picLocks noChangeAspect="1"/>
            </p:cNvPicPr>
            <p:nvPr/>
          </p:nvPicPr>
          <p:blipFill>
            <a:blip r:embed="rId2">
              <a:extLst>
                <a:ext uri="{96DAC541-7B7A-43D3-8B79-37D633B846F1}">
                  <asvg:svgBlip xmlns:asvg="http://schemas.microsoft.com/office/drawing/2016/SVG/main" r:embed="rId6"/>
                </a:ext>
              </a:extLst>
            </a:blip>
            <a:stretch>
              <a:fillRect/>
            </a:stretch>
          </p:blipFill>
          <p:spPr>
            <a:xfrm rot="5400000">
              <a:off x="14768" y="7577"/>
              <a:ext cx="625" cy="625"/>
            </a:xfrm>
            <a:prstGeom prst="rect">
              <a:avLst/>
            </a:prstGeom>
          </p:spPr>
        </p:pic>
        <p:sp>
          <p:nvSpPr>
            <p:cNvPr id="16" name="文本框 15"/>
            <p:cNvSpPr txBox="1"/>
            <p:nvPr/>
          </p:nvSpPr>
          <p:spPr>
            <a:xfrm>
              <a:off x="1661" y="3698"/>
              <a:ext cx="3970" cy="919"/>
            </a:xfrm>
            <a:prstGeom prst="rect">
              <a:avLst/>
            </a:prstGeom>
            <a:noFill/>
          </p:spPr>
          <p:txBody>
            <a:bodyPr wrap="square" rtlCol="0">
              <a:spAutoFit/>
            </a:bodyPr>
            <a:lstStyle/>
            <a:p>
              <a:pPr algn="ctr"/>
              <a:r>
                <a:rPr lang="en-US" altLang="zh-CN" sz="3200">
                  <a:solidFill>
                    <a:srgbClr val="0B2D9E"/>
                  </a:solidFill>
                  <a:latin typeface="思源黑体 CN Bold" panose="020B0800000000000000" charset="-122"/>
                  <a:ea typeface="思源黑体 CN Bold" panose="020B0800000000000000" charset="-122"/>
                  <a:cs typeface="思源黑体 CN Bold" panose="020B0800000000000000" charset="-122"/>
                </a:rPr>
                <a:t>68980</a:t>
              </a:r>
              <a:r>
                <a:rPr lang="zh-CN" altLang="en-US" sz="3200">
                  <a:solidFill>
                    <a:srgbClr val="0B2D9E"/>
                  </a:solidFill>
                  <a:latin typeface="思源黑体 CN Bold" panose="020B0800000000000000" charset="-122"/>
                  <a:ea typeface="思源黑体 CN Bold" panose="020B0800000000000000" charset="-122"/>
                  <a:cs typeface="思源黑体 CN Bold" panose="020B0800000000000000" charset="-122"/>
                </a:rPr>
                <a:t>￥</a:t>
              </a:r>
              <a:endParaRPr lang="zh-CN" altLang="en-US" sz="3200">
                <a:solidFill>
                  <a:srgbClr val="0B2D9E"/>
                </a:solidFill>
                <a:latin typeface="思源黑体 CN Bold" panose="020B0800000000000000" charset="-122"/>
                <a:ea typeface="思源黑体 CN Bold" panose="020B0800000000000000" charset="-122"/>
                <a:cs typeface="思源黑体 CN Bold" panose="020B0800000000000000" charset="-122"/>
              </a:endParaRPr>
            </a:p>
          </p:txBody>
        </p:sp>
        <p:sp>
          <p:nvSpPr>
            <p:cNvPr id="21" name="文本框 20"/>
            <p:cNvSpPr txBox="1"/>
            <p:nvPr/>
          </p:nvSpPr>
          <p:spPr>
            <a:xfrm>
              <a:off x="7376" y="3432"/>
              <a:ext cx="3970" cy="1113"/>
            </a:xfrm>
            <a:prstGeom prst="rect">
              <a:avLst/>
            </a:prstGeom>
            <a:noFill/>
          </p:spPr>
          <p:txBody>
            <a:bodyPr wrap="square" rtlCol="0">
              <a:spAutoFit/>
            </a:bodyPr>
            <a:lstStyle/>
            <a:p>
              <a:pPr algn="ctr"/>
              <a:r>
                <a:rPr lang="en-US" altLang="zh-CN" sz="4000">
                  <a:solidFill>
                    <a:schemeClr val="bg1"/>
                  </a:solidFill>
                  <a:latin typeface="思源黑体 CN Bold" panose="020B0800000000000000" charset="-122"/>
                  <a:ea typeface="思源黑体 CN Bold" panose="020B0800000000000000" charset="-122"/>
                  <a:cs typeface="思源黑体 CN Bold" panose="020B0800000000000000" charset="-122"/>
                </a:rPr>
                <a:t>86578</a:t>
              </a:r>
              <a:r>
                <a:rPr lang="zh-CN" altLang="en-US" sz="4000">
                  <a:solidFill>
                    <a:schemeClr val="bg1"/>
                  </a:solidFill>
                  <a:latin typeface="思源黑体 CN Bold" panose="020B0800000000000000" charset="-122"/>
                  <a:ea typeface="思源黑体 CN Bold" panose="020B0800000000000000" charset="-122"/>
                  <a:cs typeface="思源黑体 CN Bold" panose="020B0800000000000000" charset="-122"/>
                </a:rPr>
                <a:t>￥</a:t>
              </a:r>
              <a:endParaRPr lang="zh-CN" altLang="en-US" sz="4000">
                <a:solidFill>
                  <a:schemeClr val="bg1"/>
                </a:solidFill>
                <a:latin typeface="思源黑体 CN Bold" panose="020B0800000000000000" charset="-122"/>
                <a:ea typeface="思源黑体 CN Bold" panose="020B0800000000000000" charset="-122"/>
                <a:cs typeface="思源黑体 CN Bold" panose="020B0800000000000000" charset="-122"/>
              </a:endParaRPr>
            </a:p>
          </p:txBody>
        </p:sp>
        <p:sp>
          <p:nvSpPr>
            <p:cNvPr id="24" name="文本框 23"/>
            <p:cNvSpPr txBox="1"/>
            <p:nvPr/>
          </p:nvSpPr>
          <p:spPr>
            <a:xfrm>
              <a:off x="13096" y="3698"/>
              <a:ext cx="3970" cy="919"/>
            </a:xfrm>
            <a:prstGeom prst="rect">
              <a:avLst/>
            </a:prstGeom>
            <a:noFill/>
          </p:spPr>
          <p:txBody>
            <a:bodyPr wrap="square" rtlCol="0">
              <a:spAutoFit/>
            </a:bodyPr>
            <a:lstStyle/>
            <a:p>
              <a:pPr algn="ctr"/>
              <a:r>
                <a:rPr lang="en-US" altLang="zh-CN" sz="3200">
                  <a:solidFill>
                    <a:srgbClr val="0B2D9E"/>
                  </a:solidFill>
                  <a:latin typeface="思源黑体 CN Bold" panose="020B0800000000000000" charset="-122"/>
                  <a:ea typeface="思源黑体 CN Bold" panose="020B0800000000000000" charset="-122"/>
                  <a:cs typeface="思源黑体 CN Bold" panose="020B0800000000000000" charset="-122"/>
                </a:rPr>
                <a:t>56785</a:t>
              </a:r>
              <a:r>
                <a:rPr lang="zh-CN" altLang="en-US" sz="3200">
                  <a:solidFill>
                    <a:srgbClr val="0B2D9E"/>
                  </a:solidFill>
                  <a:latin typeface="思源黑体 CN Bold" panose="020B0800000000000000" charset="-122"/>
                  <a:ea typeface="思源黑体 CN Bold" panose="020B0800000000000000" charset="-122"/>
                  <a:cs typeface="思源黑体 CN Bold" panose="020B0800000000000000" charset="-122"/>
                </a:rPr>
                <a:t>￥</a:t>
              </a:r>
              <a:endParaRPr lang="zh-CN" altLang="en-US" sz="3200">
                <a:solidFill>
                  <a:srgbClr val="0B2D9E"/>
                </a:solidFill>
                <a:latin typeface="思源黑体 CN Bold" panose="020B0800000000000000" charset="-122"/>
                <a:ea typeface="思源黑体 CN Bold" panose="020B0800000000000000" charset="-122"/>
                <a:cs typeface="思源黑体 CN Bold" panose="020B0800000000000000" charset="-122"/>
              </a:endParaRPr>
            </a:p>
          </p:txBody>
        </p:sp>
        <p:sp>
          <p:nvSpPr>
            <p:cNvPr id="26" name="矩形 25"/>
            <p:cNvSpPr/>
            <p:nvPr/>
          </p:nvSpPr>
          <p:spPr>
            <a:xfrm>
              <a:off x="1054" y="2899"/>
              <a:ext cx="5226" cy="394"/>
            </a:xfrm>
            <a:prstGeom prst="rect">
              <a:avLst/>
            </a:prstGeom>
            <a:gradFill>
              <a:gsLst>
                <a:gs pos="0">
                  <a:srgbClr val="0C5FAC"/>
                </a:gs>
                <a:gs pos="94000">
                  <a:srgbClr val="283EC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12453" y="2899"/>
              <a:ext cx="5226" cy="394"/>
            </a:xfrm>
            <a:prstGeom prst="rect">
              <a:avLst/>
            </a:prstGeom>
            <a:gradFill>
              <a:gsLst>
                <a:gs pos="0">
                  <a:srgbClr val="0C5FAC"/>
                </a:gs>
                <a:gs pos="94000">
                  <a:srgbClr val="283EC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a:off x="1" y="10378"/>
              <a:ext cx="19339" cy="422"/>
            </a:xfrm>
            <a:prstGeom prst="rect">
              <a:avLst/>
            </a:prstGeom>
            <a:blipFill rotWithShape="1">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descr="303b333634353330313bbcfdcdb7"/>
            <p:cNvPicPr>
              <a:picLocks noChangeAspect="1"/>
            </p:cNvPicPr>
            <p:nvPr/>
          </p:nvPicPr>
          <p:blipFill>
            <a:blip r:embed="rId7"/>
            <a:stretch>
              <a:fillRect/>
            </a:stretch>
          </p:blipFill>
          <p:spPr>
            <a:xfrm flipH="1">
              <a:off x="975" y="1059"/>
              <a:ext cx="742" cy="742"/>
            </a:xfrm>
            <a:prstGeom prst="rect">
              <a:avLst/>
            </a:prstGeom>
          </p:spPr>
        </p:pic>
      </p:grpSp>
    </p:spTree>
    <p:custDataLst>
      <p:tags r:id="rId8"/>
    </p:custDataLst>
  </p:cSld>
  <p:clrMapOvr>
    <a:masterClrMapping/>
  </p:clrMapOvr>
  <p:transition advTm="3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千库网_蓝紫色科技商务蓝色箭头科技风_背景编号5997798"/>
          <p:cNvPicPr>
            <a:picLocks noChangeAspect="1"/>
          </p:cNvPicPr>
          <p:nvPr/>
        </p:nvPicPr>
        <p:blipFill>
          <a:blip r:embed="rId1"/>
          <a:srcRect l="5347" t="11025" r="27820" b="9655"/>
          <a:stretch>
            <a:fillRect/>
          </a:stretch>
        </p:blipFill>
        <p:spPr>
          <a:xfrm>
            <a:off x="-107950" y="0"/>
            <a:ext cx="12299950" cy="6842125"/>
          </a:xfrm>
          <a:prstGeom prst="rect">
            <a:avLst/>
          </a:prstGeom>
        </p:spPr>
      </p:pic>
      <p:sp>
        <p:nvSpPr>
          <p:cNvPr id="15" name="矩形 14"/>
          <p:cNvSpPr/>
          <p:nvPr/>
        </p:nvSpPr>
        <p:spPr>
          <a:xfrm>
            <a:off x="-107950" y="635"/>
            <a:ext cx="12299950" cy="6887210"/>
          </a:xfrm>
          <a:prstGeom prst="rect">
            <a:avLst/>
          </a:prstGeom>
          <a:gradFill>
            <a:gsLst>
              <a:gs pos="43000">
                <a:srgbClr val="3D25E2">
                  <a:alpha val="28000"/>
                </a:srgbClr>
              </a:gs>
              <a:gs pos="74000">
                <a:srgbClr val="362DDA">
                  <a:alpha val="36000"/>
                </a:srgbClr>
              </a:gs>
              <a:gs pos="2000">
                <a:srgbClr val="283ECB">
                  <a:alpha val="100000"/>
                </a:srgbClr>
              </a:gs>
              <a:gs pos="58000">
                <a:srgbClr val="019DFF">
                  <a:alpha val="23000"/>
                </a:srgbClr>
              </a:gs>
              <a:gs pos="100000">
                <a:srgbClr val="431CE9"/>
              </a:gs>
            </a:gsLst>
            <a:lin ang="189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4063365" y="2632075"/>
            <a:ext cx="6737350" cy="1860550"/>
            <a:chOff x="6399" y="4145"/>
            <a:chExt cx="10610" cy="2930"/>
          </a:xfrm>
        </p:grpSpPr>
        <p:sp>
          <p:nvSpPr>
            <p:cNvPr id="2" name="矩形 1"/>
            <p:cNvSpPr/>
            <p:nvPr/>
          </p:nvSpPr>
          <p:spPr>
            <a:xfrm>
              <a:off x="9693" y="5716"/>
              <a:ext cx="7317" cy="840"/>
            </a:xfrm>
            <a:prstGeom prst="rect">
              <a:avLst/>
            </a:prstGeom>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sz="1200" b="1" dirty="0">
                  <a:solidFill>
                    <a:schemeClr val="bg2">
                      <a:lumMod val="85000"/>
                    </a:schemeClr>
                  </a:solidFill>
                  <a:latin typeface="思源黑体 CN Normal" panose="020B0400000000000000" charset="-122"/>
                  <a:ea typeface="思源黑体 CN Normal" panose="020B0400000000000000" charset="-122"/>
                  <a:cs typeface="+mn-ea"/>
                  <a:sym typeface="+mn-ea"/>
                </a:rPr>
                <a:t>Enter the core text content here</a:t>
              </a:r>
              <a:r>
                <a:rPr lang="en-US" sz="1200" b="1" dirty="0">
                  <a:solidFill>
                    <a:schemeClr val="bg2">
                      <a:lumMod val="85000"/>
                    </a:schemeClr>
                  </a:solidFill>
                  <a:latin typeface="思源黑体 CN Normal" panose="020B0400000000000000" charset="-122"/>
                  <a:ea typeface="思源黑体 CN Normal" panose="020B0400000000000000" charset="-122"/>
                  <a:cs typeface="+mn-ea"/>
                  <a:sym typeface="+mn-ea"/>
                </a:rPr>
                <a:t>.</a:t>
              </a:r>
              <a:r>
                <a:rPr sz="1200" b="1" dirty="0">
                  <a:solidFill>
                    <a:schemeClr val="bg2">
                      <a:lumMod val="85000"/>
                    </a:schemeClr>
                  </a:solidFill>
                  <a:latin typeface="思源黑体 CN Normal" panose="020B0400000000000000" charset="-122"/>
                  <a:ea typeface="思源黑体 CN Normal" panose="020B0400000000000000" charset="-122"/>
                  <a:cs typeface="+mn-ea"/>
                  <a:sym typeface="+mn-ea"/>
                </a:rPr>
                <a:t>Enter the core text content here</a:t>
              </a:r>
              <a:r>
                <a:rPr lang="en-US" sz="1200" b="1" dirty="0">
                  <a:solidFill>
                    <a:schemeClr val="bg2">
                      <a:lumMod val="85000"/>
                    </a:schemeClr>
                  </a:solidFill>
                  <a:latin typeface="思源黑体 CN Normal" panose="020B0400000000000000" charset="-122"/>
                  <a:ea typeface="思源黑体 CN Normal" panose="020B0400000000000000" charset="-122"/>
                  <a:cs typeface="+mn-ea"/>
                  <a:sym typeface="+mn-ea"/>
                </a:rPr>
                <a:t>.</a:t>
              </a:r>
              <a:r>
                <a:rPr sz="1200" b="1" dirty="0">
                  <a:solidFill>
                    <a:schemeClr val="bg2">
                      <a:lumMod val="85000"/>
                    </a:schemeClr>
                  </a:solidFill>
                  <a:latin typeface="思源黑体 CN Normal" panose="020B0400000000000000" charset="-122"/>
                  <a:ea typeface="思源黑体 CN Normal" panose="020B0400000000000000" charset="-122"/>
                  <a:cs typeface="+mn-ea"/>
                  <a:sym typeface="+mn-ea"/>
                </a:rPr>
                <a:t>Enter the core text content here</a:t>
              </a:r>
              <a:r>
                <a:rPr lang="en-US" sz="1200" b="1" dirty="0">
                  <a:solidFill>
                    <a:schemeClr val="bg2">
                      <a:lumMod val="85000"/>
                    </a:schemeClr>
                  </a:solidFill>
                  <a:latin typeface="思源黑体 CN Normal" panose="020B0400000000000000" charset="-122"/>
                  <a:ea typeface="思源黑体 CN Normal" panose="020B0400000000000000" charset="-122"/>
                  <a:cs typeface="+mn-ea"/>
                  <a:sym typeface="+mn-ea"/>
                </a:rPr>
                <a:t>.</a:t>
              </a:r>
              <a:endParaRPr lang="en-US" sz="1200" b="1" dirty="0">
                <a:solidFill>
                  <a:schemeClr val="bg2">
                    <a:lumMod val="85000"/>
                  </a:schemeClr>
                </a:solidFill>
                <a:latin typeface="思源黑体 CN Normal" panose="020B0400000000000000" charset="-122"/>
                <a:ea typeface="思源黑体 CN Normal" panose="020B0400000000000000" charset="-122"/>
                <a:cs typeface="+mn-ea"/>
                <a:sym typeface="+mn-ea"/>
              </a:endParaRPr>
            </a:p>
          </p:txBody>
        </p:sp>
        <p:sp>
          <p:nvSpPr>
            <p:cNvPr id="4" name="矩形 3"/>
            <p:cNvSpPr/>
            <p:nvPr/>
          </p:nvSpPr>
          <p:spPr>
            <a:xfrm>
              <a:off x="9693" y="4765"/>
              <a:ext cx="6507" cy="951"/>
            </a:xfrm>
            <a:prstGeom prst="rect">
              <a:avLst/>
            </a:prstGeom>
          </p:spPr>
          <p:txBody>
            <a:bodyPr wrap="square">
              <a:spAutoFit/>
            </a:bodyPr>
            <a:lstStyle/>
            <a:p>
              <a:pPr marL="0" marR="0" lvl="0" algn="l" defTabSz="914400" rtl="0" eaLnBrk="1" fontAlgn="auto" latinLnBrk="0" hangingPunct="1">
                <a:lnSpc>
                  <a:spcPts val="4000"/>
                </a:lnSpc>
                <a:spcBef>
                  <a:spcPts val="0"/>
                </a:spcBef>
                <a:spcAft>
                  <a:spcPts val="0"/>
                </a:spcAft>
                <a:buClrTx/>
                <a:buSzTx/>
                <a:buFontTx/>
                <a:buNone/>
                <a:defRPr/>
              </a:pPr>
              <a:r>
                <a:rPr kumimoji="0" lang="zh-CN" altLang="en-US" sz="4000" i="0" u="none" strike="noStrike" kern="1200" cap="none" spc="0" normalizeH="0" baseline="0">
                  <a:gradFill>
                    <a:gsLst>
                      <a:gs pos="0">
                        <a:srgbClr val="97BDEF"/>
                      </a:gs>
                      <a:gs pos="50000">
                        <a:srgbClr val="D5E1F3">
                          <a:alpha val="100000"/>
                        </a:srgbClr>
                      </a:gs>
                      <a:gs pos="100000">
                        <a:schemeClr val="bg2">
                          <a:lumMod val="95000"/>
                        </a:schemeClr>
                      </a:gs>
                    </a:gsLst>
                    <a:lin ang="16200000" scaled="0"/>
                  </a:gradFill>
                  <a:latin typeface="思源黑体 CN Bold" panose="020B0800000000000000" charset="-122"/>
                  <a:ea typeface="思源黑体 CN Bold" panose="020B0800000000000000" charset="-122"/>
                </a:rPr>
                <a:t>EDIT THE TITLE</a:t>
              </a:r>
              <a:endParaRPr kumimoji="0" lang="zh-CN" altLang="en-US" sz="4000" i="0" u="none" strike="noStrike" kern="1200" cap="none" spc="0" normalizeH="0" baseline="0">
                <a:gradFill>
                  <a:gsLst>
                    <a:gs pos="0">
                      <a:srgbClr val="97BDEF"/>
                    </a:gs>
                    <a:gs pos="50000">
                      <a:srgbClr val="D5E1F3">
                        <a:alpha val="100000"/>
                      </a:srgbClr>
                    </a:gs>
                    <a:gs pos="100000">
                      <a:schemeClr val="bg2">
                        <a:lumMod val="95000"/>
                      </a:schemeClr>
                    </a:gs>
                  </a:gsLst>
                  <a:lin ang="16200000" scaled="0"/>
                </a:gradFill>
                <a:latin typeface="思源黑体 CN Bold" panose="020B0800000000000000" charset="-122"/>
                <a:ea typeface="思源黑体 CN Bold" panose="020B0800000000000000" charset="-122"/>
              </a:endParaRPr>
            </a:p>
          </p:txBody>
        </p:sp>
        <p:sp>
          <p:nvSpPr>
            <p:cNvPr id="5" name="文本框 4"/>
            <p:cNvSpPr txBox="1"/>
            <p:nvPr/>
          </p:nvSpPr>
          <p:spPr>
            <a:xfrm>
              <a:off x="6399" y="4145"/>
              <a:ext cx="3294" cy="2931"/>
            </a:xfrm>
            <a:prstGeom prst="rect">
              <a:avLst/>
            </a:prstGeom>
            <a:noFill/>
          </p:spPr>
          <p:txBody>
            <a:bodyPr wrap="square" rtlCol="0">
              <a:spAutoFit/>
            </a:bodyPr>
            <a:lstStyle/>
            <a:p>
              <a:r>
                <a:rPr lang="zh-CN" altLang="en-US" sz="11500">
                  <a:gradFill>
                    <a:gsLst>
                      <a:gs pos="0">
                        <a:srgbClr val="97BDEF"/>
                      </a:gs>
                      <a:gs pos="50000">
                        <a:srgbClr val="D5E1F3">
                          <a:alpha val="100000"/>
                        </a:srgbClr>
                      </a:gs>
                      <a:gs pos="100000">
                        <a:schemeClr val="bg2">
                          <a:lumMod val="95000"/>
                        </a:schemeClr>
                      </a:gs>
                    </a:gsLst>
                    <a:lin ang="16200000" scaled="0"/>
                  </a:gradFill>
                  <a:latin typeface="思源黑体 CN Bold" panose="020B0800000000000000" charset="-122"/>
                  <a:ea typeface="思源黑体 CN Bold" panose="020B0800000000000000" charset="-122"/>
                </a:rPr>
                <a:t>0</a:t>
              </a:r>
              <a:r>
                <a:rPr lang="en-US" altLang="zh-CN" sz="11500">
                  <a:gradFill>
                    <a:gsLst>
                      <a:gs pos="0">
                        <a:srgbClr val="97BDEF"/>
                      </a:gs>
                      <a:gs pos="50000">
                        <a:srgbClr val="D5E1F3">
                          <a:alpha val="100000"/>
                        </a:srgbClr>
                      </a:gs>
                      <a:gs pos="100000">
                        <a:schemeClr val="bg2">
                          <a:lumMod val="95000"/>
                        </a:schemeClr>
                      </a:gs>
                    </a:gsLst>
                    <a:lin ang="16200000" scaled="0"/>
                  </a:gradFill>
                  <a:latin typeface="思源黑体 CN Bold" panose="020B0800000000000000" charset="-122"/>
                  <a:ea typeface="思源黑体 CN Bold" panose="020B0800000000000000" charset="-122"/>
                </a:rPr>
                <a:t>3</a:t>
              </a:r>
              <a:endParaRPr lang="en-US" altLang="zh-CN" sz="11500">
                <a:gradFill>
                  <a:gsLst>
                    <a:gs pos="0">
                      <a:srgbClr val="97BDEF"/>
                    </a:gs>
                    <a:gs pos="50000">
                      <a:srgbClr val="D5E1F3">
                        <a:alpha val="100000"/>
                      </a:srgbClr>
                    </a:gs>
                    <a:gs pos="100000">
                      <a:schemeClr val="bg2">
                        <a:lumMod val="95000"/>
                      </a:schemeClr>
                    </a:gs>
                  </a:gsLst>
                  <a:lin ang="16200000" scaled="0"/>
                </a:gradFill>
                <a:latin typeface="思源黑体 CN Bold" panose="020B0800000000000000" charset="-122"/>
                <a:ea typeface="思源黑体 CN Bold" panose="020B0800000000000000" charset="-122"/>
              </a:endParaRPr>
            </a:p>
          </p:txBody>
        </p:sp>
      </p:grpSp>
    </p:spTree>
    <p:custDataLst>
      <p:tags r:id="rId2"/>
    </p:custDataLst>
  </p:cSld>
  <p:clrMapOvr>
    <a:masterClrMapping/>
  </p:clrMapOvr>
  <p:transition advTm="3000">
    <p:wheel spokes="2"/>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500" fill="hold">
                                          <p:stCondLst>
                                            <p:cond delay="0"/>
                                          </p:stCondLst>
                                        </p:cTn>
                                        <p:tgtEl>
                                          <p:spTgt spid="6"/>
                                        </p:tgtEl>
                                        <p:attrNameLst>
                                          <p:attrName>style.visibility</p:attrName>
                                        </p:attrNameLst>
                                      </p:cBhvr>
                                      <p:to>
                                        <p:strVal val="visible"/>
                                      </p:to>
                                    </p:set>
                                    <p:animEffect transition="in" filter="wedg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04190" y="606425"/>
            <a:ext cx="10751820" cy="4694555"/>
            <a:chOff x="794" y="955"/>
            <a:chExt cx="16932" cy="7393"/>
          </a:xfrm>
        </p:grpSpPr>
        <p:sp>
          <p:nvSpPr>
            <p:cNvPr id="7" name="椭圆 6"/>
            <p:cNvSpPr/>
            <p:nvPr/>
          </p:nvSpPr>
          <p:spPr>
            <a:xfrm>
              <a:off x="1584" y="3367"/>
              <a:ext cx="2478" cy="2477"/>
            </a:xfrm>
            <a:prstGeom prst="ellipse">
              <a:avLst/>
            </a:prstGeom>
            <a:gradFill>
              <a:gsLst>
                <a:gs pos="0">
                  <a:srgbClr val="D3D3D3"/>
                </a:gs>
                <a:gs pos="100000">
                  <a:srgbClr val="F7F7F7"/>
                </a:gs>
              </a:gsLst>
              <a:lin ang="2700000" scaled="1"/>
            </a:gradFill>
            <a:ln w="31750">
              <a:gradFill flip="none" rotWithShape="1">
                <a:gsLst>
                  <a:gs pos="0">
                    <a:schemeClr val="bg1"/>
                  </a:gs>
                  <a:gs pos="100000">
                    <a:schemeClr val="bg1">
                      <a:lumMod val="75000"/>
                    </a:schemeClr>
                  </a:gs>
                </a:gsLst>
                <a:lin ang="2700000" scaled="1"/>
                <a:tileRect/>
              </a:gradFill>
            </a:ln>
            <a:effectLst>
              <a:outerShdw blurRad="406400" dist="1651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7" name="任意多边形 16"/>
            <p:cNvSpPr/>
            <p:nvPr/>
          </p:nvSpPr>
          <p:spPr>
            <a:xfrm rot="18900000" flipH="1">
              <a:off x="1810" y="3581"/>
              <a:ext cx="2025" cy="2025"/>
            </a:xfrm>
            <a:custGeom>
              <a:avLst/>
              <a:gdLst>
                <a:gd name="connsiteX0" fmla="*/ 375395 w 1197558"/>
                <a:gd name="connsiteY0" fmla="*/ 375395 h 1197558"/>
                <a:gd name="connsiteX1" fmla="*/ 822163 w 1197558"/>
                <a:gd name="connsiteY1" fmla="*/ 375395 h 1197558"/>
                <a:gd name="connsiteX2" fmla="*/ 822163 w 1197558"/>
                <a:gd name="connsiteY2" fmla="*/ 822163 h 1197558"/>
                <a:gd name="connsiteX3" fmla="*/ 375395 w 1197558"/>
                <a:gd name="connsiteY3" fmla="*/ 822163 h 1197558"/>
                <a:gd name="connsiteX4" fmla="*/ 375395 w 1197558"/>
                <a:gd name="connsiteY4" fmla="*/ 375395 h 1197558"/>
                <a:gd name="connsiteX5" fmla="*/ 234098 w 1197558"/>
                <a:gd name="connsiteY5" fmla="*/ 116658 h 1197558"/>
                <a:gd name="connsiteX6" fmla="*/ 116658 w 1197558"/>
                <a:gd name="connsiteY6" fmla="*/ 234098 h 1197558"/>
                <a:gd name="connsiteX7" fmla="*/ 210207 w 1197558"/>
                <a:gd name="connsiteY7" fmla="*/ 327647 h 1197558"/>
                <a:gd name="connsiteX8" fmla="*/ 178624 w 1197558"/>
                <a:gd name="connsiteY8" fmla="*/ 378145 h 1197558"/>
                <a:gd name="connsiteX9" fmla="*/ 133029 w 1197558"/>
                <a:gd name="connsiteY9" fmla="*/ 508165 h 1197558"/>
                <a:gd name="connsiteX10" fmla="*/ 131936 w 1197558"/>
                <a:gd name="connsiteY10" fmla="*/ 515736 h 1197558"/>
                <a:gd name="connsiteX11" fmla="*/ 0 w 1197558"/>
                <a:gd name="connsiteY11" fmla="*/ 515736 h 1197558"/>
                <a:gd name="connsiteX12" fmla="*/ 0 w 1197558"/>
                <a:gd name="connsiteY12" fmla="*/ 681821 h 1197558"/>
                <a:gd name="connsiteX13" fmla="*/ 131936 w 1197558"/>
                <a:gd name="connsiteY13" fmla="*/ 681821 h 1197558"/>
                <a:gd name="connsiteX14" fmla="*/ 133029 w 1197558"/>
                <a:gd name="connsiteY14" fmla="*/ 689393 h 1197558"/>
                <a:gd name="connsiteX15" fmla="*/ 178624 w 1197558"/>
                <a:gd name="connsiteY15" fmla="*/ 819412 h 1197558"/>
                <a:gd name="connsiteX16" fmla="*/ 210207 w 1197558"/>
                <a:gd name="connsiteY16" fmla="*/ 869911 h 1197558"/>
                <a:gd name="connsiteX17" fmla="*/ 116658 w 1197558"/>
                <a:gd name="connsiteY17" fmla="*/ 963459 h 1197558"/>
                <a:gd name="connsiteX18" fmla="*/ 234098 w 1197558"/>
                <a:gd name="connsiteY18" fmla="*/ 1080899 h 1197558"/>
                <a:gd name="connsiteX19" fmla="*/ 327481 w 1197558"/>
                <a:gd name="connsiteY19" fmla="*/ 987516 h 1197558"/>
                <a:gd name="connsiteX20" fmla="*/ 337729 w 1197558"/>
                <a:gd name="connsiteY20" fmla="*/ 995049 h 1197558"/>
                <a:gd name="connsiteX21" fmla="*/ 466454 w 1197558"/>
                <a:gd name="connsiteY21" fmla="*/ 1054479 h 1197558"/>
                <a:gd name="connsiteX22" fmla="*/ 515737 w 1197558"/>
                <a:gd name="connsiteY22" fmla="*/ 1064876 h 1197558"/>
                <a:gd name="connsiteX23" fmla="*/ 515737 w 1197558"/>
                <a:gd name="connsiteY23" fmla="*/ 1197558 h 1197558"/>
                <a:gd name="connsiteX24" fmla="*/ 681822 w 1197558"/>
                <a:gd name="connsiteY24" fmla="*/ 1197558 h 1197558"/>
                <a:gd name="connsiteX25" fmla="*/ 681822 w 1197558"/>
                <a:gd name="connsiteY25" fmla="*/ 1065395 h 1197558"/>
                <a:gd name="connsiteX26" fmla="*/ 742092 w 1197558"/>
                <a:gd name="connsiteY26" fmla="*/ 1051154 h 1197558"/>
                <a:gd name="connsiteX27" fmla="*/ 869631 w 1197558"/>
                <a:gd name="connsiteY27" fmla="*/ 988400 h 1197558"/>
                <a:gd name="connsiteX28" fmla="*/ 870384 w 1197558"/>
                <a:gd name="connsiteY28" fmla="*/ 987824 h 1197558"/>
                <a:gd name="connsiteX29" fmla="*/ 963459 w 1197558"/>
                <a:gd name="connsiteY29" fmla="*/ 1080899 h 1197558"/>
                <a:gd name="connsiteX30" fmla="*/ 1080900 w 1197558"/>
                <a:gd name="connsiteY30" fmla="*/ 963459 h 1197558"/>
                <a:gd name="connsiteX31" fmla="*/ 987351 w 1197558"/>
                <a:gd name="connsiteY31" fmla="*/ 869911 h 1197558"/>
                <a:gd name="connsiteX32" fmla="*/ 1018934 w 1197558"/>
                <a:gd name="connsiteY32" fmla="*/ 819412 h 1197558"/>
                <a:gd name="connsiteX33" fmla="*/ 1064529 w 1197558"/>
                <a:gd name="connsiteY33" fmla="*/ 689393 h 1197558"/>
                <a:gd name="connsiteX34" fmla="*/ 1065622 w 1197558"/>
                <a:gd name="connsiteY34" fmla="*/ 681821 h 1197558"/>
                <a:gd name="connsiteX35" fmla="*/ 1197558 w 1197558"/>
                <a:gd name="connsiteY35" fmla="*/ 681821 h 1197558"/>
                <a:gd name="connsiteX36" fmla="*/ 1197558 w 1197558"/>
                <a:gd name="connsiteY36" fmla="*/ 515736 h 1197558"/>
                <a:gd name="connsiteX37" fmla="*/ 1065622 w 1197558"/>
                <a:gd name="connsiteY37" fmla="*/ 515736 h 1197558"/>
                <a:gd name="connsiteX38" fmla="*/ 1064529 w 1197558"/>
                <a:gd name="connsiteY38" fmla="*/ 508165 h 1197558"/>
                <a:gd name="connsiteX39" fmla="*/ 1018934 w 1197558"/>
                <a:gd name="connsiteY39" fmla="*/ 378145 h 1197558"/>
                <a:gd name="connsiteX40" fmla="*/ 987351 w 1197558"/>
                <a:gd name="connsiteY40" fmla="*/ 327646 h 1197558"/>
                <a:gd name="connsiteX41" fmla="*/ 1080900 w 1197558"/>
                <a:gd name="connsiteY41" fmla="*/ 234098 h 1197558"/>
                <a:gd name="connsiteX42" fmla="*/ 963460 w 1197558"/>
                <a:gd name="connsiteY42" fmla="*/ 116658 h 1197558"/>
                <a:gd name="connsiteX43" fmla="*/ 870076 w 1197558"/>
                <a:gd name="connsiteY43" fmla="*/ 210041 h 1197558"/>
                <a:gd name="connsiteX44" fmla="*/ 859829 w 1197558"/>
                <a:gd name="connsiteY44" fmla="*/ 202508 h 1197558"/>
                <a:gd name="connsiteX45" fmla="*/ 731105 w 1197558"/>
                <a:gd name="connsiteY45" fmla="*/ 143079 h 1197558"/>
                <a:gd name="connsiteX46" fmla="*/ 681821 w 1197558"/>
                <a:gd name="connsiteY46" fmla="*/ 132681 h 1197558"/>
                <a:gd name="connsiteX47" fmla="*/ 681821 w 1197558"/>
                <a:gd name="connsiteY47" fmla="*/ 0 h 1197558"/>
                <a:gd name="connsiteX48" fmla="*/ 515736 w 1197558"/>
                <a:gd name="connsiteY48" fmla="*/ 0 h 1197558"/>
                <a:gd name="connsiteX49" fmla="*/ 515736 w 1197558"/>
                <a:gd name="connsiteY49" fmla="*/ 132163 h 1197558"/>
                <a:gd name="connsiteX50" fmla="*/ 455466 w 1197558"/>
                <a:gd name="connsiteY50" fmla="*/ 146403 h 1197558"/>
                <a:gd name="connsiteX51" fmla="*/ 327927 w 1197558"/>
                <a:gd name="connsiteY51" fmla="*/ 209157 h 1197558"/>
                <a:gd name="connsiteX52" fmla="*/ 327174 w 1197558"/>
                <a:gd name="connsiteY52" fmla="*/ 209733 h 119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197558" h="1197558">
                  <a:moveTo>
                    <a:pt x="375395" y="375395"/>
                  </a:moveTo>
                  <a:cubicBezTo>
                    <a:pt x="498767" y="252024"/>
                    <a:pt x="698792" y="252024"/>
                    <a:pt x="822163" y="375395"/>
                  </a:cubicBezTo>
                  <a:cubicBezTo>
                    <a:pt x="945534" y="498767"/>
                    <a:pt x="945534" y="698792"/>
                    <a:pt x="822163" y="822163"/>
                  </a:cubicBezTo>
                  <a:cubicBezTo>
                    <a:pt x="698792" y="945534"/>
                    <a:pt x="498767" y="945534"/>
                    <a:pt x="375395" y="822163"/>
                  </a:cubicBezTo>
                  <a:cubicBezTo>
                    <a:pt x="252024" y="698792"/>
                    <a:pt x="252024" y="498767"/>
                    <a:pt x="375395" y="375395"/>
                  </a:cubicBezTo>
                  <a:close/>
                  <a:moveTo>
                    <a:pt x="234098" y="116658"/>
                  </a:moveTo>
                  <a:lnTo>
                    <a:pt x="116658" y="234098"/>
                  </a:lnTo>
                  <a:lnTo>
                    <a:pt x="210207" y="327647"/>
                  </a:lnTo>
                  <a:lnTo>
                    <a:pt x="178624" y="378145"/>
                  </a:lnTo>
                  <a:cubicBezTo>
                    <a:pt x="156912" y="419462"/>
                    <a:pt x="141714" y="463307"/>
                    <a:pt x="133029" y="508165"/>
                  </a:cubicBezTo>
                  <a:lnTo>
                    <a:pt x="131936" y="515736"/>
                  </a:lnTo>
                  <a:lnTo>
                    <a:pt x="0" y="515736"/>
                  </a:lnTo>
                  <a:lnTo>
                    <a:pt x="0" y="681821"/>
                  </a:lnTo>
                  <a:lnTo>
                    <a:pt x="131936" y="681821"/>
                  </a:lnTo>
                  <a:lnTo>
                    <a:pt x="133029" y="689393"/>
                  </a:lnTo>
                  <a:cubicBezTo>
                    <a:pt x="141714" y="734250"/>
                    <a:pt x="156912" y="778096"/>
                    <a:pt x="178624" y="819412"/>
                  </a:cubicBezTo>
                  <a:lnTo>
                    <a:pt x="210207" y="869911"/>
                  </a:lnTo>
                  <a:lnTo>
                    <a:pt x="116658" y="963459"/>
                  </a:lnTo>
                  <a:lnTo>
                    <a:pt x="234098" y="1080899"/>
                  </a:lnTo>
                  <a:lnTo>
                    <a:pt x="327481" y="987516"/>
                  </a:lnTo>
                  <a:lnTo>
                    <a:pt x="337729" y="995049"/>
                  </a:lnTo>
                  <a:cubicBezTo>
                    <a:pt x="378012" y="1021647"/>
                    <a:pt x="421458" y="1041457"/>
                    <a:pt x="466454" y="1054479"/>
                  </a:cubicBezTo>
                  <a:lnTo>
                    <a:pt x="515737" y="1064876"/>
                  </a:lnTo>
                  <a:lnTo>
                    <a:pt x="515737" y="1197558"/>
                  </a:lnTo>
                  <a:lnTo>
                    <a:pt x="681822" y="1197558"/>
                  </a:lnTo>
                  <a:lnTo>
                    <a:pt x="681822" y="1065395"/>
                  </a:lnTo>
                  <a:lnTo>
                    <a:pt x="742092" y="1051154"/>
                  </a:lnTo>
                  <a:cubicBezTo>
                    <a:pt x="786823" y="1037024"/>
                    <a:pt x="829874" y="1016106"/>
                    <a:pt x="869631" y="988400"/>
                  </a:cubicBezTo>
                  <a:lnTo>
                    <a:pt x="870384" y="987824"/>
                  </a:lnTo>
                  <a:lnTo>
                    <a:pt x="963459" y="1080899"/>
                  </a:lnTo>
                  <a:lnTo>
                    <a:pt x="1080900" y="963459"/>
                  </a:lnTo>
                  <a:lnTo>
                    <a:pt x="987351" y="869911"/>
                  </a:lnTo>
                  <a:lnTo>
                    <a:pt x="1018934" y="819412"/>
                  </a:lnTo>
                  <a:cubicBezTo>
                    <a:pt x="1040646" y="778096"/>
                    <a:pt x="1055844" y="734250"/>
                    <a:pt x="1064529" y="689393"/>
                  </a:cubicBezTo>
                  <a:lnTo>
                    <a:pt x="1065622" y="681821"/>
                  </a:lnTo>
                  <a:lnTo>
                    <a:pt x="1197558" y="681821"/>
                  </a:lnTo>
                  <a:lnTo>
                    <a:pt x="1197558" y="515736"/>
                  </a:lnTo>
                  <a:lnTo>
                    <a:pt x="1065622" y="515736"/>
                  </a:lnTo>
                  <a:lnTo>
                    <a:pt x="1064529" y="508165"/>
                  </a:lnTo>
                  <a:cubicBezTo>
                    <a:pt x="1055845" y="463307"/>
                    <a:pt x="1040646" y="419461"/>
                    <a:pt x="1018934" y="378145"/>
                  </a:cubicBezTo>
                  <a:lnTo>
                    <a:pt x="987351" y="327646"/>
                  </a:lnTo>
                  <a:lnTo>
                    <a:pt x="1080900" y="234098"/>
                  </a:lnTo>
                  <a:lnTo>
                    <a:pt x="963460" y="116658"/>
                  </a:lnTo>
                  <a:lnTo>
                    <a:pt x="870076" y="210041"/>
                  </a:lnTo>
                  <a:lnTo>
                    <a:pt x="859829" y="202508"/>
                  </a:lnTo>
                  <a:cubicBezTo>
                    <a:pt x="819546" y="175910"/>
                    <a:pt x="776099" y="156100"/>
                    <a:pt x="731105" y="143079"/>
                  </a:cubicBezTo>
                  <a:lnTo>
                    <a:pt x="681821" y="132681"/>
                  </a:lnTo>
                  <a:lnTo>
                    <a:pt x="681821" y="0"/>
                  </a:lnTo>
                  <a:lnTo>
                    <a:pt x="515736" y="0"/>
                  </a:lnTo>
                  <a:lnTo>
                    <a:pt x="515736" y="132163"/>
                  </a:lnTo>
                  <a:lnTo>
                    <a:pt x="455466" y="146403"/>
                  </a:lnTo>
                  <a:cubicBezTo>
                    <a:pt x="410735" y="160533"/>
                    <a:pt x="367684" y="181451"/>
                    <a:pt x="327927" y="209157"/>
                  </a:cubicBezTo>
                  <a:lnTo>
                    <a:pt x="327174" y="209733"/>
                  </a:lnTo>
                  <a:close/>
                </a:path>
              </a:pathLst>
            </a:custGeom>
            <a:gradFill rotWithShape="1">
              <a:gsLst>
                <a:gs pos="0">
                  <a:srgbClr val="0C5FAC"/>
                </a:gs>
                <a:gs pos="94000">
                  <a:srgbClr val="283ECB"/>
                </a:gs>
              </a:gsLst>
              <a:lin ang="0" scaled="0"/>
            </a:gradFill>
            <a:ln w="15875">
              <a:noFill/>
            </a:ln>
            <a:effectLst>
              <a:outerShdw blurRad="114300" dist="63500" dir="2700000" algn="tl"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8" name="椭圆 17"/>
            <p:cNvSpPr/>
            <p:nvPr/>
          </p:nvSpPr>
          <p:spPr>
            <a:xfrm>
              <a:off x="6069" y="3321"/>
              <a:ext cx="2478" cy="2477"/>
            </a:xfrm>
            <a:prstGeom prst="ellipse">
              <a:avLst/>
            </a:prstGeom>
            <a:gradFill>
              <a:gsLst>
                <a:gs pos="0">
                  <a:srgbClr val="D3D3D3"/>
                </a:gs>
                <a:gs pos="100000">
                  <a:srgbClr val="F7F7F7"/>
                </a:gs>
              </a:gsLst>
              <a:lin ang="2700000" scaled="1"/>
            </a:gradFill>
            <a:ln w="31750">
              <a:gradFill flip="none" rotWithShape="1">
                <a:gsLst>
                  <a:gs pos="0">
                    <a:schemeClr val="bg1"/>
                  </a:gs>
                  <a:gs pos="100000">
                    <a:schemeClr val="bg1">
                      <a:lumMod val="75000"/>
                    </a:schemeClr>
                  </a:gs>
                </a:gsLst>
                <a:lin ang="2700000" scaled="1"/>
                <a:tileRect/>
              </a:gradFill>
            </a:ln>
            <a:effectLst>
              <a:outerShdw blurRad="406400" dist="1651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9" name="任意多边形 18"/>
            <p:cNvSpPr/>
            <p:nvPr/>
          </p:nvSpPr>
          <p:spPr>
            <a:xfrm rot="18900000" flipH="1">
              <a:off x="6295" y="3535"/>
              <a:ext cx="2025" cy="2025"/>
            </a:xfrm>
            <a:custGeom>
              <a:avLst/>
              <a:gdLst>
                <a:gd name="connsiteX0" fmla="*/ 375395 w 1197558"/>
                <a:gd name="connsiteY0" fmla="*/ 375395 h 1197558"/>
                <a:gd name="connsiteX1" fmla="*/ 822163 w 1197558"/>
                <a:gd name="connsiteY1" fmla="*/ 375395 h 1197558"/>
                <a:gd name="connsiteX2" fmla="*/ 822163 w 1197558"/>
                <a:gd name="connsiteY2" fmla="*/ 822163 h 1197558"/>
                <a:gd name="connsiteX3" fmla="*/ 375395 w 1197558"/>
                <a:gd name="connsiteY3" fmla="*/ 822163 h 1197558"/>
                <a:gd name="connsiteX4" fmla="*/ 375395 w 1197558"/>
                <a:gd name="connsiteY4" fmla="*/ 375395 h 1197558"/>
                <a:gd name="connsiteX5" fmla="*/ 234098 w 1197558"/>
                <a:gd name="connsiteY5" fmla="*/ 116658 h 1197558"/>
                <a:gd name="connsiteX6" fmla="*/ 116658 w 1197558"/>
                <a:gd name="connsiteY6" fmla="*/ 234098 h 1197558"/>
                <a:gd name="connsiteX7" fmla="*/ 210207 w 1197558"/>
                <a:gd name="connsiteY7" fmla="*/ 327647 h 1197558"/>
                <a:gd name="connsiteX8" fmla="*/ 178624 w 1197558"/>
                <a:gd name="connsiteY8" fmla="*/ 378145 h 1197558"/>
                <a:gd name="connsiteX9" fmla="*/ 133029 w 1197558"/>
                <a:gd name="connsiteY9" fmla="*/ 508165 h 1197558"/>
                <a:gd name="connsiteX10" fmla="*/ 131936 w 1197558"/>
                <a:gd name="connsiteY10" fmla="*/ 515736 h 1197558"/>
                <a:gd name="connsiteX11" fmla="*/ 0 w 1197558"/>
                <a:gd name="connsiteY11" fmla="*/ 515736 h 1197558"/>
                <a:gd name="connsiteX12" fmla="*/ 0 w 1197558"/>
                <a:gd name="connsiteY12" fmla="*/ 681821 h 1197558"/>
                <a:gd name="connsiteX13" fmla="*/ 131936 w 1197558"/>
                <a:gd name="connsiteY13" fmla="*/ 681821 h 1197558"/>
                <a:gd name="connsiteX14" fmla="*/ 133029 w 1197558"/>
                <a:gd name="connsiteY14" fmla="*/ 689393 h 1197558"/>
                <a:gd name="connsiteX15" fmla="*/ 178624 w 1197558"/>
                <a:gd name="connsiteY15" fmla="*/ 819412 h 1197558"/>
                <a:gd name="connsiteX16" fmla="*/ 210207 w 1197558"/>
                <a:gd name="connsiteY16" fmla="*/ 869911 h 1197558"/>
                <a:gd name="connsiteX17" fmla="*/ 116658 w 1197558"/>
                <a:gd name="connsiteY17" fmla="*/ 963459 h 1197558"/>
                <a:gd name="connsiteX18" fmla="*/ 234098 w 1197558"/>
                <a:gd name="connsiteY18" fmla="*/ 1080899 h 1197558"/>
                <a:gd name="connsiteX19" fmla="*/ 327481 w 1197558"/>
                <a:gd name="connsiteY19" fmla="*/ 987516 h 1197558"/>
                <a:gd name="connsiteX20" fmla="*/ 337729 w 1197558"/>
                <a:gd name="connsiteY20" fmla="*/ 995049 h 1197558"/>
                <a:gd name="connsiteX21" fmla="*/ 466454 w 1197558"/>
                <a:gd name="connsiteY21" fmla="*/ 1054479 h 1197558"/>
                <a:gd name="connsiteX22" fmla="*/ 515737 w 1197558"/>
                <a:gd name="connsiteY22" fmla="*/ 1064876 h 1197558"/>
                <a:gd name="connsiteX23" fmla="*/ 515737 w 1197558"/>
                <a:gd name="connsiteY23" fmla="*/ 1197558 h 1197558"/>
                <a:gd name="connsiteX24" fmla="*/ 681822 w 1197558"/>
                <a:gd name="connsiteY24" fmla="*/ 1197558 h 1197558"/>
                <a:gd name="connsiteX25" fmla="*/ 681822 w 1197558"/>
                <a:gd name="connsiteY25" fmla="*/ 1065395 h 1197558"/>
                <a:gd name="connsiteX26" fmla="*/ 742092 w 1197558"/>
                <a:gd name="connsiteY26" fmla="*/ 1051154 h 1197558"/>
                <a:gd name="connsiteX27" fmla="*/ 869631 w 1197558"/>
                <a:gd name="connsiteY27" fmla="*/ 988400 h 1197558"/>
                <a:gd name="connsiteX28" fmla="*/ 870384 w 1197558"/>
                <a:gd name="connsiteY28" fmla="*/ 987824 h 1197558"/>
                <a:gd name="connsiteX29" fmla="*/ 963459 w 1197558"/>
                <a:gd name="connsiteY29" fmla="*/ 1080899 h 1197558"/>
                <a:gd name="connsiteX30" fmla="*/ 1080900 w 1197558"/>
                <a:gd name="connsiteY30" fmla="*/ 963459 h 1197558"/>
                <a:gd name="connsiteX31" fmla="*/ 987351 w 1197558"/>
                <a:gd name="connsiteY31" fmla="*/ 869911 h 1197558"/>
                <a:gd name="connsiteX32" fmla="*/ 1018934 w 1197558"/>
                <a:gd name="connsiteY32" fmla="*/ 819412 h 1197558"/>
                <a:gd name="connsiteX33" fmla="*/ 1064529 w 1197558"/>
                <a:gd name="connsiteY33" fmla="*/ 689393 h 1197558"/>
                <a:gd name="connsiteX34" fmla="*/ 1065622 w 1197558"/>
                <a:gd name="connsiteY34" fmla="*/ 681821 h 1197558"/>
                <a:gd name="connsiteX35" fmla="*/ 1197558 w 1197558"/>
                <a:gd name="connsiteY35" fmla="*/ 681821 h 1197558"/>
                <a:gd name="connsiteX36" fmla="*/ 1197558 w 1197558"/>
                <a:gd name="connsiteY36" fmla="*/ 515736 h 1197558"/>
                <a:gd name="connsiteX37" fmla="*/ 1065622 w 1197558"/>
                <a:gd name="connsiteY37" fmla="*/ 515736 h 1197558"/>
                <a:gd name="connsiteX38" fmla="*/ 1064529 w 1197558"/>
                <a:gd name="connsiteY38" fmla="*/ 508165 h 1197558"/>
                <a:gd name="connsiteX39" fmla="*/ 1018934 w 1197558"/>
                <a:gd name="connsiteY39" fmla="*/ 378145 h 1197558"/>
                <a:gd name="connsiteX40" fmla="*/ 987351 w 1197558"/>
                <a:gd name="connsiteY40" fmla="*/ 327646 h 1197558"/>
                <a:gd name="connsiteX41" fmla="*/ 1080900 w 1197558"/>
                <a:gd name="connsiteY41" fmla="*/ 234098 h 1197558"/>
                <a:gd name="connsiteX42" fmla="*/ 963460 w 1197558"/>
                <a:gd name="connsiteY42" fmla="*/ 116658 h 1197558"/>
                <a:gd name="connsiteX43" fmla="*/ 870076 w 1197558"/>
                <a:gd name="connsiteY43" fmla="*/ 210041 h 1197558"/>
                <a:gd name="connsiteX44" fmla="*/ 859829 w 1197558"/>
                <a:gd name="connsiteY44" fmla="*/ 202508 h 1197558"/>
                <a:gd name="connsiteX45" fmla="*/ 731105 w 1197558"/>
                <a:gd name="connsiteY45" fmla="*/ 143079 h 1197558"/>
                <a:gd name="connsiteX46" fmla="*/ 681821 w 1197558"/>
                <a:gd name="connsiteY46" fmla="*/ 132681 h 1197558"/>
                <a:gd name="connsiteX47" fmla="*/ 681821 w 1197558"/>
                <a:gd name="connsiteY47" fmla="*/ 0 h 1197558"/>
                <a:gd name="connsiteX48" fmla="*/ 515736 w 1197558"/>
                <a:gd name="connsiteY48" fmla="*/ 0 h 1197558"/>
                <a:gd name="connsiteX49" fmla="*/ 515736 w 1197558"/>
                <a:gd name="connsiteY49" fmla="*/ 132163 h 1197558"/>
                <a:gd name="connsiteX50" fmla="*/ 455466 w 1197558"/>
                <a:gd name="connsiteY50" fmla="*/ 146403 h 1197558"/>
                <a:gd name="connsiteX51" fmla="*/ 327927 w 1197558"/>
                <a:gd name="connsiteY51" fmla="*/ 209157 h 1197558"/>
                <a:gd name="connsiteX52" fmla="*/ 327174 w 1197558"/>
                <a:gd name="connsiteY52" fmla="*/ 209733 h 119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197558" h="1197558">
                  <a:moveTo>
                    <a:pt x="375395" y="375395"/>
                  </a:moveTo>
                  <a:cubicBezTo>
                    <a:pt x="498767" y="252024"/>
                    <a:pt x="698792" y="252024"/>
                    <a:pt x="822163" y="375395"/>
                  </a:cubicBezTo>
                  <a:cubicBezTo>
                    <a:pt x="945534" y="498767"/>
                    <a:pt x="945534" y="698792"/>
                    <a:pt x="822163" y="822163"/>
                  </a:cubicBezTo>
                  <a:cubicBezTo>
                    <a:pt x="698792" y="945534"/>
                    <a:pt x="498767" y="945534"/>
                    <a:pt x="375395" y="822163"/>
                  </a:cubicBezTo>
                  <a:cubicBezTo>
                    <a:pt x="252024" y="698792"/>
                    <a:pt x="252024" y="498767"/>
                    <a:pt x="375395" y="375395"/>
                  </a:cubicBezTo>
                  <a:close/>
                  <a:moveTo>
                    <a:pt x="234098" y="116658"/>
                  </a:moveTo>
                  <a:lnTo>
                    <a:pt x="116658" y="234098"/>
                  </a:lnTo>
                  <a:lnTo>
                    <a:pt x="210207" y="327647"/>
                  </a:lnTo>
                  <a:lnTo>
                    <a:pt x="178624" y="378145"/>
                  </a:lnTo>
                  <a:cubicBezTo>
                    <a:pt x="156912" y="419462"/>
                    <a:pt x="141714" y="463307"/>
                    <a:pt x="133029" y="508165"/>
                  </a:cubicBezTo>
                  <a:lnTo>
                    <a:pt x="131936" y="515736"/>
                  </a:lnTo>
                  <a:lnTo>
                    <a:pt x="0" y="515736"/>
                  </a:lnTo>
                  <a:lnTo>
                    <a:pt x="0" y="681821"/>
                  </a:lnTo>
                  <a:lnTo>
                    <a:pt x="131936" y="681821"/>
                  </a:lnTo>
                  <a:lnTo>
                    <a:pt x="133029" y="689393"/>
                  </a:lnTo>
                  <a:cubicBezTo>
                    <a:pt x="141714" y="734250"/>
                    <a:pt x="156912" y="778096"/>
                    <a:pt x="178624" y="819412"/>
                  </a:cubicBezTo>
                  <a:lnTo>
                    <a:pt x="210207" y="869911"/>
                  </a:lnTo>
                  <a:lnTo>
                    <a:pt x="116658" y="963459"/>
                  </a:lnTo>
                  <a:lnTo>
                    <a:pt x="234098" y="1080899"/>
                  </a:lnTo>
                  <a:lnTo>
                    <a:pt x="327481" y="987516"/>
                  </a:lnTo>
                  <a:lnTo>
                    <a:pt x="337729" y="995049"/>
                  </a:lnTo>
                  <a:cubicBezTo>
                    <a:pt x="378012" y="1021647"/>
                    <a:pt x="421458" y="1041457"/>
                    <a:pt x="466454" y="1054479"/>
                  </a:cubicBezTo>
                  <a:lnTo>
                    <a:pt x="515737" y="1064876"/>
                  </a:lnTo>
                  <a:lnTo>
                    <a:pt x="515737" y="1197558"/>
                  </a:lnTo>
                  <a:lnTo>
                    <a:pt x="681822" y="1197558"/>
                  </a:lnTo>
                  <a:lnTo>
                    <a:pt x="681822" y="1065395"/>
                  </a:lnTo>
                  <a:lnTo>
                    <a:pt x="742092" y="1051154"/>
                  </a:lnTo>
                  <a:cubicBezTo>
                    <a:pt x="786823" y="1037024"/>
                    <a:pt x="829874" y="1016106"/>
                    <a:pt x="869631" y="988400"/>
                  </a:cubicBezTo>
                  <a:lnTo>
                    <a:pt x="870384" y="987824"/>
                  </a:lnTo>
                  <a:lnTo>
                    <a:pt x="963459" y="1080899"/>
                  </a:lnTo>
                  <a:lnTo>
                    <a:pt x="1080900" y="963459"/>
                  </a:lnTo>
                  <a:lnTo>
                    <a:pt x="987351" y="869911"/>
                  </a:lnTo>
                  <a:lnTo>
                    <a:pt x="1018934" y="819412"/>
                  </a:lnTo>
                  <a:cubicBezTo>
                    <a:pt x="1040646" y="778096"/>
                    <a:pt x="1055844" y="734250"/>
                    <a:pt x="1064529" y="689393"/>
                  </a:cubicBezTo>
                  <a:lnTo>
                    <a:pt x="1065622" y="681821"/>
                  </a:lnTo>
                  <a:lnTo>
                    <a:pt x="1197558" y="681821"/>
                  </a:lnTo>
                  <a:lnTo>
                    <a:pt x="1197558" y="515736"/>
                  </a:lnTo>
                  <a:lnTo>
                    <a:pt x="1065622" y="515736"/>
                  </a:lnTo>
                  <a:lnTo>
                    <a:pt x="1064529" y="508165"/>
                  </a:lnTo>
                  <a:cubicBezTo>
                    <a:pt x="1055845" y="463307"/>
                    <a:pt x="1040646" y="419461"/>
                    <a:pt x="1018934" y="378145"/>
                  </a:cubicBezTo>
                  <a:lnTo>
                    <a:pt x="987351" y="327646"/>
                  </a:lnTo>
                  <a:lnTo>
                    <a:pt x="1080900" y="234098"/>
                  </a:lnTo>
                  <a:lnTo>
                    <a:pt x="963460" y="116658"/>
                  </a:lnTo>
                  <a:lnTo>
                    <a:pt x="870076" y="210041"/>
                  </a:lnTo>
                  <a:lnTo>
                    <a:pt x="859829" y="202508"/>
                  </a:lnTo>
                  <a:cubicBezTo>
                    <a:pt x="819546" y="175910"/>
                    <a:pt x="776099" y="156100"/>
                    <a:pt x="731105" y="143079"/>
                  </a:cubicBezTo>
                  <a:lnTo>
                    <a:pt x="681821" y="132681"/>
                  </a:lnTo>
                  <a:lnTo>
                    <a:pt x="681821" y="0"/>
                  </a:lnTo>
                  <a:lnTo>
                    <a:pt x="515736" y="0"/>
                  </a:lnTo>
                  <a:lnTo>
                    <a:pt x="515736" y="132163"/>
                  </a:lnTo>
                  <a:lnTo>
                    <a:pt x="455466" y="146403"/>
                  </a:lnTo>
                  <a:cubicBezTo>
                    <a:pt x="410735" y="160533"/>
                    <a:pt x="367684" y="181451"/>
                    <a:pt x="327927" y="209157"/>
                  </a:cubicBezTo>
                  <a:lnTo>
                    <a:pt x="327174" y="209733"/>
                  </a:lnTo>
                  <a:close/>
                </a:path>
              </a:pathLst>
            </a:custGeom>
            <a:solidFill>
              <a:schemeClr val="bg2">
                <a:lumMod val="75000"/>
              </a:schemeClr>
            </a:solidFill>
            <a:ln>
              <a:noFill/>
            </a:ln>
            <a:effectLst>
              <a:outerShdw blurRad="114300" dist="63500" dir="2700000" algn="tl"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0" name="椭圆 19"/>
            <p:cNvSpPr/>
            <p:nvPr/>
          </p:nvSpPr>
          <p:spPr>
            <a:xfrm>
              <a:off x="10554" y="3186"/>
              <a:ext cx="2478" cy="2477"/>
            </a:xfrm>
            <a:prstGeom prst="ellipse">
              <a:avLst/>
            </a:prstGeom>
            <a:gradFill>
              <a:gsLst>
                <a:gs pos="0">
                  <a:srgbClr val="D3D3D3"/>
                </a:gs>
                <a:gs pos="100000">
                  <a:srgbClr val="F7F7F7"/>
                </a:gs>
              </a:gsLst>
              <a:lin ang="2700000" scaled="1"/>
            </a:gradFill>
            <a:ln w="31750">
              <a:gradFill flip="none" rotWithShape="1">
                <a:gsLst>
                  <a:gs pos="0">
                    <a:schemeClr val="bg1"/>
                  </a:gs>
                  <a:gs pos="100000">
                    <a:schemeClr val="bg1">
                      <a:lumMod val="75000"/>
                    </a:schemeClr>
                  </a:gs>
                </a:gsLst>
                <a:lin ang="2700000" scaled="1"/>
                <a:tileRect/>
              </a:gradFill>
            </a:ln>
            <a:effectLst>
              <a:outerShdw blurRad="406400" dist="1651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1" name="任意多边形 20"/>
            <p:cNvSpPr/>
            <p:nvPr/>
          </p:nvSpPr>
          <p:spPr>
            <a:xfrm rot="18900000" flipH="1">
              <a:off x="10780" y="3400"/>
              <a:ext cx="2025" cy="2025"/>
            </a:xfrm>
            <a:custGeom>
              <a:avLst/>
              <a:gdLst>
                <a:gd name="connsiteX0" fmla="*/ 375395 w 1197558"/>
                <a:gd name="connsiteY0" fmla="*/ 375395 h 1197558"/>
                <a:gd name="connsiteX1" fmla="*/ 822163 w 1197558"/>
                <a:gd name="connsiteY1" fmla="*/ 375395 h 1197558"/>
                <a:gd name="connsiteX2" fmla="*/ 822163 w 1197558"/>
                <a:gd name="connsiteY2" fmla="*/ 822163 h 1197558"/>
                <a:gd name="connsiteX3" fmla="*/ 375395 w 1197558"/>
                <a:gd name="connsiteY3" fmla="*/ 822163 h 1197558"/>
                <a:gd name="connsiteX4" fmla="*/ 375395 w 1197558"/>
                <a:gd name="connsiteY4" fmla="*/ 375395 h 1197558"/>
                <a:gd name="connsiteX5" fmla="*/ 234098 w 1197558"/>
                <a:gd name="connsiteY5" fmla="*/ 116658 h 1197558"/>
                <a:gd name="connsiteX6" fmla="*/ 116658 w 1197558"/>
                <a:gd name="connsiteY6" fmla="*/ 234098 h 1197558"/>
                <a:gd name="connsiteX7" fmla="*/ 210207 w 1197558"/>
                <a:gd name="connsiteY7" fmla="*/ 327647 h 1197558"/>
                <a:gd name="connsiteX8" fmla="*/ 178624 w 1197558"/>
                <a:gd name="connsiteY8" fmla="*/ 378145 h 1197558"/>
                <a:gd name="connsiteX9" fmla="*/ 133029 w 1197558"/>
                <a:gd name="connsiteY9" fmla="*/ 508165 h 1197558"/>
                <a:gd name="connsiteX10" fmla="*/ 131936 w 1197558"/>
                <a:gd name="connsiteY10" fmla="*/ 515736 h 1197558"/>
                <a:gd name="connsiteX11" fmla="*/ 0 w 1197558"/>
                <a:gd name="connsiteY11" fmla="*/ 515736 h 1197558"/>
                <a:gd name="connsiteX12" fmla="*/ 0 w 1197558"/>
                <a:gd name="connsiteY12" fmla="*/ 681821 h 1197558"/>
                <a:gd name="connsiteX13" fmla="*/ 131936 w 1197558"/>
                <a:gd name="connsiteY13" fmla="*/ 681821 h 1197558"/>
                <a:gd name="connsiteX14" fmla="*/ 133029 w 1197558"/>
                <a:gd name="connsiteY14" fmla="*/ 689393 h 1197558"/>
                <a:gd name="connsiteX15" fmla="*/ 178624 w 1197558"/>
                <a:gd name="connsiteY15" fmla="*/ 819412 h 1197558"/>
                <a:gd name="connsiteX16" fmla="*/ 210207 w 1197558"/>
                <a:gd name="connsiteY16" fmla="*/ 869911 h 1197558"/>
                <a:gd name="connsiteX17" fmla="*/ 116658 w 1197558"/>
                <a:gd name="connsiteY17" fmla="*/ 963459 h 1197558"/>
                <a:gd name="connsiteX18" fmla="*/ 234098 w 1197558"/>
                <a:gd name="connsiteY18" fmla="*/ 1080899 h 1197558"/>
                <a:gd name="connsiteX19" fmla="*/ 327481 w 1197558"/>
                <a:gd name="connsiteY19" fmla="*/ 987516 h 1197558"/>
                <a:gd name="connsiteX20" fmla="*/ 337729 w 1197558"/>
                <a:gd name="connsiteY20" fmla="*/ 995049 h 1197558"/>
                <a:gd name="connsiteX21" fmla="*/ 466454 w 1197558"/>
                <a:gd name="connsiteY21" fmla="*/ 1054479 h 1197558"/>
                <a:gd name="connsiteX22" fmla="*/ 515737 w 1197558"/>
                <a:gd name="connsiteY22" fmla="*/ 1064876 h 1197558"/>
                <a:gd name="connsiteX23" fmla="*/ 515737 w 1197558"/>
                <a:gd name="connsiteY23" fmla="*/ 1197558 h 1197558"/>
                <a:gd name="connsiteX24" fmla="*/ 681822 w 1197558"/>
                <a:gd name="connsiteY24" fmla="*/ 1197558 h 1197558"/>
                <a:gd name="connsiteX25" fmla="*/ 681822 w 1197558"/>
                <a:gd name="connsiteY25" fmla="*/ 1065395 h 1197558"/>
                <a:gd name="connsiteX26" fmla="*/ 742092 w 1197558"/>
                <a:gd name="connsiteY26" fmla="*/ 1051154 h 1197558"/>
                <a:gd name="connsiteX27" fmla="*/ 869631 w 1197558"/>
                <a:gd name="connsiteY27" fmla="*/ 988400 h 1197558"/>
                <a:gd name="connsiteX28" fmla="*/ 870384 w 1197558"/>
                <a:gd name="connsiteY28" fmla="*/ 987824 h 1197558"/>
                <a:gd name="connsiteX29" fmla="*/ 963459 w 1197558"/>
                <a:gd name="connsiteY29" fmla="*/ 1080899 h 1197558"/>
                <a:gd name="connsiteX30" fmla="*/ 1080900 w 1197558"/>
                <a:gd name="connsiteY30" fmla="*/ 963459 h 1197558"/>
                <a:gd name="connsiteX31" fmla="*/ 987351 w 1197558"/>
                <a:gd name="connsiteY31" fmla="*/ 869911 h 1197558"/>
                <a:gd name="connsiteX32" fmla="*/ 1018934 w 1197558"/>
                <a:gd name="connsiteY32" fmla="*/ 819412 h 1197558"/>
                <a:gd name="connsiteX33" fmla="*/ 1064529 w 1197558"/>
                <a:gd name="connsiteY33" fmla="*/ 689393 h 1197558"/>
                <a:gd name="connsiteX34" fmla="*/ 1065622 w 1197558"/>
                <a:gd name="connsiteY34" fmla="*/ 681821 h 1197558"/>
                <a:gd name="connsiteX35" fmla="*/ 1197558 w 1197558"/>
                <a:gd name="connsiteY35" fmla="*/ 681821 h 1197558"/>
                <a:gd name="connsiteX36" fmla="*/ 1197558 w 1197558"/>
                <a:gd name="connsiteY36" fmla="*/ 515736 h 1197558"/>
                <a:gd name="connsiteX37" fmla="*/ 1065622 w 1197558"/>
                <a:gd name="connsiteY37" fmla="*/ 515736 h 1197558"/>
                <a:gd name="connsiteX38" fmla="*/ 1064529 w 1197558"/>
                <a:gd name="connsiteY38" fmla="*/ 508165 h 1197558"/>
                <a:gd name="connsiteX39" fmla="*/ 1018934 w 1197558"/>
                <a:gd name="connsiteY39" fmla="*/ 378145 h 1197558"/>
                <a:gd name="connsiteX40" fmla="*/ 987351 w 1197558"/>
                <a:gd name="connsiteY40" fmla="*/ 327646 h 1197558"/>
                <a:gd name="connsiteX41" fmla="*/ 1080900 w 1197558"/>
                <a:gd name="connsiteY41" fmla="*/ 234098 h 1197558"/>
                <a:gd name="connsiteX42" fmla="*/ 963460 w 1197558"/>
                <a:gd name="connsiteY42" fmla="*/ 116658 h 1197558"/>
                <a:gd name="connsiteX43" fmla="*/ 870076 w 1197558"/>
                <a:gd name="connsiteY43" fmla="*/ 210041 h 1197558"/>
                <a:gd name="connsiteX44" fmla="*/ 859829 w 1197558"/>
                <a:gd name="connsiteY44" fmla="*/ 202508 h 1197558"/>
                <a:gd name="connsiteX45" fmla="*/ 731105 w 1197558"/>
                <a:gd name="connsiteY45" fmla="*/ 143079 h 1197558"/>
                <a:gd name="connsiteX46" fmla="*/ 681821 w 1197558"/>
                <a:gd name="connsiteY46" fmla="*/ 132681 h 1197558"/>
                <a:gd name="connsiteX47" fmla="*/ 681821 w 1197558"/>
                <a:gd name="connsiteY47" fmla="*/ 0 h 1197558"/>
                <a:gd name="connsiteX48" fmla="*/ 515736 w 1197558"/>
                <a:gd name="connsiteY48" fmla="*/ 0 h 1197558"/>
                <a:gd name="connsiteX49" fmla="*/ 515736 w 1197558"/>
                <a:gd name="connsiteY49" fmla="*/ 132163 h 1197558"/>
                <a:gd name="connsiteX50" fmla="*/ 455466 w 1197558"/>
                <a:gd name="connsiteY50" fmla="*/ 146403 h 1197558"/>
                <a:gd name="connsiteX51" fmla="*/ 327927 w 1197558"/>
                <a:gd name="connsiteY51" fmla="*/ 209157 h 1197558"/>
                <a:gd name="connsiteX52" fmla="*/ 327174 w 1197558"/>
                <a:gd name="connsiteY52" fmla="*/ 209733 h 119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197558" h="1197558">
                  <a:moveTo>
                    <a:pt x="375395" y="375395"/>
                  </a:moveTo>
                  <a:cubicBezTo>
                    <a:pt x="498767" y="252024"/>
                    <a:pt x="698792" y="252024"/>
                    <a:pt x="822163" y="375395"/>
                  </a:cubicBezTo>
                  <a:cubicBezTo>
                    <a:pt x="945534" y="498767"/>
                    <a:pt x="945534" y="698792"/>
                    <a:pt x="822163" y="822163"/>
                  </a:cubicBezTo>
                  <a:cubicBezTo>
                    <a:pt x="698792" y="945534"/>
                    <a:pt x="498767" y="945534"/>
                    <a:pt x="375395" y="822163"/>
                  </a:cubicBezTo>
                  <a:cubicBezTo>
                    <a:pt x="252024" y="698792"/>
                    <a:pt x="252024" y="498767"/>
                    <a:pt x="375395" y="375395"/>
                  </a:cubicBezTo>
                  <a:close/>
                  <a:moveTo>
                    <a:pt x="234098" y="116658"/>
                  </a:moveTo>
                  <a:lnTo>
                    <a:pt x="116658" y="234098"/>
                  </a:lnTo>
                  <a:lnTo>
                    <a:pt x="210207" y="327647"/>
                  </a:lnTo>
                  <a:lnTo>
                    <a:pt x="178624" y="378145"/>
                  </a:lnTo>
                  <a:cubicBezTo>
                    <a:pt x="156912" y="419462"/>
                    <a:pt x="141714" y="463307"/>
                    <a:pt x="133029" y="508165"/>
                  </a:cubicBezTo>
                  <a:lnTo>
                    <a:pt x="131936" y="515736"/>
                  </a:lnTo>
                  <a:lnTo>
                    <a:pt x="0" y="515736"/>
                  </a:lnTo>
                  <a:lnTo>
                    <a:pt x="0" y="681821"/>
                  </a:lnTo>
                  <a:lnTo>
                    <a:pt x="131936" y="681821"/>
                  </a:lnTo>
                  <a:lnTo>
                    <a:pt x="133029" y="689393"/>
                  </a:lnTo>
                  <a:cubicBezTo>
                    <a:pt x="141714" y="734250"/>
                    <a:pt x="156912" y="778096"/>
                    <a:pt x="178624" y="819412"/>
                  </a:cubicBezTo>
                  <a:lnTo>
                    <a:pt x="210207" y="869911"/>
                  </a:lnTo>
                  <a:lnTo>
                    <a:pt x="116658" y="963459"/>
                  </a:lnTo>
                  <a:lnTo>
                    <a:pt x="234098" y="1080899"/>
                  </a:lnTo>
                  <a:lnTo>
                    <a:pt x="327481" y="987516"/>
                  </a:lnTo>
                  <a:lnTo>
                    <a:pt x="337729" y="995049"/>
                  </a:lnTo>
                  <a:cubicBezTo>
                    <a:pt x="378012" y="1021647"/>
                    <a:pt x="421458" y="1041457"/>
                    <a:pt x="466454" y="1054479"/>
                  </a:cubicBezTo>
                  <a:lnTo>
                    <a:pt x="515737" y="1064876"/>
                  </a:lnTo>
                  <a:lnTo>
                    <a:pt x="515737" y="1197558"/>
                  </a:lnTo>
                  <a:lnTo>
                    <a:pt x="681822" y="1197558"/>
                  </a:lnTo>
                  <a:lnTo>
                    <a:pt x="681822" y="1065395"/>
                  </a:lnTo>
                  <a:lnTo>
                    <a:pt x="742092" y="1051154"/>
                  </a:lnTo>
                  <a:cubicBezTo>
                    <a:pt x="786823" y="1037024"/>
                    <a:pt x="829874" y="1016106"/>
                    <a:pt x="869631" y="988400"/>
                  </a:cubicBezTo>
                  <a:lnTo>
                    <a:pt x="870384" y="987824"/>
                  </a:lnTo>
                  <a:lnTo>
                    <a:pt x="963459" y="1080899"/>
                  </a:lnTo>
                  <a:lnTo>
                    <a:pt x="1080900" y="963459"/>
                  </a:lnTo>
                  <a:lnTo>
                    <a:pt x="987351" y="869911"/>
                  </a:lnTo>
                  <a:lnTo>
                    <a:pt x="1018934" y="819412"/>
                  </a:lnTo>
                  <a:cubicBezTo>
                    <a:pt x="1040646" y="778096"/>
                    <a:pt x="1055844" y="734250"/>
                    <a:pt x="1064529" y="689393"/>
                  </a:cubicBezTo>
                  <a:lnTo>
                    <a:pt x="1065622" y="681821"/>
                  </a:lnTo>
                  <a:lnTo>
                    <a:pt x="1197558" y="681821"/>
                  </a:lnTo>
                  <a:lnTo>
                    <a:pt x="1197558" y="515736"/>
                  </a:lnTo>
                  <a:lnTo>
                    <a:pt x="1065622" y="515736"/>
                  </a:lnTo>
                  <a:lnTo>
                    <a:pt x="1064529" y="508165"/>
                  </a:lnTo>
                  <a:cubicBezTo>
                    <a:pt x="1055845" y="463307"/>
                    <a:pt x="1040646" y="419461"/>
                    <a:pt x="1018934" y="378145"/>
                  </a:cubicBezTo>
                  <a:lnTo>
                    <a:pt x="987351" y="327646"/>
                  </a:lnTo>
                  <a:lnTo>
                    <a:pt x="1080900" y="234098"/>
                  </a:lnTo>
                  <a:lnTo>
                    <a:pt x="963460" y="116658"/>
                  </a:lnTo>
                  <a:lnTo>
                    <a:pt x="870076" y="210041"/>
                  </a:lnTo>
                  <a:lnTo>
                    <a:pt x="859829" y="202508"/>
                  </a:lnTo>
                  <a:cubicBezTo>
                    <a:pt x="819546" y="175910"/>
                    <a:pt x="776099" y="156100"/>
                    <a:pt x="731105" y="143079"/>
                  </a:cubicBezTo>
                  <a:lnTo>
                    <a:pt x="681821" y="132681"/>
                  </a:lnTo>
                  <a:lnTo>
                    <a:pt x="681821" y="0"/>
                  </a:lnTo>
                  <a:lnTo>
                    <a:pt x="515736" y="0"/>
                  </a:lnTo>
                  <a:lnTo>
                    <a:pt x="515736" y="132163"/>
                  </a:lnTo>
                  <a:lnTo>
                    <a:pt x="455466" y="146403"/>
                  </a:lnTo>
                  <a:cubicBezTo>
                    <a:pt x="410735" y="160533"/>
                    <a:pt x="367684" y="181451"/>
                    <a:pt x="327927" y="209157"/>
                  </a:cubicBezTo>
                  <a:lnTo>
                    <a:pt x="327174" y="209733"/>
                  </a:lnTo>
                  <a:close/>
                </a:path>
              </a:pathLst>
            </a:custGeom>
            <a:gradFill rotWithShape="1">
              <a:gsLst>
                <a:gs pos="0">
                  <a:srgbClr val="0C5FAC"/>
                </a:gs>
                <a:gs pos="94000">
                  <a:srgbClr val="283ECB"/>
                </a:gs>
              </a:gsLst>
              <a:lin ang="0" scaled="0"/>
            </a:gradFill>
            <a:ln>
              <a:noFill/>
            </a:ln>
            <a:effectLst>
              <a:outerShdw blurRad="114300" dist="63500" dir="2700000" algn="tl"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2" name="椭圆 21"/>
            <p:cNvSpPr/>
            <p:nvPr/>
          </p:nvSpPr>
          <p:spPr>
            <a:xfrm>
              <a:off x="14424" y="3186"/>
              <a:ext cx="2478" cy="2477"/>
            </a:xfrm>
            <a:prstGeom prst="ellipse">
              <a:avLst/>
            </a:prstGeom>
            <a:gradFill>
              <a:gsLst>
                <a:gs pos="0">
                  <a:srgbClr val="D3D3D3"/>
                </a:gs>
                <a:gs pos="100000">
                  <a:srgbClr val="F7F7F7"/>
                </a:gs>
              </a:gsLst>
              <a:lin ang="2700000" scaled="1"/>
            </a:gradFill>
            <a:ln w="31750">
              <a:gradFill flip="none" rotWithShape="1">
                <a:gsLst>
                  <a:gs pos="0">
                    <a:schemeClr val="bg1"/>
                  </a:gs>
                  <a:gs pos="100000">
                    <a:schemeClr val="bg1">
                      <a:lumMod val="75000"/>
                    </a:schemeClr>
                  </a:gs>
                </a:gsLst>
                <a:lin ang="2700000" scaled="1"/>
                <a:tileRect/>
              </a:gradFill>
            </a:ln>
            <a:effectLst>
              <a:outerShdw blurRad="406400" dist="1651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3" name="任意多边形 22"/>
            <p:cNvSpPr/>
            <p:nvPr/>
          </p:nvSpPr>
          <p:spPr>
            <a:xfrm rot="18900000" flipH="1">
              <a:off x="14651" y="3400"/>
              <a:ext cx="2025" cy="2025"/>
            </a:xfrm>
            <a:custGeom>
              <a:avLst/>
              <a:gdLst>
                <a:gd name="connsiteX0" fmla="*/ 375395 w 1197558"/>
                <a:gd name="connsiteY0" fmla="*/ 375395 h 1197558"/>
                <a:gd name="connsiteX1" fmla="*/ 822163 w 1197558"/>
                <a:gd name="connsiteY1" fmla="*/ 375395 h 1197558"/>
                <a:gd name="connsiteX2" fmla="*/ 822163 w 1197558"/>
                <a:gd name="connsiteY2" fmla="*/ 822163 h 1197558"/>
                <a:gd name="connsiteX3" fmla="*/ 375395 w 1197558"/>
                <a:gd name="connsiteY3" fmla="*/ 822163 h 1197558"/>
                <a:gd name="connsiteX4" fmla="*/ 375395 w 1197558"/>
                <a:gd name="connsiteY4" fmla="*/ 375395 h 1197558"/>
                <a:gd name="connsiteX5" fmla="*/ 234098 w 1197558"/>
                <a:gd name="connsiteY5" fmla="*/ 116658 h 1197558"/>
                <a:gd name="connsiteX6" fmla="*/ 116658 w 1197558"/>
                <a:gd name="connsiteY6" fmla="*/ 234098 h 1197558"/>
                <a:gd name="connsiteX7" fmla="*/ 210207 w 1197558"/>
                <a:gd name="connsiteY7" fmla="*/ 327647 h 1197558"/>
                <a:gd name="connsiteX8" fmla="*/ 178624 w 1197558"/>
                <a:gd name="connsiteY8" fmla="*/ 378145 h 1197558"/>
                <a:gd name="connsiteX9" fmla="*/ 133029 w 1197558"/>
                <a:gd name="connsiteY9" fmla="*/ 508165 h 1197558"/>
                <a:gd name="connsiteX10" fmla="*/ 131936 w 1197558"/>
                <a:gd name="connsiteY10" fmla="*/ 515736 h 1197558"/>
                <a:gd name="connsiteX11" fmla="*/ 0 w 1197558"/>
                <a:gd name="connsiteY11" fmla="*/ 515736 h 1197558"/>
                <a:gd name="connsiteX12" fmla="*/ 0 w 1197558"/>
                <a:gd name="connsiteY12" fmla="*/ 681821 h 1197558"/>
                <a:gd name="connsiteX13" fmla="*/ 131936 w 1197558"/>
                <a:gd name="connsiteY13" fmla="*/ 681821 h 1197558"/>
                <a:gd name="connsiteX14" fmla="*/ 133029 w 1197558"/>
                <a:gd name="connsiteY14" fmla="*/ 689393 h 1197558"/>
                <a:gd name="connsiteX15" fmla="*/ 178624 w 1197558"/>
                <a:gd name="connsiteY15" fmla="*/ 819412 h 1197558"/>
                <a:gd name="connsiteX16" fmla="*/ 210207 w 1197558"/>
                <a:gd name="connsiteY16" fmla="*/ 869911 h 1197558"/>
                <a:gd name="connsiteX17" fmla="*/ 116658 w 1197558"/>
                <a:gd name="connsiteY17" fmla="*/ 963459 h 1197558"/>
                <a:gd name="connsiteX18" fmla="*/ 234098 w 1197558"/>
                <a:gd name="connsiteY18" fmla="*/ 1080899 h 1197558"/>
                <a:gd name="connsiteX19" fmla="*/ 327481 w 1197558"/>
                <a:gd name="connsiteY19" fmla="*/ 987516 h 1197558"/>
                <a:gd name="connsiteX20" fmla="*/ 337729 w 1197558"/>
                <a:gd name="connsiteY20" fmla="*/ 995049 h 1197558"/>
                <a:gd name="connsiteX21" fmla="*/ 466454 w 1197558"/>
                <a:gd name="connsiteY21" fmla="*/ 1054479 h 1197558"/>
                <a:gd name="connsiteX22" fmla="*/ 515737 w 1197558"/>
                <a:gd name="connsiteY22" fmla="*/ 1064876 h 1197558"/>
                <a:gd name="connsiteX23" fmla="*/ 515737 w 1197558"/>
                <a:gd name="connsiteY23" fmla="*/ 1197558 h 1197558"/>
                <a:gd name="connsiteX24" fmla="*/ 681822 w 1197558"/>
                <a:gd name="connsiteY24" fmla="*/ 1197558 h 1197558"/>
                <a:gd name="connsiteX25" fmla="*/ 681822 w 1197558"/>
                <a:gd name="connsiteY25" fmla="*/ 1065395 h 1197558"/>
                <a:gd name="connsiteX26" fmla="*/ 742092 w 1197558"/>
                <a:gd name="connsiteY26" fmla="*/ 1051154 h 1197558"/>
                <a:gd name="connsiteX27" fmla="*/ 869631 w 1197558"/>
                <a:gd name="connsiteY27" fmla="*/ 988400 h 1197558"/>
                <a:gd name="connsiteX28" fmla="*/ 870384 w 1197558"/>
                <a:gd name="connsiteY28" fmla="*/ 987824 h 1197558"/>
                <a:gd name="connsiteX29" fmla="*/ 963459 w 1197558"/>
                <a:gd name="connsiteY29" fmla="*/ 1080899 h 1197558"/>
                <a:gd name="connsiteX30" fmla="*/ 1080900 w 1197558"/>
                <a:gd name="connsiteY30" fmla="*/ 963459 h 1197558"/>
                <a:gd name="connsiteX31" fmla="*/ 987351 w 1197558"/>
                <a:gd name="connsiteY31" fmla="*/ 869911 h 1197558"/>
                <a:gd name="connsiteX32" fmla="*/ 1018934 w 1197558"/>
                <a:gd name="connsiteY32" fmla="*/ 819412 h 1197558"/>
                <a:gd name="connsiteX33" fmla="*/ 1064529 w 1197558"/>
                <a:gd name="connsiteY33" fmla="*/ 689393 h 1197558"/>
                <a:gd name="connsiteX34" fmla="*/ 1065622 w 1197558"/>
                <a:gd name="connsiteY34" fmla="*/ 681821 h 1197558"/>
                <a:gd name="connsiteX35" fmla="*/ 1197558 w 1197558"/>
                <a:gd name="connsiteY35" fmla="*/ 681821 h 1197558"/>
                <a:gd name="connsiteX36" fmla="*/ 1197558 w 1197558"/>
                <a:gd name="connsiteY36" fmla="*/ 515736 h 1197558"/>
                <a:gd name="connsiteX37" fmla="*/ 1065622 w 1197558"/>
                <a:gd name="connsiteY37" fmla="*/ 515736 h 1197558"/>
                <a:gd name="connsiteX38" fmla="*/ 1064529 w 1197558"/>
                <a:gd name="connsiteY38" fmla="*/ 508165 h 1197558"/>
                <a:gd name="connsiteX39" fmla="*/ 1018934 w 1197558"/>
                <a:gd name="connsiteY39" fmla="*/ 378145 h 1197558"/>
                <a:gd name="connsiteX40" fmla="*/ 987351 w 1197558"/>
                <a:gd name="connsiteY40" fmla="*/ 327646 h 1197558"/>
                <a:gd name="connsiteX41" fmla="*/ 1080900 w 1197558"/>
                <a:gd name="connsiteY41" fmla="*/ 234098 h 1197558"/>
                <a:gd name="connsiteX42" fmla="*/ 963460 w 1197558"/>
                <a:gd name="connsiteY42" fmla="*/ 116658 h 1197558"/>
                <a:gd name="connsiteX43" fmla="*/ 870076 w 1197558"/>
                <a:gd name="connsiteY43" fmla="*/ 210041 h 1197558"/>
                <a:gd name="connsiteX44" fmla="*/ 859829 w 1197558"/>
                <a:gd name="connsiteY44" fmla="*/ 202508 h 1197558"/>
                <a:gd name="connsiteX45" fmla="*/ 731105 w 1197558"/>
                <a:gd name="connsiteY45" fmla="*/ 143079 h 1197558"/>
                <a:gd name="connsiteX46" fmla="*/ 681821 w 1197558"/>
                <a:gd name="connsiteY46" fmla="*/ 132681 h 1197558"/>
                <a:gd name="connsiteX47" fmla="*/ 681821 w 1197558"/>
                <a:gd name="connsiteY47" fmla="*/ 0 h 1197558"/>
                <a:gd name="connsiteX48" fmla="*/ 515736 w 1197558"/>
                <a:gd name="connsiteY48" fmla="*/ 0 h 1197558"/>
                <a:gd name="connsiteX49" fmla="*/ 515736 w 1197558"/>
                <a:gd name="connsiteY49" fmla="*/ 132163 h 1197558"/>
                <a:gd name="connsiteX50" fmla="*/ 455466 w 1197558"/>
                <a:gd name="connsiteY50" fmla="*/ 146403 h 1197558"/>
                <a:gd name="connsiteX51" fmla="*/ 327927 w 1197558"/>
                <a:gd name="connsiteY51" fmla="*/ 209157 h 1197558"/>
                <a:gd name="connsiteX52" fmla="*/ 327174 w 1197558"/>
                <a:gd name="connsiteY52" fmla="*/ 209733 h 119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197558" h="1197558">
                  <a:moveTo>
                    <a:pt x="375395" y="375395"/>
                  </a:moveTo>
                  <a:cubicBezTo>
                    <a:pt x="498767" y="252024"/>
                    <a:pt x="698792" y="252024"/>
                    <a:pt x="822163" y="375395"/>
                  </a:cubicBezTo>
                  <a:cubicBezTo>
                    <a:pt x="945534" y="498767"/>
                    <a:pt x="945534" y="698792"/>
                    <a:pt x="822163" y="822163"/>
                  </a:cubicBezTo>
                  <a:cubicBezTo>
                    <a:pt x="698792" y="945534"/>
                    <a:pt x="498767" y="945534"/>
                    <a:pt x="375395" y="822163"/>
                  </a:cubicBezTo>
                  <a:cubicBezTo>
                    <a:pt x="252024" y="698792"/>
                    <a:pt x="252024" y="498767"/>
                    <a:pt x="375395" y="375395"/>
                  </a:cubicBezTo>
                  <a:close/>
                  <a:moveTo>
                    <a:pt x="234098" y="116658"/>
                  </a:moveTo>
                  <a:lnTo>
                    <a:pt x="116658" y="234098"/>
                  </a:lnTo>
                  <a:lnTo>
                    <a:pt x="210207" y="327647"/>
                  </a:lnTo>
                  <a:lnTo>
                    <a:pt x="178624" y="378145"/>
                  </a:lnTo>
                  <a:cubicBezTo>
                    <a:pt x="156912" y="419462"/>
                    <a:pt x="141714" y="463307"/>
                    <a:pt x="133029" y="508165"/>
                  </a:cubicBezTo>
                  <a:lnTo>
                    <a:pt x="131936" y="515736"/>
                  </a:lnTo>
                  <a:lnTo>
                    <a:pt x="0" y="515736"/>
                  </a:lnTo>
                  <a:lnTo>
                    <a:pt x="0" y="681821"/>
                  </a:lnTo>
                  <a:lnTo>
                    <a:pt x="131936" y="681821"/>
                  </a:lnTo>
                  <a:lnTo>
                    <a:pt x="133029" y="689393"/>
                  </a:lnTo>
                  <a:cubicBezTo>
                    <a:pt x="141714" y="734250"/>
                    <a:pt x="156912" y="778096"/>
                    <a:pt x="178624" y="819412"/>
                  </a:cubicBezTo>
                  <a:lnTo>
                    <a:pt x="210207" y="869911"/>
                  </a:lnTo>
                  <a:lnTo>
                    <a:pt x="116658" y="963459"/>
                  </a:lnTo>
                  <a:lnTo>
                    <a:pt x="234098" y="1080899"/>
                  </a:lnTo>
                  <a:lnTo>
                    <a:pt x="327481" y="987516"/>
                  </a:lnTo>
                  <a:lnTo>
                    <a:pt x="337729" y="995049"/>
                  </a:lnTo>
                  <a:cubicBezTo>
                    <a:pt x="378012" y="1021647"/>
                    <a:pt x="421458" y="1041457"/>
                    <a:pt x="466454" y="1054479"/>
                  </a:cubicBezTo>
                  <a:lnTo>
                    <a:pt x="515737" y="1064876"/>
                  </a:lnTo>
                  <a:lnTo>
                    <a:pt x="515737" y="1197558"/>
                  </a:lnTo>
                  <a:lnTo>
                    <a:pt x="681822" y="1197558"/>
                  </a:lnTo>
                  <a:lnTo>
                    <a:pt x="681822" y="1065395"/>
                  </a:lnTo>
                  <a:lnTo>
                    <a:pt x="742092" y="1051154"/>
                  </a:lnTo>
                  <a:cubicBezTo>
                    <a:pt x="786823" y="1037024"/>
                    <a:pt x="829874" y="1016106"/>
                    <a:pt x="869631" y="988400"/>
                  </a:cubicBezTo>
                  <a:lnTo>
                    <a:pt x="870384" y="987824"/>
                  </a:lnTo>
                  <a:lnTo>
                    <a:pt x="963459" y="1080899"/>
                  </a:lnTo>
                  <a:lnTo>
                    <a:pt x="1080900" y="963459"/>
                  </a:lnTo>
                  <a:lnTo>
                    <a:pt x="987351" y="869911"/>
                  </a:lnTo>
                  <a:lnTo>
                    <a:pt x="1018934" y="819412"/>
                  </a:lnTo>
                  <a:cubicBezTo>
                    <a:pt x="1040646" y="778096"/>
                    <a:pt x="1055844" y="734250"/>
                    <a:pt x="1064529" y="689393"/>
                  </a:cubicBezTo>
                  <a:lnTo>
                    <a:pt x="1065622" y="681821"/>
                  </a:lnTo>
                  <a:lnTo>
                    <a:pt x="1197558" y="681821"/>
                  </a:lnTo>
                  <a:lnTo>
                    <a:pt x="1197558" y="515736"/>
                  </a:lnTo>
                  <a:lnTo>
                    <a:pt x="1065622" y="515736"/>
                  </a:lnTo>
                  <a:lnTo>
                    <a:pt x="1064529" y="508165"/>
                  </a:lnTo>
                  <a:cubicBezTo>
                    <a:pt x="1055845" y="463307"/>
                    <a:pt x="1040646" y="419461"/>
                    <a:pt x="1018934" y="378145"/>
                  </a:cubicBezTo>
                  <a:lnTo>
                    <a:pt x="987351" y="327646"/>
                  </a:lnTo>
                  <a:lnTo>
                    <a:pt x="1080900" y="234098"/>
                  </a:lnTo>
                  <a:lnTo>
                    <a:pt x="963460" y="116658"/>
                  </a:lnTo>
                  <a:lnTo>
                    <a:pt x="870076" y="210041"/>
                  </a:lnTo>
                  <a:lnTo>
                    <a:pt x="859829" y="202508"/>
                  </a:lnTo>
                  <a:cubicBezTo>
                    <a:pt x="819546" y="175910"/>
                    <a:pt x="776099" y="156100"/>
                    <a:pt x="731105" y="143079"/>
                  </a:cubicBezTo>
                  <a:lnTo>
                    <a:pt x="681821" y="132681"/>
                  </a:lnTo>
                  <a:lnTo>
                    <a:pt x="681821" y="0"/>
                  </a:lnTo>
                  <a:lnTo>
                    <a:pt x="515736" y="0"/>
                  </a:lnTo>
                  <a:lnTo>
                    <a:pt x="515736" y="132163"/>
                  </a:lnTo>
                  <a:lnTo>
                    <a:pt x="455466" y="146403"/>
                  </a:lnTo>
                  <a:cubicBezTo>
                    <a:pt x="410735" y="160533"/>
                    <a:pt x="367684" y="181451"/>
                    <a:pt x="327927" y="209157"/>
                  </a:cubicBezTo>
                  <a:lnTo>
                    <a:pt x="327174" y="209733"/>
                  </a:lnTo>
                  <a:close/>
                </a:path>
              </a:pathLst>
            </a:custGeom>
            <a:solidFill>
              <a:schemeClr val="bg2">
                <a:lumMod val="75000"/>
              </a:schemeClr>
            </a:solidFill>
            <a:ln>
              <a:noFill/>
            </a:ln>
            <a:effectLst>
              <a:outerShdw blurRad="114300" dist="63500" dir="2700000" algn="tl"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4" name="文本框 45"/>
            <p:cNvSpPr txBox="1"/>
            <p:nvPr/>
          </p:nvSpPr>
          <p:spPr>
            <a:xfrm>
              <a:off x="2255" y="4252"/>
              <a:ext cx="1136" cy="580"/>
            </a:xfrm>
            <a:prstGeom prst="rect">
              <a:avLst/>
            </a:prstGeom>
            <a:noFill/>
          </p:spPr>
          <p:txBody>
            <a:bodyPr wrap="square" rtlCol="0">
              <a:spAutoFit/>
            </a:bodyPr>
            <a:lstStyle/>
            <a:p>
              <a:pPr algn="ctr"/>
              <a:r>
                <a:rPr lang="en-US" altLang="zh-CN" dirty="0">
                  <a:solidFill>
                    <a:srgbClr val="343434"/>
                  </a:solidFill>
                  <a:latin typeface="思源黑体 CN Normal" panose="020B0400000000000000" charset="-122"/>
                  <a:ea typeface="思源黑体 CN Normal" panose="020B0400000000000000" charset="-122"/>
                </a:rPr>
                <a:t>25%</a:t>
              </a:r>
              <a:endParaRPr lang="en-US" altLang="zh-CN" dirty="0">
                <a:solidFill>
                  <a:srgbClr val="343434"/>
                </a:solidFill>
                <a:latin typeface="思源黑体 CN Normal" panose="020B0400000000000000" charset="-122"/>
                <a:ea typeface="思源黑体 CN Normal" panose="020B0400000000000000" charset="-122"/>
              </a:endParaRPr>
            </a:p>
          </p:txBody>
        </p:sp>
        <p:sp>
          <p:nvSpPr>
            <p:cNvPr id="25" name="文本框 46"/>
            <p:cNvSpPr txBox="1"/>
            <p:nvPr/>
          </p:nvSpPr>
          <p:spPr>
            <a:xfrm>
              <a:off x="6740" y="4206"/>
              <a:ext cx="1136" cy="580"/>
            </a:xfrm>
            <a:prstGeom prst="rect">
              <a:avLst/>
            </a:prstGeom>
            <a:noFill/>
          </p:spPr>
          <p:txBody>
            <a:bodyPr wrap="square" rtlCol="0">
              <a:spAutoFit/>
            </a:bodyPr>
            <a:lstStyle/>
            <a:p>
              <a:pPr algn="ctr"/>
              <a:r>
                <a:rPr lang="en-US" altLang="zh-CN" dirty="0">
                  <a:solidFill>
                    <a:srgbClr val="343434"/>
                  </a:solidFill>
                  <a:latin typeface="思源黑体 CN Normal" panose="020B0400000000000000" charset="-122"/>
                  <a:ea typeface="思源黑体 CN Normal" panose="020B0400000000000000" charset="-122"/>
                </a:rPr>
                <a:t>50%</a:t>
              </a:r>
              <a:endParaRPr lang="en-US" altLang="zh-CN" dirty="0">
                <a:solidFill>
                  <a:srgbClr val="343434"/>
                </a:solidFill>
                <a:latin typeface="思源黑体 CN Normal" panose="020B0400000000000000" charset="-122"/>
                <a:ea typeface="思源黑体 CN Normal" panose="020B0400000000000000" charset="-122"/>
              </a:endParaRPr>
            </a:p>
          </p:txBody>
        </p:sp>
        <p:sp>
          <p:nvSpPr>
            <p:cNvPr id="26" name="文本框 49"/>
            <p:cNvSpPr txBox="1"/>
            <p:nvPr/>
          </p:nvSpPr>
          <p:spPr>
            <a:xfrm>
              <a:off x="11271" y="4103"/>
              <a:ext cx="1136" cy="580"/>
            </a:xfrm>
            <a:prstGeom prst="rect">
              <a:avLst/>
            </a:prstGeom>
            <a:noFill/>
          </p:spPr>
          <p:txBody>
            <a:bodyPr wrap="square" rtlCol="0">
              <a:spAutoFit/>
            </a:bodyPr>
            <a:lstStyle/>
            <a:p>
              <a:pPr algn="ctr"/>
              <a:r>
                <a:rPr lang="en-US" altLang="zh-CN" dirty="0">
                  <a:solidFill>
                    <a:srgbClr val="343434"/>
                  </a:solidFill>
                  <a:latin typeface="思源黑体 CN Normal" panose="020B0400000000000000" charset="-122"/>
                  <a:ea typeface="思源黑体 CN Normal" panose="020B0400000000000000" charset="-122"/>
                </a:rPr>
                <a:t>75%</a:t>
              </a:r>
              <a:endParaRPr lang="en-US" altLang="zh-CN" dirty="0">
                <a:solidFill>
                  <a:srgbClr val="343434"/>
                </a:solidFill>
                <a:latin typeface="思源黑体 CN Normal" panose="020B0400000000000000" charset="-122"/>
                <a:ea typeface="思源黑体 CN Normal" panose="020B0400000000000000" charset="-122"/>
              </a:endParaRPr>
            </a:p>
          </p:txBody>
        </p:sp>
        <p:sp>
          <p:nvSpPr>
            <p:cNvPr id="27" name="文本框 50"/>
            <p:cNvSpPr txBox="1"/>
            <p:nvPr/>
          </p:nvSpPr>
          <p:spPr>
            <a:xfrm>
              <a:off x="15044" y="4103"/>
              <a:ext cx="1241" cy="580"/>
            </a:xfrm>
            <a:prstGeom prst="rect">
              <a:avLst/>
            </a:prstGeom>
            <a:noFill/>
          </p:spPr>
          <p:txBody>
            <a:bodyPr wrap="square" rtlCol="0">
              <a:spAutoFit/>
            </a:bodyPr>
            <a:lstStyle/>
            <a:p>
              <a:pPr algn="ctr"/>
              <a:r>
                <a:rPr lang="en-US" altLang="zh-CN" dirty="0">
                  <a:solidFill>
                    <a:srgbClr val="343434"/>
                  </a:solidFill>
                  <a:latin typeface="思源黑体 CN Normal" panose="020B0400000000000000" charset="-122"/>
                  <a:ea typeface="思源黑体 CN Normal" panose="020B0400000000000000" charset="-122"/>
                </a:rPr>
                <a:t>100%</a:t>
              </a:r>
              <a:endParaRPr lang="en-US" altLang="zh-CN" dirty="0">
                <a:solidFill>
                  <a:srgbClr val="343434"/>
                </a:solidFill>
                <a:latin typeface="思源黑体 CN Normal" panose="020B0400000000000000" charset="-122"/>
                <a:ea typeface="思源黑体 CN Normal" panose="020B0400000000000000" charset="-122"/>
              </a:endParaRPr>
            </a:p>
          </p:txBody>
        </p:sp>
        <p:sp>
          <p:nvSpPr>
            <p:cNvPr id="69" name="ïšḷiďé"/>
            <p:cNvSpPr/>
            <p:nvPr/>
          </p:nvSpPr>
          <p:spPr bwMode="auto">
            <a:xfrm>
              <a:off x="975" y="7282"/>
              <a:ext cx="3671" cy="1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spcBef>
                  <a:spcPts val="0"/>
                </a:spcBef>
                <a:spcAft>
                  <a:spcPts val="0"/>
                </a:spcAft>
              </a:pP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endParaRPr lang="en-US" altLang="zh-CN" sz="1200" dirty="0">
                <a:solidFill>
                  <a:schemeClr val="tx1">
                    <a:lumMod val="50000"/>
                    <a:lumOff val="50000"/>
                  </a:schemeClr>
                </a:solidFill>
                <a:latin typeface="思源黑体 CN Normal" panose="020B0400000000000000" charset="-122"/>
                <a:ea typeface="思源黑体 CN Normal" panose="020B0400000000000000" charset="-122"/>
                <a:sym typeface="+mn-ea"/>
              </a:endParaRPr>
            </a:p>
          </p:txBody>
        </p:sp>
        <p:sp>
          <p:nvSpPr>
            <p:cNvPr id="70" name="ïṡḻíḍê"/>
            <p:cNvSpPr txBox="1"/>
            <p:nvPr/>
          </p:nvSpPr>
          <p:spPr bwMode="auto">
            <a:xfrm>
              <a:off x="794" y="6540"/>
              <a:ext cx="4033" cy="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lgn="ctr" defTabSz="914400">
                <a:spcBef>
                  <a:spcPct val="0"/>
                </a:spcBef>
                <a:defRPr/>
              </a:pPr>
              <a:r>
                <a:rPr lang="en-US" altLang="zh-CN" sz="2000">
                  <a:blipFill>
                    <a:blip r:embed="rId1"/>
                    <a:stretch>
                      <a:fillRect/>
                    </a:stretch>
                  </a:blipFill>
                  <a:latin typeface="思源黑体 CN Bold" panose="020B0800000000000000" charset="-122"/>
                  <a:ea typeface="思源黑体 CN Bold" panose="020B0800000000000000" charset="-122"/>
                  <a:sym typeface="+mn-ea"/>
                </a:rPr>
                <a:t>THE SUBTITLE</a:t>
              </a:r>
              <a:endParaRPr lang="en-US" altLang="zh-CN" sz="2000" b="1" dirty="0">
                <a:blipFill>
                  <a:blip r:embed="rId1"/>
                  <a:stretch>
                    <a:fillRect/>
                  </a:stretch>
                </a:blipFill>
                <a:latin typeface="思源黑体 CN Bold" panose="020B0800000000000000" charset="-122"/>
                <a:ea typeface="思源黑体 CN Bold" panose="020B0800000000000000" charset="-122"/>
                <a:sym typeface="+mn-ea"/>
              </a:endParaRPr>
            </a:p>
          </p:txBody>
        </p:sp>
        <p:sp>
          <p:nvSpPr>
            <p:cNvPr id="29" name="ïšḷiďé"/>
            <p:cNvSpPr/>
            <p:nvPr/>
          </p:nvSpPr>
          <p:spPr bwMode="auto">
            <a:xfrm>
              <a:off x="5473" y="7282"/>
              <a:ext cx="3671" cy="1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spcBef>
                  <a:spcPts val="0"/>
                </a:spcBef>
                <a:spcAft>
                  <a:spcPts val="0"/>
                </a:spcAft>
              </a:pP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endParaRPr lang="en-US" altLang="zh-CN" sz="1200" dirty="0">
                <a:solidFill>
                  <a:schemeClr val="tx1">
                    <a:lumMod val="50000"/>
                    <a:lumOff val="50000"/>
                  </a:schemeClr>
                </a:solidFill>
                <a:latin typeface="思源黑体 CN Normal" panose="020B0400000000000000" charset="-122"/>
                <a:ea typeface="思源黑体 CN Normal" panose="020B0400000000000000" charset="-122"/>
                <a:sym typeface="+mn-ea"/>
              </a:endParaRPr>
            </a:p>
          </p:txBody>
        </p:sp>
        <p:sp>
          <p:nvSpPr>
            <p:cNvPr id="30" name="ïṡḻíḍê"/>
            <p:cNvSpPr txBox="1"/>
            <p:nvPr/>
          </p:nvSpPr>
          <p:spPr bwMode="auto">
            <a:xfrm>
              <a:off x="5292" y="6540"/>
              <a:ext cx="4033" cy="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lgn="ctr" defTabSz="914400">
                <a:spcBef>
                  <a:spcPct val="0"/>
                </a:spcBef>
                <a:defRPr/>
              </a:pPr>
              <a:r>
                <a:rPr lang="en-US" altLang="zh-CN" sz="2000">
                  <a:solidFill>
                    <a:schemeClr val="tx1">
                      <a:lumMod val="50000"/>
                      <a:lumOff val="50000"/>
                    </a:schemeClr>
                  </a:solidFill>
                  <a:latin typeface="思源黑体 CN Bold" panose="020B0800000000000000" charset="-122"/>
                  <a:ea typeface="思源黑体 CN Bold" panose="020B0800000000000000" charset="-122"/>
                  <a:sym typeface="+mn-ea"/>
                </a:rPr>
                <a:t>THE SUBTITLE</a:t>
              </a:r>
              <a:endParaRPr lang="en-US" altLang="zh-CN" sz="2000" b="1" dirty="0">
                <a:solidFill>
                  <a:schemeClr val="tx1">
                    <a:lumMod val="50000"/>
                    <a:lumOff val="50000"/>
                  </a:schemeClr>
                </a:solidFill>
                <a:latin typeface="思源黑体 CN Bold" panose="020B0800000000000000" charset="-122"/>
                <a:ea typeface="思源黑体 CN Bold" panose="020B0800000000000000" charset="-122"/>
                <a:sym typeface="+mn-ea"/>
              </a:endParaRPr>
            </a:p>
          </p:txBody>
        </p:sp>
        <p:sp>
          <p:nvSpPr>
            <p:cNvPr id="31" name="ïšḷiďé"/>
            <p:cNvSpPr/>
            <p:nvPr/>
          </p:nvSpPr>
          <p:spPr bwMode="auto">
            <a:xfrm>
              <a:off x="9957" y="7282"/>
              <a:ext cx="3671" cy="1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spcBef>
                  <a:spcPts val="0"/>
                </a:spcBef>
                <a:spcAft>
                  <a:spcPts val="0"/>
                </a:spcAft>
              </a:pP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endParaRPr lang="en-US" altLang="zh-CN" sz="1200" dirty="0">
                <a:solidFill>
                  <a:schemeClr val="tx1">
                    <a:lumMod val="50000"/>
                    <a:lumOff val="50000"/>
                  </a:schemeClr>
                </a:solidFill>
                <a:latin typeface="思源黑体 CN Normal" panose="020B0400000000000000" charset="-122"/>
                <a:ea typeface="思源黑体 CN Normal" panose="020B0400000000000000" charset="-122"/>
                <a:sym typeface="+mn-ea"/>
              </a:endParaRPr>
            </a:p>
          </p:txBody>
        </p:sp>
        <p:sp>
          <p:nvSpPr>
            <p:cNvPr id="32" name="ïṡḻíḍê"/>
            <p:cNvSpPr txBox="1"/>
            <p:nvPr/>
          </p:nvSpPr>
          <p:spPr bwMode="auto">
            <a:xfrm>
              <a:off x="9776" y="6540"/>
              <a:ext cx="4033" cy="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lgn="ctr" defTabSz="914400">
                <a:spcBef>
                  <a:spcPct val="0"/>
                </a:spcBef>
                <a:defRPr/>
              </a:pPr>
              <a:r>
                <a:rPr lang="en-US" altLang="zh-CN" sz="2000">
                  <a:blipFill>
                    <a:blip r:embed="rId1"/>
                    <a:stretch>
                      <a:fillRect/>
                    </a:stretch>
                  </a:blipFill>
                  <a:latin typeface="思源黑体 CN Bold" panose="020B0800000000000000" charset="-122"/>
                  <a:ea typeface="思源黑体 CN Bold" panose="020B0800000000000000" charset="-122"/>
                  <a:sym typeface="+mn-ea"/>
                </a:rPr>
                <a:t>THE SUBTITLE</a:t>
              </a:r>
              <a:endParaRPr lang="en-US" altLang="zh-CN" sz="2000" b="1" dirty="0">
                <a:blipFill>
                  <a:blip r:embed="rId1"/>
                  <a:stretch>
                    <a:fillRect/>
                  </a:stretch>
                </a:blipFill>
                <a:latin typeface="思源黑体 CN Bold" panose="020B0800000000000000" charset="-122"/>
                <a:ea typeface="思源黑体 CN Bold" panose="020B0800000000000000" charset="-122"/>
                <a:sym typeface="+mn-ea"/>
              </a:endParaRPr>
            </a:p>
          </p:txBody>
        </p:sp>
        <p:sp>
          <p:nvSpPr>
            <p:cNvPr id="33" name="ïšḷiďé"/>
            <p:cNvSpPr/>
            <p:nvPr/>
          </p:nvSpPr>
          <p:spPr bwMode="auto">
            <a:xfrm>
              <a:off x="13876" y="7282"/>
              <a:ext cx="3671" cy="1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spcBef>
                  <a:spcPts val="0"/>
                </a:spcBef>
                <a:spcAft>
                  <a:spcPts val="0"/>
                </a:spcAft>
              </a:pP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endParaRPr lang="en-US" altLang="zh-CN" sz="1200" dirty="0">
                <a:solidFill>
                  <a:schemeClr val="tx1">
                    <a:lumMod val="50000"/>
                    <a:lumOff val="50000"/>
                  </a:schemeClr>
                </a:solidFill>
                <a:latin typeface="思源黑体 CN Normal" panose="020B0400000000000000" charset="-122"/>
                <a:ea typeface="思源黑体 CN Normal" panose="020B0400000000000000" charset="-122"/>
                <a:sym typeface="+mn-ea"/>
              </a:endParaRPr>
            </a:p>
          </p:txBody>
        </p:sp>
        <p:sp>
          <p:nvSpPr>
            <p:cNvPr id="168" name="矩形 167"/>
            <p:cNvSpPr/>
            <p:nvPr/>
          </p:nvSpPr>
          <p:spPr>
            <a:xfrm>
              <a:off x="1717" y="955"/>
              <a:ext cx="6993" cy="951"/>
            </a:xfrm>
            <a:prstGeom prst="rect">
              <a:avLst/>
            </a:prstGeom>
          </p:spPr>
          <p:txBody>
            <a:bodyPr wrap="square">
              <a:spAutoFit/>
            </a:bodyPr>
            <a:lstStyle/>
            <a:p>
              <a:pPr marL="0" marR="0" lvl="0" indent="0" algn="l" defTabSz="914400" rtl="0" eaLnBrk="1" fontAlgn="auto" latinLnBrk="0" hangingPunct="1">
                <a:lnSpc>
                  <a:spcPts val="4000"/>
                </a:lnSpc>
                <a:spcBef>
                  <a:spcPts val="0"/>
                </a:spcBef>
                <a:spcAft>
                  <a:spcPts val="0"/>
                </a:spcAft>
                <a:buClrTx/>
                <a:buSzTx/>
                <a:buFontTx/>
                <a:buNone/>
                <a:defRPr/>
              </a:pPr>
              <a:r>
                <a:rPr lang="zh-CN" altLang="en-US" sz="3600">
                  <a:gradFill>
                    <a:gsLst>
                      <a:gs pos="0">
                        <a:srgbClr val="0063A2"/>
                      </a:gs>
                      <a:gs pos="100000">
                        <a:srgbClr val="431CE9"/>
                      </a:gs>
                    </a:gsLst>
                    <a:lin ang="5400000" scaled="0"/>
                  </a:gradFill>
                  <a:latin typeface="思源黑体 CN Bold" panose="020B0800000000000000" charset="-122"/>
                  <a:ea typeface="思源黑体 CN Bold" panose="020B0800000000000000" charset="-122"/>
                  <a:sym typeface="+mn-ea"/>
                </a:rPr>
                <a:t>在此输入标题</a:t>
              </a:r>
              <a:endParaRPr kumimoji="0" lang="zh-CN" altLang="en-US" sz="3600" b="0" i="0" u="none" strike="noStrike" kern="1200" cap="none" spc="0" normalizeH="0" baseline="0">
                <a:blipFill>
                  <a:blip r:embed="rId1"/>
                  <a:stretch>
                    <a:fillRect/>
                  </a:stretch>
                </a:blipFill>
                <a:latin typeface="思源黑体 CN Bold" panose="020B0800000000000000" charset="-122"/>
                <a:ea typeface="思源黑体 CN Bold" panose="020B0800000000000000" charset="-122"/>
                <a:cs typeface="+mn-cs"/>
              </a:endParaRPr>
            </a:p>
          </p:txBody>
        </p:sp>
        <p:sp>
          <p:nvSpPr>
            <p:cNvPr id="6" name="ïṡḻíḍê"/>
            <p:cNvSpPr txBox="1"/>
            <p:nvPr/>
          </p:nvSpPr>
          <p:spPr bwMode="auto">
            <a:xfrm>
              <a:off x="13694" y="6540"/>
              <a:ext cx="4033" cy="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lgn="ctr" defTabSz="914400">
                <a:spcBef>
                  <a:spcPct val="0"/>
                </a:spcBef>
                <a:defRPr/>
              </a:pPr>
              <a:r>
                <a:rPr lang="en-US" altLang="zh-CN" sz="2000">
                  <a:solidFill>
                    <a:schemeClr val="tx1">
                      <a:lumMod val="50000"/>
                      <a:lumOff val="50000"/>
                    </a:schemeClr>
                  </a:solidFill>
                  <a:latin typeface="思源黑体 CN Bold" panose="020B0800000000000000" charset="-122"/>
                  <a:ea typeface="思源黑体 CN Bold" panose="020B0800000000000000" charset="-122"/>
                  <a:sym typeface="+mn-ea"/>
                </a:rPr>
                <a:t>THE SUBTITLE</a:t>
              </a:r>
              <a:endParaRPr lang="en-US" altLang="zh-CN" sz="2000" b="1" dirty="0">
                <a:solidFill>
                  <a:schemeClr val="tx1">
                    <a:lumMod val="50000"/>
                    <a:lumOff val="50000"/>
                  </a:schemeClr>
                </a:solidFill>
                <a:latin typeface="思源黑体 CN Bold" panose="020B0800000000000000" charset="-122"/>
                <a:ea typeface="思源黑体 CN Bold" panose="020B0800000000000000" charset="-122"/>
                <a:sym typeface="+mn-ea"/>
              </a:endParaRPr>
            </a:p>
          </p:txBody>
        </p:sp>
        <p:pic>
          <p:nvPicPr>
            <p:cNvPr id="8" name="图片 7" descr="303b333634353330313bbcfdcdb7"/>
            <p:cNvPicPr>
              <a:picLocks noChangeAspect="1"/>
            </p:cNvPicPr>
            <p:nvPr/>
          </p:nvPicPr>
          <p:blipFill>
            <a:blip r:embed="rId2"/>
            <a:stretch>
              <a:fillRect/>
            </a:stretch>
          </p:blipFill>
          <p:spPr>
            <a:xfrm flipH="1">
              <a:off x="975" y="1059"/>
              <a:ext cx="742" cy="742"/>
            </a:xfrm>
            <a:prstGeom prst="rect">
              <a:avLst/>
            </a:prstGeom>
          </p:spPr>
        </p:pic>
      </p:grpSp>
    </p:spTree>
    <p:custDataLst>
      <p:tags r:id="rId3"/>
    </p:custDataLst>
  </p:cSld>
  <p:clrMapOvr>
    <a:masterClrMapping/>
  </p:clrMapOvr>
  <p:transition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9125" y="606425"/>
            <a:ext cx="10680065" cy="5202555"/>
            <a:chOff x="975" y="955"/>
            <a:chExt cx="16819" cy="8193"/>
          </a:xfrm>
        </p:grpSpPr>
        <p:sp>
          <p:nvSpPr>
            <p:cNvPr id="168" name="矩形 167"/>
            <p:cNvSpPr/>
            <p:nvPr/>
          </p:nvSpPr>
          <p:spPr>
            <a:xfrm>
              <a:off x="1717" y="955"/>
              <a:ext cx="6993" cy="951"/>
            </a:xfrm>
            <a:prstGeom prst="rect">
              <a:avLst/>
            </a:prstGeom>
          </p:spPr>
          <p:txBody>
            <a:bodyPr wrap="square">
              <a:spAutoFit/>
            </a:bodyPr>
            <a:lstStyle/>
            <a:p>
              <a:pPr marL="0" marR="0" lvl="0" indent="0" algn="l" defTabSz="914400" rtl="0" eaLnBrk="1" fontAlgn="auto" latinLnBrk="0" hangingPunct="1">
                <a:lnSpc>
                  <a:spcPts val="4000"/>
                </a:lnSpc>
                <a:spcBef>
                  <a:spcPts val="0"/>
                </a:spcBef>
                <a:spcAft>
                  <a:spcPts val="0"/>
                </a:spcAft>
                <a:buClrTx/>
                <a:buSzTx/>
                <a:buFontTx/>
                <a:buNone/>
                <a:defRPr/>
              </a:pPr>
              <a:r>
                <a:rPr lang="zh-CN" altLang="en-US" sz="3600">
                  <a:gradFill>
                    <a:gsLst>
                      <a:gs pos="0">
                        <a:srgbClr val="0063A2"/>
                      </a:gs>
                      <a:gs pos="100000">
                        <a:srgbClr val="431CE9"/>
                      </a:gs>
                    </a:gsLst>
                    <a:lin ang="5400000" scaled="0"/>
                  </a:gradFill>
                  <a:latin typeface="思源黑体 CN Bold" panose="020B0800000000000000" charset="-122"/>
                  <a:ea typeface="思源黑体 CN Bold" panose="020B0800000000000000" charset="-122"/>
                  <a:sym typeface="+mn-ea"/>
                </a:rPr>
                <a:t>在此输入标题</a:t>
              </a:r>
              <a:endParaRPr kumimoji="0" lang="zh-CN" altLang="en-US" sz="3600" b="0" i="0" u="none" strike="noStrike" kern="1200" cap="none" spc="0" normalizeH="0" baseline="0">
                <a:blipFill>
                  <a:blip r:embed="rId1"/>
                  <a:stretch>
                    <a:fillRect/>
                  </a:stretch>
                </a:blipFill>
                <a:latin typeface="思源黑体 CN Bold" panose="020B0800000000000000" charset="-122"/>
                <a:ea typeface="思源黑体 CN Bold" panose="020B0800000000000000" charset="-122"/>
                <a:cs typeface="+mn-cs"/>
              </a:endParaRPr>
            </a:p>
          </p:txBody>
        </p:sp>
        <p:sp>
          <p:nvSpPr>
            <p:cNvPr id="7" name="矩形 6"/>
            <p:cNvSpPr/>
            <p:nvPr/>
          </p:nvSpPr>
          <p:spPr>
            <a:xfrm>
              <a:off x="4365" y="2665"/>
              <a:ext cx="6296" cy="4659"/>
            </a:xfrm>
            <a:prstGeom prst="rect">
              <a:avLst/>
            </a:prstGeom>
            <a:gradFill rotWithShape="1">
              <a:gsLst>
                <a:gs pos="0">
                  <a:srgbClr val="0C5FAC"/>
                </a:gs>
                <a:gs pos="34000">
                  <a:srgbClr val="283EC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37"/>
            <p:cNvSpPr txBox="1"/>
            <p:nvPr/>
          </p:nvSpPr>
          <p:spPr>
            <a:xfrm>
              <a:off x="5595" y="3210"/>
              <a:ext cx="3878" cy="580"/>
            </a:xfrm>
            <a:prstGeom prst="rect">
              <a:avLst/>
            </a:prstGeom>
            <a:noFill/>
          </p:spPr>
          <p:txBody>
            <a:bodyPr wrap="square" rtlCol="0">
              <a:spAutoFit/>
            </a:bodyPr>
            <a:lstStyle>
              <a:defPPr>
                <a:defRPr lang="zh-CN"/>
              </a:defPPr>
              <a:lvl1pPr algn="ctr">
                <a:defRPr sz="2000" b="1">
                  <a:solidFill>
                    <a:srgbClr val="1F295A"/>
                  </a:solidFill>
                  <a:latin typeface="微软雅黑" panose="020B0503020204020204" pitchFamily="34" charset="-122"/>
                  <a:ea typeface="微软雅黑" panose="020B0503020204020204" pitchFamily="34" charset="-122"/>
                </a:defRPr>
              </a:lvl1pPr>
            </a:lstStyle>
            <a:p>
              <a:pPr algn="l"/>
              <a:r>
                <a:rPr lang="en-US" altLang="zh-CN" sz="1800" dirty="0">
                  <a:solidFill>
                    <a:schemeClr val="bg1"/>
                  </a:solidFill>
                  <a:latin typeface="思源黑体 CN Bold" panose="020B0800000000000000" charset="-122"/>
                  <a:ea typeface="思源黑体 CN Bold" panose="020B0800000000000000" charset="-122"/>
                </a:rPr>
                <a:t>EDIT THE SUBTITLE</a:t>
              </a:r>
              <a:endParaRPr lang="en-US" altLang="zh-CN" sz="1800" dirty="0">
                <a:solidFill>
                  <a:schemeClr val="bg1"/>
                </a:solidFill>
                <a:latin typeface="思源黑体 CN Bold" panose="020B0800000000000000" charset="-122"/>
                <a:ea typeface="思源黑体 CN Bold" panose="020B0800000000000000" charset="-122"/>
              </a:endParaRPr>
            </a:p>
          </p:txBody>
        </p:sp>
        <p:sp>
          <p:nvSpPr>
            <p:cNvPr id="10" name="文本框 9"/>
            <p:cNvSpPr txBox="1"/>
            <p:nvPr/>
          </p:nvSpPr>
          <p:spPr>
            <a:xfrm>
              <a:off x="5025" y="3895"/>
              <a:ext cx="4975" cy="2761"/>
            </a:xfrm>
            <a:prstGeom prst="rect">
              <a:avLst/>
            </a:prstGeom>
            <a:noFill/>
          </p:spPr>
          <p:txBody>
            <a:bodyPr wrap="square" rtlCol="0">
              <a:spAutoFit/>
              <a:scene3d>
                <a:camera prst="orthographicFront"/>
                <a:lightRig rig="threePt" dir="t"/>
              </a:scene3d>
              <a:sp3d contourW="12700"/>
            </a:bodyPr>
            <a:lstStyle/>
            <a:p>
              <a:pPr algn="ctr">
                <a:lnSpc>
                  <a:spcPct val="150000"/>
                </a:lnSpc>
                <a:spcBef>
                  <a:spcPts val="0"/>
                </a:spcBef>
                <a:spcAft>
                  <a:spcPts val="0"/>
                </a:spcAft>
              </a:pPr>
              <a:r>
                <a:rPr sz="1200">
                  <a:solidFill>
                    <a:schemeClr val="bg1"/>
                  </a:solidFill>
                  <a:latin typeface="思源黑体 CN Normal" panose="020B0400000000000000" charset="-122"/>
                  <a:ea typeface="思源黑体 CN Normal" panose="020B0400000000000000" charset="-122"/>
                  <a:sym typeface="+mn-ea"/>
                </a:rPr>
                <a:t>Enter </a:t>
              </a:r>
              <a:r>
                <a:rPr lang="en-US" sz="1200">
                  <a:solidFill>
                    <a:schemeClr val="bg1"/>
                  </a:solidFill>
                  <a:latin typeface="思源黑体 CN Normal" panose="020B0400000000000000" charset="-122"/>
                  <a:ea typeface="思源黑体 CN Normal" panose="020B0400000000000000" charset="-122"/>
                  <a:sym typeface="+mn-ea"/>
                </a:rPr>
                <a:t>core</a:t>
              </a:r>
              <a:r>
                <a:rPr sz="1200">
                  <a:solidFill>
                    <a:schemeClr val="bg1"/>
                  </a:solidFill>
                  <a:latin typeface="思源黑体 CN Normal" panose="020B0400000000000000" charset="-122"/>
                  <a:ea typeface="思源黑体 CN Normal" panose="020B0400000000000000" charset="-122"/>
                  <a:sym typeface="+mn-ea"/>
                </a:rPr>
                <a:t> text here</a:t>
              </a:r>
              <a:r>
                <a:rPr lang="en-US" sz="1200">
                  <a:solidFill>
                    <a:schemeClr val="bg1"/>
                  </a:solidFill>
                  <a:latin typeface="思源黑体 CN Normal" panose="020B0400000000000000" charset="-122"/>
                  <a:ea typeface="思源黑体 CN Normal" panose="020B0400000000000000" charset="-122"/>
                  <a:sym typeface="+mn-ea"/>
                </a:rPr>
                <a:t>.</a:t>
              </a:r>
              <a:r>
                <a:rPr sz="1200">
                  <a:solidFill>
                    <a:schemeClr val="bg1"/>
                  </a:solidFill>
                  <a:latin typeface="思源黑体 CN Normal" panose="020B0400000000000000" charset="-122"/>
                  <a:ea typeface="思源黑体 CN Normal" panose="020B0400000000000000" charset="-122"/>
                  <a:sym typeface="+mn-ea"/>
                </a:rPr>
                <a:t>Enter </a:t>
              </a:r>
              <a:r>
                <a:rPr lang="en-US" sz="1200">
                  <a:solidFill>
                    <a:schemeClr val="bg1"/>
                  </a:solidFill>
                  <a:latin typeface="思源黑体 CN Normal" panose="020B0400000000000000" charset="-122"/>
                  <a:ea typeface="思源黑体 CN Normal" panose="020B0400000000000000" charset="-122"/>
                  <a:sym typeface="+mn-ea"/>
                </a:rPr>
                <a:t>core</a:t>
              </a:r>
              <a:r>
                <a:rPr sz="1200">
                  <a:solidFill>
                    <a:schemeClr val="bg1"/>
                  </a:solidFill>
                  <a:latin typeface="思源黑体 CN Normal" panose="020B0400000000000000" charset="-122"/>
                  <a:ea typeface="思源黑体 CN Normal" panose="020B0400000000000000" charset="-122"/>
                  <a:sym typeface="+mn-ea"/>
                </a:rPr>
                <a:t> text here</a:t>
              </a:r>
              <a:r>
                <a:rPr lang="en-US" sz="1200">
                  <a:solidFill>
                    <a:schemeClr val="bg1"/>
                  </a:solidFill>
                  <a:latin typeface="思源黑体 CN Normal" panose="020B0400000000000000" charset="-122"/>
                  <a:ea typeface="思源黑体 CN Normal" panose="020B0400000000000000" charset="-122"/>
                  <a:sym typeface="+mn-ea"/>
                </a:rPr>
                <a:t>.</a:t>
              </a:r>
              <a:r>
                <a:rPr sz="1200">
                  <a:solidFill>
                    <a:schemeClr val="bg1"/>
                  </a:solidFill>
                  <a:latin typeface="思源黑体 CN Normal" panose="020B0400000000000000" charset="-122"/>
                  <a:ea typeface="思源黑体 CN Normal" panose="020B0400000000000000" charset="-122"/>
                  <a:sym typeface="+mn-ea"/>
                </a:rPr>
                <a:t>Enter </a:t>
              </a:r>
              <a:r>
                <a:rPr lang="en-US" sz="1200">
                  <a:solidFill>
                    <a:schemeClr val="bg1"/>
                  </a:solidFill>
                  <a:latin typeface="思源黑体 CN Normal" panose="020B0400000000000000" charset="-122"/>
                  <a:ea typeface="思源黑体 CN Normal" panose="020B0400000000000000" charset="-122"/>
                  <a:sym typeface="+mn-ea"/>
                </a:rPr>
                <a:t>core</a:t>
              </a:r>
              <a:r>
                <a:rPr sz="1200">
                  <a:solidFill>
                    <a:schemeClr val="bg1"/>
                  </a:solidFill>
                  <a:latin typeface="思源黑体 CN Normal" panose="020B0400000000000000" charset="-122"/>
                  <a:ea typeface="思源黑体 CN Normal" panose="020B0400000000000000" charset="-122"/>
                  <a:sym typeface="+mn-ea"/>
                </a:rPr>
                <a:t> text here</a:t>
              </a:r>
              <a:r>
                <a:rPr lang="en-US" sz="1200">
                  <a:solidFill>
                    <a:schemeClr val="bg1"/>
                  </a:solidFill>
                  <a:latin typeface="思源黑体 CN Normal" panose="020B0400000000000000" charset="-122"/>
                  <a:ea typeface="思源黑体 CN Normal" panose="020B0400000000000000" charset="-122"/>
                  <a:sym typeface="+mn-ea"/>
                </a:rPr>
                <a:t>.</a:t>
              </a:r>
              <a:r>
                <a:rPr sz="1200">
                  <a:solidFill>
                    <a:schemeClr val="bg1"/>
                  </a:solidFill>
                  <a:latin typeface="思源黑体 CN Normal" panose="020B0400000000000000" charset="-122"/>
                  <a:ea typeface="思源黑体 CN Normal" panose="020B0400000000000000" charset="-122"/>
                  <a:sym typeface="+mn-ea"/>
                </a:rPr>
                <a:t>Enter </a:t>
              </a:r>
              <a:r>
                <a:rPr lang="en-US" sz="1200">
                  <a:solidFill>
                    <a:schemeClr val="bg1"/>
                  </a:solidFill>
                  <a:latin typeface="思源黑体 CN Normal" panose="020B0400000000000000" charset="-122"/>
                  <a:ea typeface="思源黑体 CN Normal" panose="020B0400000000000000" charset="-122"/>
                  <a:sym typeface="+mn-ea"/>
                </a:rPr>
                <a:t>core</a:t>
              </a:r>
              <a:r>
                <a:rPr sz="1200">
                  <a:solidFill>
                    <a:schemeClr val="bg1"/>
                  </a:solidFill>
                  <a:latin typeface="思源黑体 CN Normal" panose="020B0400000000000000" charset="-122"/>
                  <a:ea typeface="思源黑体 CN Normal" panose="020B0400000000000000" charset="-122"/>
                  <a:sym typeface="+mn-ea"/>
                </a:rPr>
                <a:t> text here</a:t>
              </a:r>
              <a:r>
                <a:rPr lang="en-US" sz="1200">
                  <a:solidFill>
                    <a:schemeClr val="bg1"/>
                  </a:solidFill>
                  <a:latin typeface="思源黑体 CN Normal" panose="020B0400000000000000" charset="-122"/>
                  <a:ea typeface="思源黑体 CN Normal" panose="020B0400000000000000" charset="-122"/>
                  <a:sym typeface="+mn-ea"/>
                </a:rPr>
                <a:t>.</a:t>
              </a:r>
              <a:r>
                <a:rPr sz="1200">
                  <a:solidFill>
                    <a:schemeClr val="bg1"/>
                  </a:solidFill>
                  <a:latin typeface="思源黑体 CN Normal" panose="020B0400000000000000" charset="-122"/>
                  <a:ea typeface="思源黑体 CN Normal" panose="020B0400000000000000" charset="-122"/>
                  <a:sym typeface="+mn-ea"/>
                </a:rPr>
                <a:t>Enter </a:t>
              </a:r>
              <a:r>
                <a:rPr lang="en-US" sz="1200">
                  <a:solidFill>
                    <a:schemeClr val="bg1"/>
                  </a:solidFill>
                  <a:latin typeface="思源黑体 CN Normal" panose="020B0400000000000000" charset="-122"/>
                  <a:ea typeface="思源黑体 CN Normal" panose="020B0400000000000000" charset="-122"/>
                  <a:sym typeface="+mn-ea"/>
                </a:rPr>
                <a:t>core</a:t>
              </a:r>
              <a:r>
                <a:rPr sz="1200">
                  <a:solidFill>
                    <a:schemeClr val="bg1"/>
                  </a:solidFill>
                  <a:latin typeface="思源黑体 CN Normal" panose="020B0400000000000000" charset="-122"/>
                  <a:ea typeface="思源黑体 CN Normal" panose="020B0400000000000000" charset="-122"/>
                  <a:sym typeface="+mn-ea"/>
                </a:rPr>
                <a:t> text here</a:t>
              </a:r>
              <a:r>
                <a:rPr lang="en-US" sz="1200">
                  <a:solidFill>
                    <a:schemeClr val="bg1"/>
                  </a:solidFill>
                  <a:latin typeface="思源黑体 CN Normal" panose="020B0400000000000000" charset="-122"/>
                  <a:ea typeface="思源黑体 CN Normal" panose="020B0400000000000000" charset="-122"/>
                  <a:sym typeface="+mn-ea"/>
                </a:rPr>
                <a:t>.</a:t>
              </a:r>
              <a:r>
                <a:rPr sz="1200">
                  <a:solidFill>
                    <a:schemeClr val="bg1"/>
                  </a:solidFill>
                  <a:latin typeface="思源黑体 CN Normal" panose="020B0400000000000000" charset="-122"/>
                  <a:ea typeface="思源黑体 CN Normal" panose="020B0400000000000000" charset="-122"/>
                  <a:sym typeface="+mn-ea"/>
                </a:rPr>
                <a:t>Enter </a:t>
              </a:r>
              <a:r>
                <a:rPr lang="en-US" sz="1200">
                  <a:solidFill>
                    <a:schemeClr val="bg1"/>
                  </a:solidFill>
                  <a:latin typeface="思源黑体 CN Normal" panose="020B0400000000000000" charset="-122"/>
                  <a:ea typeface="思源黑体 CN Normal" panose="020B0400000000000000" charset="-122"/>
                  <a:sym typeface="+mn-ea"/>
                </a:rPr>
                <a:t>core</a:t>
              </a:r>
              <a:r>
                <a:rPr sz="1200">
                  <a:solidFill>
                    <a:schemeClr val="bg1"/>
                  </a:solidFill>
                  <a:latin typeface="思源黑体 CN Normal" panose="020B0400000000000000" charset="-122"/>
                  <a:ea typeface="思源黑体 CN Normal" panose="020B0400000000000000" charset="-122"/>
                  <a:sym typeface="+mn-ea"/>
                </a:rPr>
                <a:t> text here</a:t>
              </a:r>
              <a:r>
                <a:rPr lang="en-US" sz="1200">
                  <a:solidFill>
                    <a:schemeClr val="bg1"/>
                  </a:solidFill>
                  <a:latin typeface="思源黑体 CN Normal" panose="020B0400000000000000" charset="-122"/>
                  <a:ea typeface="思源黑体 CN Normal" panose="020B0400000000000000" charset="-122"/>
                  <a:sym typeface="+mn-ea"/>
                </a:rPr>
                <a:t>.</a:t>
              </a:r>
              <a:r>
                <a:rPr sz="1200">
                  <a:solidFill>
                    <a:schemeClr val="bg1"/>
                  </a:solidFill>
                  <a:latin typeface="思源黑体 CN Normal" panose="020B0400000000000000" charset="-122"/>
                  <a:ea typeface="思源黑体 CN Normal" panose="020B0400000000000000" charset="-122"/>
                  <a:sym typeface="+mn-ea"/>
                </a:rPr>
                <a:t>Enter </a:t>
              </a:r>
              <a:r>
                <a:rPr lang="en-US" sz="1200">
                  <a:solidFill>
                    <a:schemeClr val="bg1"/>
                  </a:solidFill>
                  <a:latin typeface="思源黑体 CN Normal" panose="020B0400000000000000" charset="-122"/>
                  <a:ea typeface="思源黑体 CN Normal" panose="020B0400000000000000" charset="-122"/>
                  <a:sym typeface="+mn-ea"/>
                </a:rPr>
                <a:t>core</a:t>
              </a:r>
              <a:r>
                <a:rPr sz="1200">
                  <a:solidFill>
                    <a:schemeClr val="bg1"/>
                  </a:solidFill>
                  <a:latin typeface="思源黑体 CN Normal" panose="020B0400000000000000" charset="-122"/>
                  <a:ea typeface="思源黑体 CN Normal" panose="020B0400000000000000" charset="-122"/>
                  <a:sym typeface="+mn-ea"/>
                </a:rPr>
                <a:t> text here</a:t>
              </a:r>
              <a:r>
                <a:rPr lang="en-US" sz="1200">
                  <a:solidFill>
                    <a:schemeClr val="bg1"/>
                  </a:solidFill>
                  <a:latin typeface="思源黑体 CN Normal" panose="020B0400000000000000" charset="-122"/>
                  <a:ea typeface="思源黑体 CN Normal" panose="020B0400000000000000" charset="-122"/>
                  <a:sym typeface="+mn-ea"/>
                </a:rPr>
                <a:t>.</a:t>
              </a:r>
              <a:r>
                <a:rPr sz="1200">
                  <a:solidFill>
                    <a:schemeClr val="bg1"/>
                  </a:solidFill>
                  <a:latin typeface="思源黑体 CN Normal" panose="020B0400000000000000" charset="-122"/>
                  <a:ea typeface="思源黑体 CN Normal" panose="020B0400000000000000" charset="-122"/>
                  <a:sym typeface="+mn-ea"/>
                </a:rPr>
                <a:t>Enter </a:t>
              </a:r>
              <a:r>
                <a:rPr lang="en-US" sz="1200">
                  <a:solidFill>
                    <a:schemeClr val="bg1"/>
                  </a:solidFill>
                  <a:latin typeface="思源黑体 CN Normal" panose="020B0400000000000000" charset="-122"/>
                  <a:ea typeface="思源黑体 CN Normal" panose="020B0400000000000000" charset="-122"/>
                  <a:sym typeface="+mn-ea"/>
                </a:rPr>
                <a:t>core</a:t>
              </a:r>
              <a:r>
                <a:rPr sz="1200">
                  <a:solidFill>
                    <a:schemeClr val="bg1"/>
                  </a:solidFill>
                  <a:latin typeface="思源黑体 CN Normal" panose="020B0400000000000000" charset="-122"/>
                  <a:ea typeface="思源黑体 CN Normal" panose="020B0400000000000000" charset="-122"/>
                  <a:sym typeface="+mn-ea"/>
                </a:rPr>
                <a:t> text here</a:t>
              </a:r>
              <a:r>
                <a:rPr lang="en-US" sz="1200">
                  <a:solidFill>
                    <a:schemeClr val="bg1"/>
                  </a:solidFill>
                  <a:latin typeface="思源黑体 CN Normal" panose="020B0400000000000000" charset="-122"/>
                  <a:ea typeface="思源黑体 CN Normal" panose="020B0400000000000000" charset="-122"/>
                  <a:sym typeface="+mn-ea"/>
                </a:rPr>
                <a:t>.</a:t>
              </a:r>
              <a:r>
                <a:rPr sz="1200">
                  <a:solidFill>
                    <a:schemeClr val="bg1"/>
                  </a:solidFill>
                  <a:latin typeface="思源黑体 CN Normal" panose="020B0400000000000000" charset="-122"/>
                  <a:ea typeface="思源黑体 CN Normal" panose="020B0400000000000000" charset="-122"/>
                  <a:sym typeface="+mn-ea"/>
                </a:rPr>
                <a:t>Enter </a:t>
              </a:r>
              <a:r>
                <a:rPr lang="en-US" sz="1200">
                  <a:solidFill>
                    <a:schemeClr val="bg1"/>
                  </a:solidFill>
                  <a:latin typeface="思源黑体 CN Normal" panose="020B0400000000000000" charset="-122"/>
                  <a:ea typeface="思源黑体 CN Normal" panose="020B0400000000000000" charset="-122"/>
                  <a:sym typeface="+mn-ea"/>
                </a:rPr>
                <a:t>core</a:t>
              </a:r>
              <a:r>
                <a:rPr sz="1200">
                  <a:solidFill>
                    <a:schemeClr val="bg1"/>
                  </a:solidFill>
                  <a:latin typeface="思源黑体 CN Normal" panose="020B0400000000000000" charset="-122"/>
                  <a:ea typeface="思源黑体 CN Normal" panose="020B0400000000000000" charset="-122"/>
                  <a:sym typeface="+mn-ea"/>
                </a:rPr>
                <a:t> text here</a:t>
              </a:r>
              <a:r>
                <a:rPr lang="en-US" sz="1200">
                  <a:solidFill>
                    <a:schemeClr val="bg1"/>
                  </a:solidFill>
                  <a:latin typeface="思源黑体 CN Normal" panose="020B0400000000000000" charset="-122"/>
                  <a:ea typeface="思源黑体 CN Normal" panose="020B0400000000000000" charset="-122"/>
                  <a:sym typeface="+mn-ea"/>
                </a:rPr>
                <a:t>.</a:t>
              </a:r>
              <a:r>
                <a:rPr sz="1200">
                  <a:solidFill>
                    <a:schemeClr val="bg1"/>
                  </a:solidFill>
                  <a:latin typeface="思源黑体 CN Normal" panose="020B0400000000000000" charset="-122"/>
                  <a:ea typeface="思源黑体 CN Normal" panose="020B0400000000000000" charset="-122"/>
                  <a:sym typeface="+mn-ea"/>
                </a:rPr>
                <a:t>Enter </a:t>
              </a:r>
              <a:r>
                <a:rPr lang="en-US" sz="1200">
                  <a:solidFill>
                    <a:schemeClr val="bg1"/>
                  </a:solidFill>
                  <a:latin typeface="思源黑体 CN Normal" panose="020B0400000000000000" charset="-122"/>
                  <a:ea typeface="思源黑体 CN Normal" panose="020B0400000000000000" charset="-122"/>
                  <a:sym typeface="+mn-ea"/>
                </a:rPr>
                <a:t>core</a:t>
              </a:r>
              <a:r>
                <a:rPr sz="1200">
                  <a:solidFill>
                    <a:schemeClr val="bg1"/>
                  </a:solidFill>
                  <a:latin typeface="思源黑体 CN Normal" panose="020B0400000000000000" charset="-122"/>
                  <a:ea typeface="思源黑体 CN Normal" panose="020B0400000000000000" charset="-122"/>
                  <a:sym typeface="+mn-ea"/>
                </a:rPr>
                <a:t> text here</a:t>
              </a:r>
              <a:r>
                <a:rPr lang="en-US" sz="1200">
                  <a:solidFill>
                    <a:schemeClr val="bg1"/>
                  </a:solidFill>
                  <a:latin typeface="思源黑体 CN Normal" panose="020B0400000000000000" charset="-122"/>
                  <a:ea typeface="思源黑体 CN Normal" panose="020B0400000000000000" charset="-122"/>
                  <a:sym typeface="+mn-ea"/>
                </a:rPr>
                <a:t>.</a:t>
              </a:r>
              <a:r>
                <a:rPr sz="1200">
                  <a:solidFill>
                    <a:schemeClr val="bg1"/>
                  </a:solidFill>
                  <a:latin typeface="思源黑体 CN Normal" panose="020B0400000000000000" charset="-122"/>
                  <a:ea typeface="思源黑体 CN Normal" panose="020B0400000000000000" charset="-122"/>
                  <a:sym typeface="+mn-ea"/>
                </a:rPr>
                <a:t>Enter </a:t>
              </a:r>
              <a:r>
                <a:rPr lang="en-US" sz="1200">
                  <a:solidFill>
                    <a:schemeClr val="bg1"/>
                  </a:solidFill>
                  <a:latin typeface="思源黑体 CN Normal" panose="020B0400000000000000" charset="-122"/>
                  <a:ea typeface="思源黑体 CN Normal" panose="020B0400000000000000" charset="-122"/>
                  <a:sym typeface="+mn-ea"/>
                </a:rPr>
                <a:t>core</a:t>
              </a:r>
              <a:r>
                <a:rPr sz="1200">
                  <a:solidFill>
                    <a:schemeClr val="bg1"/>
                  </a:solidFill>
                  <a:latin typeface="思源黑体 CN Normal" panose="020B0400000000000000" charset="-122"/>
                  <a:ea typeface="思源黑体 CN Normal" panose="020B0400000000000000" charset="-122"/>
                  <a:sym typeface="+mn-ea"/>
                </a:rPr>
                <a:t> text here</a:t>
              </a:r>
              <a:r>
                <a:rPr lang="en-US" sz="1200">
                  <a:solidFill>
                    <a:schemeClr val="bg1"/>
                  </a:solidFill>
                  <a:latin typeface="思源黑体 CN Normal" panose="020B0400000000000000" charset="-122"/>
                  <a:ea typeface="思源黑体 CN Normal" panose="020B0400000000000000" charset="-122"/>
                  <a:sym typeface="+mn-ea"/>
                </a:rPr>
                <a:t>.</a:t>
              </a:r>
              <a:endParaRPr lang="en-US" sz="1200" dirty="0">
                <a:solidFill>
                  <a:schemeClr val="bg1"/>
                </a:solidFill>
                <a:latin typeface="思源黑体 CN Normal" panose="020B0400000000000000" charset="-122"/>
                <a:ea typeface="思源黑体 CN Normal" panose="020B0400000000000000" charset="-122"/>
                <a:sym typeface="+mn-ea"/>
              </a:endParaRPr>
            </a:p>
          </p:txBody>
        </p:sp>
        <p:pic>
          <p:nvPicPr>
            <p:cNvPr id="11" name="图片 10" descr="千库网_商务金融理财投资摄影图_摄影图编号83315"/>
            <p:cNvPicPr>
              <a:picLocks noChangeAspect="1"/>
            </p:cNvPicPr>
            <p:nvPr/>
          </p:nvPicPr>
          <p:blipFill>
            <a:blip r:embed="rId2"/>
            <a:stretch>
              <a:fillRect/>
            </a:stretch>
          </p:blipFill>
          <p:spPr>
            <a:xfrm>
              <a:off x="10808" y="2665"/>
              <a:ext cx="6987" cy="4659"/>
            </a:xfrm>
            <a:prstGeom prst="rect">
              <a:avLst/>
            </a:prstGeom>
          </p:spPr>
        </p:pic>
        <p:sp>
          <p:nvSpPr>
            <p:cNvPr id="29" name="ïšḷiďé"/>
            <p:cNvSpPr/>
            <p:nvPr/>
          </p:nvSpPr>
          <p:spPr bwMode="auto">
            <a:xfrm>
              <a:off x="1074" y="7582"/>
              <a:ext cx="16721" cy="1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l">
                <a:lnSpc>
                  <a:spcPct val="150000"/>
                </a:lnSpc>
                <a:spcBef>
                  <a:spcPts val="0"/>
                </a:spcBef>
                <a:spcAft>
                  <a:spcPts val="0"/>
                </a:spcAft>
              </a:pP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endParaRPr lang="en-US" altLang="zh-CN" sz="1200" dirty="0">
                <a:solidFill>
                  <a:schemeClr val="tx1">
                    <a:lumMod val="50000"/>
                    <a:lumOff val="50000"/>
                  </a:schemeClr>
                </a:solidFill>
                <a:latin typeface="思源黑体 CN Normal" panose="020B0400000000000000" charset="-122"/>
                <a:ea typeface="思源黑体 CN Normal" panose="020B0400000000000000" charset="-122"/>
                <a:sym typeface="+mn-ea"/>
              </a:endParaRPr>
            </a:p>
            <a:p>
              <a:pPr algn="l">
                <a:lnSpc>
                  <a:spcPct val="150000"/>
                </a:lnSpc>
                <a:spcBef>
                  <a:spcPts val="0"/>
                </a:spcBef>
                <a:spcAft>
                  <a:spcPts val="0"/>
                </a:spcAft>
              </a:pPr>
              <a:endParaRPr lang="en-US" altLang="zh-CN" sz="1200" dirty="0">
                <a:solidFill>
                  <a:schemeClr val="tx1">
                    <a:lumMod val="50000"/>
                    <a:lumOff val="50000"/>
                  </a:schemeClr>
                </a:solidFill>
                <a:latin typeface="思源黑体 CN Normal" panose="020B0400000000000000" charset="-122"/>
                <a:ea typeface="思源黑体 CN Normal" panose="020B0400000000000000" charset="-122"/>
                <a:sym typeface="+mn-ea"/>
              </a:endParaRPr>
            </a:p>
          </p:txBody>
        </p:sp>
        <p:pic>
          <p:nvPicPr>
            <p:cNvPr id="21" name="图片 20" descr="千库网_理财投资图片商务金融摄影图_摄影图编号83314"/>
            <p:cNvPicPr>
              <a:picLocks noChangeAspect="1"/>
            </p:cNvPicPr>
            <p:nvPr/>
          </p:nvPicPr>
          <p:blipFill>
            <a:blip r:embed="rId3"/>
            <a:stretch>
              <a:fillRect/>
            </a:stretch>
          </p:blipFill>
          <p:spPr>
            <a:xfrm>
              <a:off x="1110" y="2665"/>
              <a:ext cx="3050" cy="4576"/>
            </a:xfrm>
            <a:prstGeom prst="rect">
              <a:avLst/>
            </a:prstGeom>
          </p:spPr>
        </p:pic>
        <p:pic>
          <p:nvPicPr>
            <p:cNvPr id="6" name="图片 5" descr="303b333634353330313bbcfdcdb7"/>
            <p:cNvPicPr>
              <a:picLocks noChangeAspect="1"/>
            </p:cNvPicPr>
            <p:nvPr/>
          </p:nvPicPr>
          <p:blipFill>
            <a:blip r:embed="rId4"/>
            <a:stretch>
              <a:fillRect/>
            </a:stretch>
          </p:blipFill>
          <p:spPr>
            <a:xfrm flipH="1">
              <a:off x="975" y="1059"/>
              <a:ext cx="742" cy="742"/>
            </a:xfrm>
            <a:prstGeom prst="rect">
              <a:avLst/>
            </a:prstGeom>
          </p:spPr>
        </p:pic>
      </p:grpSp>
    </p:spTree>
    <p:custDataLst>
      <p:tags r:id="rId5"/>
    </p:custDataLst>
  </p:cSld>
  <p:clrMapOvr>
    <a:masterClrMapping/>
  </p:clrMapOvr>
  <p:transition advTm="3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2" fill="hold"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heel(2)">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35" y="606425"/>
            <a:ext cx="12279630" cy="6251575"/>
            <a:chOff x="1" y="955"/>
            <a:chExt cx="19338" cy="9845"/>
          </a:xfrm>
        </p:grpSpPr>
        <p:sp>
          <p:nvSpPr>
            <p:cNvPr id="7" name="矩形 6"/>
            <p:cNvSpPr/>
            <p:nvPr/>
          </p:nvSpPr>
          <p:spPr>
            <a:xfrm>
              <a:off x="1404" y="6439"/>
              <a:ext cx="11226" cy="2715"/>
            </a:xfrm>
            <a:prstGeom prst="rect">
              <a:avLst/>
            </a:prstGeom>
            <a:gradFill rotWithShape="1">
              <a:gsLst>
                <a:gs pos="0">
                  <a:srgbClr val="0C5FAC"/>
                </a:gs>
                <a:gs pos="28000">
                  <a:srgbClr val="283EC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37"/>
            <p:cNvSpPr txBox="1"/>
            <p:nvPr/>
          </p:nvSpPr>
          <p:spPr>
            <a:xfrm>
              <a:off x="1892" y="6745"/>
              <a:ext cx="3878" cy="580"/>
            </a:xfrm>
            <a:prstGeom prst="rect">
              <a:avLst/>
            </a:prstGeom>
            <a:noFill/>
          </p:spPr>
          <p:txBody>
            <a:bodyPr wrap="square" rtlCol="0">
              <a:spAutoFit/>
            </a:bodyPr>
            <a:lstStyle>
              <a:defPPr>
                <a:defRPr lang="zh-CN"/>
              </a:defPPr>
              <a:lvl1pPr algn="ctr">
                <a:defRPr sz="2000" b="1">
                  <a:solidFill>
                    <a:srgbClr val="1F295A"/>
                  </a:solidFill>
                  <a:latin typeface="微软雅黑" panose="020B0503020204020204" pitchFamily="34" charset="-122"/>
                  <a:ea typeface="微软雅黑" panose="020B0503020204020204" pitchFamily="34" charset="-122"/>
                </a:defRPr>
              </a:lvl1pPr>
            </a:lstStyle>
            <a:p>
              <a:pPr algn="l"/>
              <a:r>
                <a:rPr lang="en-US" altLang="zh-CN" sz="1800" dirty="0">
                  <a:solidFill>
                    <a:schemeClr val="bg1"/>
                  </a:solidFill>
                  <a:latin typeface="思源黑体 CN Bold" panose="020B0800000000000000" charset="-122"/>
                  <a:ea typeface="思源黑体 CN Bold" panose="020B0800000000000000" charset="-122"/>
                </a:rPr>
                <a:t>EDIT THE SUBTITLE</a:t>
              </a:r>
              <a:endParaRPr lang="en-US" altLang="zh-CN" sz="1800" dirty="0">
                <a:solidFill>
                  <a:schemeClr val="bg1"/>
                </a:solidFill>
                <a:latin typeface="思源黑体 CN Bold" panose="020B0800000000000000" charset="-122"/>
                <a:ea typeface="思源黑体 CN Bold" panose="020B0800000000000000" charset="-122"/>
              </a:endParaRPr>
            </a:p>
          </p:txBody>
        </p:sp>
        <p:sp>
          <p:nvSpPr>
            <p:cNvPr id="10" name="文本框 9"/>
            <p:cNvSpPr txBox="1"/>
            <p:nvPr/>
          </p:nvSpPr>
          <p:spPr>
            <a:xfrm>
              <a:off x="1892" y="7325"/>
              <a:ext cx="10316" cy="1452"/>
            </a:xfrm>
            <a:prstGeom prst="rect">
              <a:avLst/>
            </a:prstGeom>
            <a:noFill/>
          </p:spPr>
          <p:txBody>
            <a:bodyPr wrap="square" rtlCol="0">
              <a:spAutoFit/>
              <a:scene3d>
                <a:camera prst="orthographicFront"/>
                <a:lightRig rig="threePt" dir="t"/>
              </a:scene3d>
              <a:sp3d contourW="12700"/>
            </a:bodyPr>
            <a:lstStyle/>
            <a:p>
              <a:pPr algn="l">
                <a:lnSpc>
                  <a:spcPct val="150000"/>
                </a:lnSpc>
                <a:spcBef>
                  <a:spcPts val="0"/>
                </a:spcBef>
                <a:spcAft>
                  <a:spcPts val="0"/>
                </a:spcAft>
              </a:pPr>
              <a:r>
                <a:rPr sz="1200">
                  <a:solidFill>
                    <a:schemeClr val="bg1"/>
                  </a:solidFill>
                  <a:latin typeface="思源黑体 CN Normal" panose="020B0400000000000000" charset="-122"/>
                  <a:ea typeface="思源黑体 CN Normal" panose="020B0400000000000000" charset="-122"/>
                  <a:sym typeface="+mn-ea"/>
                </a:rPr>
                <a:t>Enter </a:t>
              </a:r>
              <a:r>
                <a:rPr lang="en-US" sz="1200">
                  <a:solidFill>
                    <a:schemeClr val="bg1"/>
                  </a:solidFill>
                  <a:latin typeface="思源黑体 CN Normal" panose="020B0400000000000000" charset="-122"/>
                  <a:ea typeface="思源黑体 CN Normal" panose="020B0400000000000000" charset="-122"/>
                  <a:sym typeface="+mn-ea"/>
                </a:rPr>
                <a:t>core</a:t>
              </a:r>
              <a:r>
                <a:rPr sz="1200">
                  <a:solidFill>
                    <a:schemeClr val="bg1"/>
                  </a:solidFill>
                  <a:latin typeface="思源黑体 CN Normal" panose="020B0400000000000000" charset="-122"/>
                  <a:ea typeface="思源黑体 CN Normal" panose="020B0400000000000000" charset="-122"/>
                  <a:sym typeface="+mn-ea"/>
                </a:rPr>
                <a:t> text here</a:t>
              </a:r>
              <a:r>
                <a:rPr lang="en-US" sz="1200">
                  <a:solidFill>
                    <a:schemeClr val="bg1"/>
                  </a:solidFill>
                  <a:latin typeface="思源黑体 CN Normal" panose="020B0400000000000000" charset="-122"/>
                  <a:ea typeface="思源黑体 CN Normal" panose="020B0400000000000000" charset="-122"/>
                  <a:sym typeface="+mn-ea"/>
                </a:rPr>
                <a:t>.</a:t>
              </a:r>
              <a:r>
                <a:rPr sz="1200">
                  <a:solidFill>
                    <a:schemeClr val="bg1"/>
                  </a:solidFill>
                  <a:latin typeface="思源黑体 CN Normal" panose="020B0400000000000000" charset="-122"/>
                  <a:ea typeface="思源黑体 CN Normal" panose="020B0400000000000000" charset="-122"/>
                  <a:sym typeface="+mn-ea"/>
                </a:rPr>
                <a:t>Enter </a:t>
              </a:r>
              <a:r>
                <a:rPr lang="en-US" sz="1200">
                  <a:solidFill>
                    <a:schemeClr val="bg1"/>
                  </a:solidFill>
                  <a:latin typeface="思源黑体 CN Normal" panose="020B0400000000000000" charset="-122"/>
                  <a:ea typeface="思源黑体 CN Normal" panose="020B0400000000000000" charset="-122"/>
                  <a:sym typeface="+mn-ea"/>
                </a:rPr>
                <a:t>core</a:t>
              </a:r>
              <a:r>
                <a:rPr sz="1200">
                  <a:solidFill>
                    <a:schemeClr val="bg1"/>
                  </a:solidFill>
                  <a:latin typeface="思源黑体 CN Normal" panose="020B0400000000000000" charset="-122"/>
                  <a:ea typeface="思源黑体 CN Normal" panose="020B0400000000000000" charset="-122"/>
                  <a:sym typeface="+mn-ea"/>
                </a:rPr>
                <a:t> text here</a:t>
              </a:r>
              <a:r>
                <a:rPr lang="en-US" sz="1200">
                  <a:solidFill>
                    <a:schemeClr val="bg1"/>
                  </a:solidFill>
                  <a:latin typeface="思源黑体 CN Normal" panose="020B0400000000000000" charset="-122"/>
                  <a:ea typeface="思源黑体 CN Normal" panose="020B0400000000000000" charset="-122"/>
                  <a:sym typeface="+mn-ea"/>
                </a:rPr>
                <a:t>.</a:t>
              </a:r>
              <a:r>
                <a:rPr sz="1200">
                  <a:solidFill>
                    <a:schemeClr val="bg1"/>
                  </a:solidFill>
                  <a:latin typeface="思源黑体 CN Normal" panose="020B0400000000000000" charset="-122"/>
                  <a:ea typeface="思源黑体 CN Normal" panose="020B0400000000000000" charset="-122"/>
                  <a:sym typeface="+mn-ea"/>
                </a:rPr>
                <a:t>Enter </a:t>
              </a:r>
              <a:r>
                <a:rPr lang="en-US" sz="1200">
                  <a:solidFill>
                    <a:schemeClr val="bg1"/>
                  </a:solidFill>
                  <a:latin typeface="思源黑体 CN Normal" panose="020B0400000000000000" charset="-122"/>
                  <a:ea typeface="思源黑体 CN Normal" panose="020B0400000000000000" charset="-122"/>
                  <a:sym typeface="+mn-ea"/>
                </a:rPr>
                <a:t>core</a:t>
              </a:r>
              <a:r>
                <a:rPr sz="1200">
                  <a:solidFill>
                    <a:schemeClr val="bg1"/>
                  </a:solidFill>
                  <a:latin typeface="思源黑体 CN Normal" panose="020B0400000000000000" charset="-122"/>
                  <a:ea typeface="思源黑体 CN Normal" panose="020B0400000000000000" charset="-122"/>
                  <a:sym typeface="+mn-ea"/>
                </a:rPr>
                <a:t> text here</a:t>
              </a:r>
              <a:r>
                <a:rPr lang="en-US" sz="1200">
                  <a:solidFill>
                    <a:schemeClr val="bg1"/>
                  </a:solidFill>
                  <a:latin typeface="思源黑体 CN Normal" panose="020B0400000000000000" charset="-122"/>
                  <a:ea typeface="思源黑体 CN Normal" panose="020B0400000000000000" charset="-122"/>
                  <a:sym typeface="+mn-ea"/>
                </a:rPr>
                <a:t>.</a:t>
              </a:r>
              <a:r>
                <a:rPr sz="1200">
                  <a:solidFill>
                    <a:schemeClr val="bg1"/>
                  </a:solidFill>
                  <a:latin typeface="思源黑体 CN Normal" panose="020B0400000000000000" charset="-122"/>
                  <a:ea typeface="思源黑体 CN Normal" panose="020B0400000000000000" charset="-122"/>
                  <a:sym typeface="+mn-ea"/>
                </a:rPr>
                <a:t>Enter </a:t>
              </a:r>
              <a:r>
                <a:rPr lang="en-US" sz="1200">
                  <a:solidFill>
                    <a:schemeClr val="bg1"/>
                  </a:solidFill>
                  <a:latin typeface="思源黑体 CN Normal" panose="020B0400000000000000" charset="-122"/>
                  <a:ea typeface="思源黑体 CN Normal" panose="020B0400000000000000" charset="-122"/>
                  <a:sym typeface="+mn-ea"/>
                </a:rPr>
                <a:t>core</a:t>
              </a:r>
              <a:r>
                <a:rPr sz="1200">
                  <a:solidFill>
                    <a:schemeClr val="bg1"/>
                  </a:solidFill>
                  <a:latin typeface="思源黑体 CN Normal" panose="020B0400000000000000" charset="-122"/>
                  <a:ea typeface="思源黑体 CN Normal" panose="020B0400000000000000" charset="-122"/>
                  <a:sym typeface="+mn-ea"/>
                </a:rPr>
                <a:t> text </a:t>
              </a:r>
              <a:r>
                <a:rPr lang="en-US" sz="1200">
                  <a:solidFill>
                    <a:schemeClr val="bg1"/>
                  </a:solidFill>
                  <a:latin typeface="思源黑体 CN Normal" panose="020B0400000000000000" charset="-122"/>
                  <a:ea typeface="思源黑体 CN Normal" panose="020B0400000000000000" charset="-122"/>
                  <a:sym typeface="+mn-ea"/>
                </a:rPr>
                <a:t>.</a:t>
              </a:r>
              <a:r>
                <a:rPr sz="1200">
                  <a:solidFill>
                    <a:schemeClr val="bg1"/>
                  </a:solidFill>
                  <a:latin typeface="思源黑体 CN Normal" panose="020B0400000000000000" charset="-122"/>
                  <a:ea typeface="思源黑体 CN Normal" panose="020B0400000000000000" charset="-122"/>
                  <a:sym typeface="+mn-ea"/>
                </a:rPr>
                <a:t>Enter </a:t>
              </a:r>
              <a:r>
                <a:rPr lang="en-US" sz="1200">
                  <a:solidFill>
                    <a:schemeClr val="bg1"/>
                  </a:solidFill>
                  <a:latin typeface="思源黑体 CN Normal" panose="020B0400000000000000" charset="-122"/>
                  <a:ea typeface="思源黑体 CN Normal" panose="020B0400000000000000" charset="-122"/>
                  <a:sym typeface="+mn-ea"/>
                </a:rPr>
                <a:t>core</a:t>
              </a:r>
              <a:r>
                <a:rPr sz="1200">
                  <a:solidFill>
                    <a:schemeClr val="bg1"/>
                  </a:solidFill>
                  <a:latin typeface="思源黑体 CN Normal" panose="020B0400000000000000" charset="-122"/>
                  <a:ea typeface="思源黑体 CN Normal" panose="020B0400000000000000" charset="-122"/>
                  <a:sym typeface="+mn-ea"/>
                </a:rPr>
                <a:t> text here</a:t>
              </a:r>
              <a:r>
                <a:rPr lang="en-US" sz="1200">
                  <a:solidFill>
                    <a:schemeClr val="bg1"/>
                  </a:solidFill>
                  <a:latin typeface="思源黑体 CN Normal" panose="020B0400000000000000" charset="-122"/>
                  <a:ea typeface="思源黑体 CN Normal" panose="020B0400000000000000" charset="-122"/>
                  <a:sym typeface="+mn-ea"/>
                </a:rPr>
                <a:t>.</a:t>
              </a:r>
              <a:r>
                <a:rPr sz="1200">
                  <a:solidFill>
                    <a:schemeClr val="bg1"/>
                  </a:solidFill>
                  <a:latin typeface="思源黑体 CN Normal" panose="020B0400000000000000" charset="-122"/>
                  <a:ea typeface="思源黑体 CN Normal" panose="020B0400000000000000" charset="-122"/>
                  <a:sym typeface="+mn-ea"/>
                </a:rPr>
                <a:t>Enter </a:t>
              </a:r>
              <a:r>
                <a:rPr lang="en-US" sz="1200">
                  <a:solidFill>
                    <a:schemeClr val="bg1"/>
                  </a:solidFill>
                  <a:latin typeface="思源黑体 CN Normal" panose="020B0400000000000000" charset="-122"/>
                  <a:ea typeface="思源黑体 CN Normal" panose="020B0400000000000000" charset="-122"/>
                  <a:sym typeface="+mn-ea"/>
                </a:rPr>
                <a:t>core</a:t>
              </a:r>
              <a:r>
                <a:rPr sz="1200">
                  <a:solidFill>
                    <a:schemeClr val="bg1"/>
                  </a:solidFill>
                  <a:latin typeface="思源黑体 CN Normal" panose="020B0400000000000000" charset="-122"/>
                  <a:ea typeface="思源黑体 CN Normal" panose="020B0400000000000000" charset="-122"/>
                  <a:sym typeface="+mn-ea"/>
                </a:rPr>
                <a:t> text here</a:t>
              </a:r>
              <a:r>
                <a:rPr lang="en-US" sz="1200">
                  <a:solidFill>
                    <a:schemeClr val="bg1"/>
                  </a:solidFill>
                  <a:latin typeface="思源黑体 CN Normal" panose="020B0400000000000000" charset="-122"/>
                  <a:ea typeface="思源黑体 CN Normal" panose="020B0400000000000000" charset="-122"/>
                  <a:sym typeface="+mn-ea"/>
                </a:rPr>
                <a:t>.</a:t>
              </a:r>
              <a:r>
                <a:rPr sz="1200">
                  <a:solidFill>
                    <a:schemeClr val="bg1"/>
                  </a:solidFill>
                  <a:latin typeface="思源黑体 CN Normal" panose="020B0400000000000000" charset="-122"/>
                  <a:ea typeface="思源黑体 CN Normal" panose="020B0400000000000000" charset="-122"/>
                  <a:sym typeface="+mn-ea"/>
                </a:rPr>
                <a:t>Enter </a:t>
              </a:r>
              <a:r>
                <a:rPr lang="en-US" sz="1200">
                  <a:solidFill>
                    <a:schemeClr val="bg1"/>
                  </a:solidFill>
                  <a:latin typeface="思源黑体 CN Normal" panose="020B0400000000000000" charset="-122"/>
                  <a:ea typeface="思源黑体 CN Normal" panose="020B0400000000000000" charset="-122"/>
                  <a:sym typeface="+mn-ea"/>
                </a:rPr>
                <a:t>core</a:t>
              </a:r>
              <a:r>
                <a:rPr sz="1200">
                  <a:solidFill>
                    <a:schemeClr val="bg1"/>
                  </a:solidFill>
                  <a:latin typeface="思源黑体 CN Normal" panose="020B0400000000000000" charset="-122"/>
                  <a:ea typeface="思源黑体 CN Normal" panose="020B0400000000000000" charset="-122"/>
                  <a:sym typeface="+mn-ea"/>
                </a:rPr>
                <a:t> text here</a:t>
              </a:r>
              <a:r>
                <a:rPr lang="en-US" sz="1200">
                  <a:solidFill>
                    <a:schemeClr val="bg1"/>
                  </a:solidFill>
                  <a:latin typeface="思源黑体 CN Normal" panose="020B0400000000000000" charset="-122"/>
                  <a:ea typeface="思源黑体 CN Normal" panose="020B0400000000000000" charset="-122"/>
                  <a:sym typeface="+mn-ea"/>
                </a:rPr>
                <a:t>.</a:t>
              </a:r>
              <a:r>
                <a:rPr sz="1200">
                  <a:solidFill>
                    <a:schemeClr val="bg1"/>
                  </a:solidFill>
                  <a:latin typeface="思源黑体 CN Normal" panose="020B0400000000000000" charset="-122"/>
                  <a:ea typeface="思源黑体 CN Normal" panose="020B0400000000000000" charset="-122"/>
                  <a:sym typeface="+mn-ea"/>
                </a:rPr>
                <a:t>Enter </a:t>
              </a:r>
              <a:r>
                <a:rPr lang="en-US" sz="1200">
                  <a:solidFill>
                    <a:schemeClr val="bg1"/>
                  </a:solidFill>
                  <a:latin typeface="思源黑体 CN Normal" panose="020B0400000000000000" charset="-122"/>
                  <a:ea typeface="思源黑体 CN Normal" panose="020B0400000000000000" charset="-122"/>
                  <a:sym typeface="+mn-ea"/>
                </a:rPr>
                <a:t>core</a:t>
              </a:r>
              <a:r>
                <a:rPr sz="1200">
                  <a:solidFill>
                    <a:schemeClr val="bg1"/>
                  </a:solidFill>
                  <a:latin typeface="思源黑体 CN Normal" panose="020B0400000000000000" charset="-122"/>
                  <a:ea typeface="思源黑体 CN Normal" panose="020B0400000000000000" charset="-122"/>
                  <a:sym typeface="+mn-ea"/>
                </a:rPr>
                <a:t> text </a:t>
              </a:r>
              <a:r>
                <a:rPr lang="en-US" sz="1200">
                  <a:solidFill>
                    <a:schemeClr val="bg1"/>
                  </a:solidFill>
                  <a:latin typeface="思源黑体 CN Normal" panose="020B0400000000000000" charset="-122"/>
                  <a:ea typeface="思源黑体 CN Normal" panose="020B0400000000000000" charset="-122"/>
                  <a:sym typeface="+mn-ea"/>
                </a:rPr>
                <a:t>.</a:t>
              </a:r>
              <a:r>
                <a:rPr sz="1200">
                  <a:solidFill>
                    <a:schemeClr val="bg1"/>
                  </a:solidFill>
                  <a:latin typeface="思源黑体 CN Normal" panose="020B0400000000000000" charset="-122"/>
                  <a:ea typeface="思源黑体 CN Normal" panose="020B0400000000000000" charset="-122"/>
                  <a:sym typeface="+mn-ea"/>
                </a:rPr>
                <a:t>Enter </a:t>
              </a:r>
              <a:r>
                <a:rPr lang="en-US" sz="1200">
                  <a:solidFill>
                    <a:schemeClr val="bg1"/>
                  </a:solidFill>
                  <a:latin typeface="思源黑体 CN Normal" panose="020B0400000000000000" charset="-122"/>
                  <a:ea typeface="思源黑体 CN Normal" panose="020B0400000000000000" charset="-122"/>
                  <a:sym typeface="+mn-ea"/>
                </a:rPr>
                <a:t>core</a:t>
              </a:r>
              <a:r>
                <a:rPr sz="1200">
                  <a:solidFill>
                    <a:schemeClr val="bg1"/>
                  </a:solidFill>
                  <a:latin typeface="思源黑体 CN Normal" panose="020B0400000000000000" charset="-122"/>
                  <a:ea typeface="思源黑体 CN Normal" panose="020B0400000000000000" charset="-122"/>
                  <a:sym typeface="+mn-ea"/>
                </a:rPr>
                <a:t> text here</a:t>
              </a:r>
              <a:r>
                <a:rPr lang="en-US" sz="1200">
                  <a:solidFill>
                    <a:schemeClr val="bg1"/>
                  </a:solidFill>
                  <a:latin typeface="思源黑体 CN Normal" panose="020B0400000000000000" charset="-122"/>
                  <a:ea typeface="思源黑体 CN Normal" panose="020B0400000000000000" charset="-122"/>
                  <a:sym typeface="+mn-ea"/>
                </a:rPr>
                <a:t>.</a:t>
              </a:r>
              <a:r>
                <a:rPr sz="1200">
                  <a:solidFill>
                    <a:schemeClr val="bg1"/>
                  </a:solidFill>
                  <a:latin typeface="思源黑体 CN Normal" panose="020B0400000000000000" charset="-122"/>
                  <a:ea typeface="思源黑体 CN Normal" panose="020B0400000000000000" charset="-122"/>
                  <a:sym typeface="+mn-ea"/>
                </a:rPr>
                <a:t>Enter </a:t>
              </a:r>
              <a:r>
                <a:rPr lang="en-US" sz="1200">
                  <a:solidFill>
                    <a:schemeClr val="bg1"/>
                  </a:solidFill>
                  <a:latin typeface="思源黑体 CN Normal" panose="020B0400000000000000" charset="-122"/>
                  <a:ea typeface="思源黑体 CN Normal" panose="020B0400000000000000" charset="-122"/>
                  <a:sym typeface="+mn-ea"/>
                </a:rPr>
                <a:t>core</a:t>
              </a:r>
              <a:r>
                <a:rPr sz="1200">
                  <a:solidFill>
                    <a:schemeClr val="bg1"/>
                  </a:solidFill>
                  <a:latin typeface="思源黑体 CN Normal" panose="020B0400000000000000" charset="-122"/>
                  <a:ea typeface="思源黑体 CN Normal" panose="020B0400000000000000" charset="-122"/>
                  <a:sym typeface="+mn-ea"/>
                </a:rPr>
                <a:t> text here</a:t>
              </a:r>
              <a:r>
                <a:rPr lang="en-US" sz="1200">
                  <a:solidFill>
                    <a:schemeClr val="bg1"/>
                  </a:solidFill>
                  <a:latin typeface="思源黑体 CN Normal" panose="020B0400000000000000" charset="-122"/>
                  <a:ea typeface="思源黑体 CN Normal" panose="020B0400000000000000" charset="-122"/>
                  <a:sym typeface="+mn-ea"/>
                </a:rPr>
                <a:t>.</a:t>
              </a:r>
              <a:r>
                <a:rPr sz="1200">
                  <a:solidFill>
                    <a:schemeClr val="bg1"/>
                  </a:solidFill>
                  <a:latin typeface="思源黑体 CN Normal" panose="020B0400000000000000" charset="-122"/>
                  <a:ea typeface="思源黑体 CN Normal" panose="020B0400000000000000" charset="-122"/>
                  <a:sym typeface="+mn-ea"/>
                </a:rPr>
                <a:t>Enter </a:t>
              </a:r>
              <a:r>
                <a:rPr lang="en-US" sz="1200">
                  <a:solidFill>
                    <a:schemeClr val="bg1"/>
                  </a:solidFill>
                  <a:latin typeface="思源黑体 CN Normal" panose="020B0400000000000000" charset="-122"/>
                  <a:ea typeface="思源黑体 CN Normal" panose="020B0400000000000000" charset="-122"/>
                  <a:sym typeface="+mn-ea"/>
                </a:rPr>
                <a:t>core</a:t>
              </a:r>
              <a:r>
                <a:rPr sz="1200">
                  <a:solidFill>
                    <a:schemeClr val="bg1"/>
                  </a:solidFill>
                  <a:latin typeface="思源黑体 CN Normal" panose="020B0400000000000000" charset="-122"/>
                  <a:ea typeface="思源黑体 CN Normal" panose="020B0400000000000000" charset="-122"/>
                  <a:sym typeface="+mn-ea"/>
                </a:rPr>
                <a:t> text here</a:t>
              </a:r>
              <a:r>
                <a:rPr lang="en-US" sz="1200">
                  <a:solidFill>
                    <a:schemeClr val="bg1"/>
                  </a:solidFill>
                  <a:latin typeface="思源黑体 CN Normal" panose="020B0400000000000000" charset="-122"/>
                  <a:ea typeface="思源黑体 CN Normal" panose="020B0400000000000000" charset="-122"/>
                  <a:sym typeface="+mn-ea"/>
                </a:rPr>
                <a:t>.</a:t>
              </a:r>
              <a:endParaRPr lang="en-US" sz="1200" dirty="0">
                <a:solidFill>
                  <a:schemeClr val="bg1"/>
                </a:solidFill>
                <a:latin typeface="思源黑体 CN Normal" panose="020B0400000000000000" charset="-122"/>
                <a:ea typeface="思源黑体 CN Normal" panose="020B0400000000000000" charset="-122"/>
                <a:sym typeface="+mn-ea"/>
              </a:endParaRPr>
            </a:p>
          </p:txBody>
        </p:sp>
        <p:sp>
          <p:nvSpPr>
            <p:cNvPr id="13" name="矩形 12"/>
            <p:cNvSpPr/>
            <p:nvPr/>
          </p:nvSpPr>
          <p:spPr>
            <a:xfrm>
              <a:off x="1404" y="2950"/>
              <a:ext cx="795" cy="3323"/>
            </a:xfrm>
            <a:prstGeom prst="rect">
              <a:avLst/>
            </a:prstGeom>
            <a:gradFill rotWithShape="1">
              <a:gsLst>
                <a:gs pos="0">
                  <a:srgbClr val="0C5FAC"/>
                </a:gs>
                <a:gs pos="94000">
                  <a:srgbClr val="283EC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13202" y="4403"/>
              <a:ext cx="4466" cy="4506"/>
            </a:xfrm>
            <a:prstGeom prst="rect">
              <a:avLst/>
            </a:prstGeom>
            <a:noFill/>
          </p:spPr>
          <p:txBody>
            <a:bodyPr wrap="square" rtlCol="0">
              <a:spAutoFit/>
              <a:scene3d>
                <a:camera prst="orthographicFront"/>
                <a:lightRig rig="threePt" dir="t"/>
              </a:scene3d>
              <a:sp3d contourW="12700"/>
            </a:bodyPr>
            <a:lstStyle/>
            <a:p>
              <a:pPr algn="l">
                <a:lnSpc>
                  <a:spcPct val="150000"/>
                </a:lnSpc>
                <a:spcBef>
                  <a:spcPts val="0"/>
                </a:spcBef>
                <a:spcAft>
                  <a:spcPts val="0"/>
                </a:spcAft>
              </a:pP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endParaRPr lang="en-US" sz="1200">
                <a:solidFill>
                  <a:schemeClr val="tx1">
                    <a:lumMod val="50000"/>
                    <a:lumOff val="50000"/>
                  </a:schemeClr>
                </a:solidFill>
                <a:latin typeface="思源黑体 CN Normal" panose="020B0400000000000000" charset="-122"/>
                <a:ea typeface="思源黑体 CN Normal" panose="020B0400000000000000" charset="-122"/>
                <a:sym typeface="+mn-ea"/>
              </a:endParaRPr>
            </a:p>
            <a:p>
              <a:pPr algn="l">
                <a:lnSpc>
                  <a:spcPct val="150000"/>
                </a:lnSpc>
                <a:spcBef>
                  <a:spcPts val="0"/>
                </a:spcBef>
                <a:spcAft>
                  <a:spcPts val="0"/>
                </a:spcAft>
              </a:pP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here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endParaRPr lang="en-US" sz="1200" dirty="0">
                <a:solidFill>
                  <a:schemeClr val="tx1">
                    <a:lumMod val="50000"/>
                    <a:lumOff val="50000"/>
                  </a:schemeClr>
                </a:solidFill>
                <a:latin typeface="思源黑体 CN Normal" panose="020B0400000000000000" charset="-122"/>
                <a:ea typeface="思源黑体 CN Normal" panose="020B0400000000000000" charset="-122"/>
                <a:sym typeface="+mn-ea"/>
              </a:endParaRPr>
            </a:p>
          </p:txBody>
        </p:sp>
        <p:sp>
          <p:nvSpPr>
            <p:cNvPr id="16" name="文本框 15"/>
            <p:cNvSpPr txBox="1"/>
            <p:nvPr/>
          </p:nvSpPr>
          <p:spPr>
            <a:xfrm>
              <a:off x="13202" y="3080"/>
              <a:ext cx="3964" cy="580"/>
            </a:xfrm>
            <a:prstGeom prst="rect">
              <a:avLst/>
            </a:prstGeom>
            <a:noFill/>
          </p:spPr>
          <p:txBody>
            <a:bodyPr wrap="square" rtlCol="0">
              <a:spAutoFit/>
            </a:bodyPr>
            <a:lstStyle/>
            <a:p>
              <a:r>
                <a:rPr lang="en-US" altLang="zh-CN">
                  <a:solidFill>
                    <a:srgbClr val="343434"/>
                  </a:solidFill>
                  <a:latin typeface="思源黑体 CN Bold" panose="020B0800000000000000" charset="-122"/>
                  <a:ea typeface="思源黑体 CN Bold" panose="020B0800000000000000" charset="-122"/>
                  <a:sym typeface="+mn-ea"/>
                </a:rPr>
                <a:t>THE SUBTITLE</a:t>
              </a:r>
              <a:endParaRPr lang="en-US" altLang="zh-CN" b="1" dirty="0">
                <a:solidFill>
                  <a:srgbClr val="343434"/>
                </a:solidFill>
                <a:latin typeface="思源黑体 CN Bold" panose="020B0800000000000000" charset="-122"/>
                <a:ea typeface="思源黑体 CN Bold" panose="020B0800000000000000" charset="-122"/>
                <a:sym typeface="+mn-ea"/>
              </a:endParaRPr>
            </a:p>
          </p:txBody>
        </p:sp>
        <p:cxnSp>
          <p:nvCxnSpPr>
            <p:cNvPr id="17" name="直接连接符 16"/>
            <p:cNvCxnSpPr/>
            <p:nvPr/>
          </p:nvCxnSpPr>
          <p:spPr>
            <a:xfrm>
              <a:off x="13370" y="4047"/>
              <a:ext cx="825" cy="0"/>
            </a:xfrm>
            <a:prstGeom prst="line">
              <a:avLst/>
            </a:prstGeom>
            <a:ln w="19050">
              <a:solidFill>
                <a:srgbClr val="343434"/>
              </a:solidFill>
            </a:ln>
          </p:spPr>
          <p:style>
            <a:lnRef idx="1">
              <a:schemeClr val="accent1"/>
            </a:lnRef>
            <a:fillRef idx="0">
              <a:schemeClr val="accent1"/>
            </a:fillRef>
            <a:effectRef idx="0">
              <a:schemeClr val="accent1"/>
            </a:effectRef>
            <a:fontRef idx="minor">
              <a:schemeClr val="tx1"/>
            </a:fontRef>
          </p:style>
        </p:cxnSp>
        <p:pic>
          <p:nvPicPr>
            <p:cNvPr id="18" name="图片 17" descr="千库网_白领办公讨论摄影图_摄影图编号80135(1)"/>
            <p:cNvPicPr>
              <a:picLocks noChangeAspect="1"/>
            </p:cNvPicPr>
            <p:nvPr/>
          </p:nvPicPr>
          <p:blipFill>
            <a:blip r:embed="rId1"/>
            <a:stretch>
              <a:fillRect/>
            </a:stretch>
          </p:blipFill>
          <p:spPr>
            <a:xfrm>
              <a:off x="7129" y="2967"/>
              <a:ext cx="5501" cy="3289"/>
            </a:xfrm>
            <a:prstGeom prst="rect">
              <a:avLst/>
            </a:prstGeom>
          </p:spPr>
        </p:pic>
        <p:pic>
          <p:nvPicPr>
            <p:cNvPr id="20" name="图片 19" descr="千库网_人物手写简历摄影图_摄影图编号54369"/>
            <p:cNvPicPr>
              <a:picLocks noChangeAspect="1"/>
            </p:cNvPicPr>
            <p:nvPr/>
          </p:nvPicPr>
          <p:blipFill>
            <a:blip r:embed="rId2"/>
            <a:stretch>
              <a:fillRect/>
            </a:stretch>
          </p:blipFill>
          <p:spPr>
            <a:xfrm>
              <a:off x="2279" y="2950"/>
              <a:ext cx="4670" cy="3289"/>
            </a:xfrm>
            <a:prstGeom prst="rect">
              <a:avLst/>
            </a:prstGeom>
          </p:spPr>
        </p:pic>
        <p:sp>
          <p:nvSpPr>
            <p:cNvPr id="168" name="矩形 167"/>
            <p:cNvSpPr/>
            <p:nvPr/>
          </p:nvSpPr>
          <p:spPr>
            <a:xfrm>
              <a:off x="1717" y="955"/>
              <a:ext cx="6993" cy="951"/>
            </a:xfrm>
            <a:prstGeom prst="rect">
              <a:avLst/>
            </a:prstGeom>
          </p:spPr>
          <p:txBody>
            <a:bodyPr wrap="square">
              <a:spAutoFit/>
            </a:bodyPr>
            <a:lstStyle/>
            <a:p>
              <a:pPr marL="0" marR="0" lvl="0" indent="0" algn="l" defTabSz="914400" rtl="0" eaLnBrk="1" fontAlgn="auto" latinLnBrk="0" hangingPunct="1">
                <a:lnSpc>
                  <a:spcPts val="4000"/>
                </a:lnSpc>
                <a:spcBef>
                  <a:spcPts val="0"/>
                </a:spcBef>
                <a:spcAft>
                  <a:spcPts val="0"/>
                </a:spcAft>
                <a:buClrTx/>
                <a:buSzTx/>
                <a:buFontTx/>
                <a:buNone/>
                <a:defRPr/>
              </a:pPr>
              <a:r>
                <a:rPr lang="zh-CN" altLang="en-US" sz="3600">
                  <a:gradFill>
                    <a:gsLst>
                      <a:gs pos="0">
                        <a:srgbClr val="0063A2"/>
                      </a:gs>
                      <a:gs pos="100000">
                        <a:srgbClr val="431CE9"/>
                      </a:gs>
                    </a:gsLst>
                    <a:lin ang="5400000" scaled="0"/>
                  </a:gradFill>
                  <a:latin typeface="思源黑体 CN Bold" panose="020B0800000000000000" charset="-122"/>
                  <a:ea typeface="思源黑体 CN Bold" panose="020B0800000000000000" charset="-122"/>
                  <a:sym typeface="+mn-ea"/>
                </a:rPr>
                <a:t>在此输入标题</a:t>
              </a:r>
              <a:endParaRPr kumimoji="0" lang="zh-CN" altLang="en-US" sz="3600" b="0" i="0" u="none" strike="noStrike" kern="1200" cap="none" spc="0" normalizeH="0" baseline="0">
                <a:blipFill>
                  <a:blip r:embed="rId3"/>
                  <a:stretch>
                    <a:fillRect/>
                  </a:stretch>
                </a:blipFill>
                <a:latin typeface="思源黑体 CN Bold" panose="020B0800000000000000" charset="-122"/>
                <a:ea typeface="思源黑体 CN Bold" panose="020B0800000000000000" charset="-122"/>
                <a:cs typeface="+mn-cs"/>
              </a:endParaRPr>
            </a:p>
          </p:txBody>
        </p:sp>
        <p:sp>
          <p:nvSpPr>
            <p:cNvPr id="65" name="矩形 64"/>
            <p:cNvSpPr/>
            <p:nvPr/>
          </p:nvSpPr>
          <p:spPr>
            <a:xfrm>
              <a:off x="1" y="10378"/>
              <a:ext cx="19339" cy="422"/>
            </a:xfrm>
            <a:prstGeom prst="rect">
              <a:avLst/>
            </a:prstGeom>
            <a:blipFill rotWithShape="1">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descr="303b333634353330313bbcfdcdb7"/>
            <p:cNvPicPr>
              <a:picLocks noChangeAspect="1"/>
            </p:cNvPicPr>
            <p:nvPr/>
          </p:nvPicPr>
          <p:blipFill>
            <a:blip r:embed="rId4"/>
            <a:stretch>
              <a:fillRect/>
            </a:stretch>
          </p:blipFill>
          <p:spPr>
            <a:xfrm flipH="1">
              <a:off x="975" y="1059"/>
              <a:ext cx="742" cy="742"/>
            </a:xfrm>
            <a:prstGeom prst="rect">
              <a:avLst/>
            </a:prstGeom>
          </p:spPr>
        </p:pic>
      </p:grpSp>
    </p:spTree>
    <p:custDataLst>
      <p:tags r:id="rId5"/>
    </p:custDataLst>
  </p:cSld>
  <p:clrMapOvr>
    <a:masterClrMapping/>
  </p:clrMapOvr>
  <p:transition advTm="3000">
    <p:diamon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千库网_蓝紫色科技商务蓝色箭头科技风_背景编号5997798"/>
          <p:cNvPicPr>
            <a:picLocks noChangeAspect="1"/>
          </p:cNvPicPr>
          <p:nvPr/>
        </p:nvPicPr>
        <p:blipFill>
          <a:blip r:embed="rId1"/>
          <a:srcRect l="5347" t="11025" r="27820" b="9655"/>
          <a:stretch>
            <a:fillRect/>
          </a:stretch>
        </p:blipFill>
        <p:spPr>
          <a:xfrm>
            <a:off x="-107950" y="0"/>
            <a:ext cx="12299950" cy="6842125"/>
          </a:xfrm>
          <a:prstGeom prst="rect">
            <a:avLst/>
          </a:prstGeom>
        </p:spPr>
      </p:pic>
      <p:sp>
        <p:nvSpPr>
          <p:cNvPr id="15" name="矩形 14"/>
          <p:cNvSpPr/>
          <p:nvPr/>
        </p:nvSpPr>
        <p:spPr>
          <a:xfrm>
            <a:off x="-107950" y="635"/>
            <a:ext cx="12299950" cy="6887210"/>
          </a:xfrm>
          <a:prstGeom prst="rect">
            <a:avLst/>
          </a:prstGeom>
          <a:gradFill>
            <a:gsLst>
              <a:gs pos="43000">
                <a:srgbClr val="3D25E2">
                  <a:alpha val="28000"/>
                </a:srgbClr>
              </a:gs>
              <a:gs pos="74000">
                <a:srgbClr val="362DDA">
                  <a:alpha val="36000"/>
                </a:srgbClr>
              </a:gs>
              <a:gs pos="2000">
                <a:srgbClr val="283ECB">
                  <a:alpha val="100000"/>
                </a:srgbClr>
              </a:gs>
              <a:gs pos="58000">
                <a:srgbClr val="019DFF">
                  <a:alpha val="23000"/>
                </a:srgbClr>
              </a:gs>
              <a:gs pos="100000">
                <a:srgbClr val="431CE9"/>
              </a:gs>
            </a:gsLst>
            <a:lin ang="189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4063365" y="2632075"/>
            <a:ext cx="6737350" cy="1860550"/>
            <a:chOff x="6399" y="4145"/>
            <a:chExt cx="10610" cy="2930"/>
          </a:xfrm>
        </p:grpSpPr>
        <p:sp>
          <p:nvSpPr>
            <p:cNvPr id="2" name="矩形 1"/>
            <p:cNvSpPr/>
            <p:nvPr/>
          </p:nvSpPr>
          <p:spPr>
            <a:xfrm>
              <a:off x="9693" y="5716"/>
              <a:ext cx="7317" cy="840"/>
            </a:xfrm>
            <a:prstGeom prst="rect">
              <a:avLst/>
            </a:prstGeom>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sz="1200" b="1" dirty="0">
                  <a:solidFill>
                    <a:schemeClr val="bg2">
                      <a:lumMod val="85000"/>
                    </a:schemeClr>
                  </a:solidFill>
                  <a:latin typeface="思源黑体 CN Normal" panose="020B0400000000000000" charset="-122"/>
                  <a:ea typeface="思源黑体 CN Normal" panose="020B0400000000000000" charset="-122"/>
                  <a:cs typeface="+mn-ea"/>
                  <a:sym typeface="+mn-ea"/>
                </a:rPr>
                <a:t>Enter the core text content here</a:t>
              </a:r>
              <a:r>
                <a:rPr lang="en-US" sz="1200" b="1" dirty="0">
                  <a:solidFill>
                    <a:schemeClr val="bg2">
                      <a:lumMod val="85000"/>
                    </a:schemeClr>
                  </a:solidFill>
                  <a:latin typeface="思源黑体 CN Normal" panose="020B0400000000000000" charset="-122"/>
                  <a:ea typeface="思源黑体 CN Normal" panose="020B0400000000000000" charset="-122"/>
                  <a:cs typeface="+mn-ea"/>
                  <a:sym typeface="+mn-ea"/>
                </a:rPr>
                <a:t>.</a:t>
              </a:r>
              <a:r>
                <a:rPr sz="1200" b="1" dirty="0">
                  <a:solidFill>
                    <a:schemeClr val="bg2">
                      <a:lumMod val="85000"/>
                    </a:schemeClr>
                  </a:solidFill>
                  <a:latin typeface="思源黑体 CN Normal" panose="020B0400000000000000" charset="-122"/>
                  <a:ea typeface="思源黑体 CN Normal" panose="020B0400000000000000" charset="-122"/>
                  <a:cs typeface="+mn-ea"/>
                  <a:sym typeface="+mn-ea"/>
                </a:rPr>
                <a:t>Enter the core text content here</a:t>
              </a:r>
              <a:r>
                <a:rPr lang="en-US" sz="1200" b="1" dirty="0">
                  <a:solidFill>
                    <a:schemeClr val="bg2">
                      <a:lumMod val="85000"/>
                    </a:schemeClr>
                  </a:solidFill>
                  <a:latin typeface="思源黑体 CN Normal" panose="020B0400000000000000" charset="-122"/>
                  <a:ea typeface="思源黑体 CN Normal" panose="020B0400000000000000" charset="-122"/>
                  <a:cs typeface="+mn-ea"/>
                  <a:sym typeface="+mn-ea"/>
                </a:rPr>
                <a:t>.</a:t>
              </a:r>
              <a:r>
                <a:rPr sz="1200" b="1" dirty="0">
                  <a:solidFill>
                    <a:schemeClr val="bg2">
                      <a:lumMod val="85000"/>
                    </a:schemeClr>
                  </a:solidFill>
                  <a:latin typeface="思源黑体 CN Normal" panose="020B0400000000000000" charset="-122"/>
                  <a:ea typeface="思源黑体 CN Normal" panose="020B0400000000000000" charset="-122"/>
                  <a:cs typeface="+mn-ea"/>
                  <a:sym typeface="+mn-ea"/>
                </a:rPr>
                <a:t>Enter the core text content here</a:t>
              </a:r>
              <a:r>
                <a:rPr lang="en-US" sz="1200" b="1" dirty="0">
                  <a:solidFill>
                    <a:schemeClr val="bg2">
                      <a:lumMod val="85000"/>
                    </a:schemeClr>
                  </a:solidFill>
                  <a:latin typeface="思源黑体 CN Normal" panose="020B0400000000000000" charset="-122"/>
                  <a:ea typeface="思源黑体 CN Normal" panose="020B0400000000000000" charset="-122"/>
                  <a:cs typeface="+mn-ea"/>
                  <a:sym typeface="+mn-ea"/>
                </a:rPr>
                <a:t>.</a:t>
              </a:r>
              <a:endParaRPr lang="en-US" sz="1200" b="1" dirty="0">
                <a:solidFill>
                  <a:schemeClr val="bg2">
                    <a:lumMod val="85000"/>
                  </a:schemeClr>
                </a:solidFill>
                <a:latin typeface="思源黑体 CN Normal" panose="020B0400000000000000" charset="-122"/>
                <a:ea typeface="思源黑体 CN Normal" panose="020B0400000000000000" charset="-122"/>
                <a:cs typeface="+mn-ea"/>
                <a:sym typeface="+mn-ea"/>
              </a:endParaRPr>
            </a:p>
          </p:txBody>
        </p:sp>
        <p:sp>
          <p:nvSpPr>
            <p:cNvPr id="4" name="矩形 3"/>
            <p:cNvSpPr/>
            <p:nvPr/>
          </p:nvSpPr>
          <p:spPr>
            <a:xfrm>
              <a:off x="9693" y="4765"/>
              <a:ext cx="6507" cy="951"/>
            </a:xfrm>
            <a:prstGeom prst="rect">
              <a:avLst/>
            </a:prstGeom>
          </p:spPr>
          <p:txBody>
            <a:bodyPr wrap="square">
              <a:spAutoFit/>
            </a:bodyPr>
            <a:lstStyle/>
            <a:p>
              <a:pPr marL="0" marR="0" lvl="0" algn="l" defTabSz="914400" rtl="0" eaLnBrk="1" fontAlgn="auto" latinLnBrk="0" hangingPunct="1">
                <a:lnSpc>
                  <a:spcPts val="4000"/>
                </a:lnSpc>
                <a:spcBef>
                  <a:spcPts val="0"/>
                </a:spcBef>
                <a:spcAft>
                  <a:spcPts val="0"/>
                </a:spcAft>
                <a:buClrTx/>
                <a:buSzTx/>
                <a:buFontTx/>
                <a:buNone/>
                <a:defRPr/>
              </a:pPr>
              <a:r>
                <a:rPr kumimoji="0" lang="zh-CN" altLang="en-US" sz="4000" i="0" u="none" strike="noStrike" kern="1200" cap="none" spc="0" normalizeH="0" baseline="0">
                  <a:gradFill>
                    <a:gsLst>
                      <a:gs pos="0">
                        <a:srgbClr val="97BDEF"/>
                      </a:gs>
                      <a:gs pos="50000">
                        <a:srgbClr val="D5E1F3">
                          <a:alpha val="100000"/>
                        </a:srgbClr>
                      </a:gs>
                      <a:gs pos="100000">
                        <a:schemeClr val="bg2">
                          <a:lumMod val="95000"/>
                        </a:schemeClr>
                      </a:gs>
                    </a:gsLst>
                    <a:lin ang="16200000" scaled="0"/>
                  </a:gradFill>
                  <a:latin typeface="思源黑体 CN Bold" panose="020B0800000000000000" charset="-122"/>
                  <a:ea typeface="思源黑体 CN Bold" panose="020B0800000000000000" charset="-122"/>
                </a:rPr>
                <a:t>EDIT THE TITLE</a:t>
              </a:r>
              <a:endParaRPr kumimoji="0" lang="zh-CN" altLang="en-US" sz="4000" i="0" u="none" strike="noStrike" kern="1200" cap="none" spc="0" normalizeH="0" baseline="0">
                <a:gradFill>
                  <a:gsLst>
                    <a:gs pos="0">
                      <a:srgbClr val="97BDEF"/>
                    </a:gs>
                    <a:gs pos="50000">
                      <a:srgbClr val="D5E1F3">
                        <a:alpha val="100000"/>
                      </a:srgbClr>
                    </a:gs>
                    <a:gs pos="100000">
                      <a:schemeClr val="bg2">
                        <a:lumMod val="95000"/>
                      </a:schemeClr>
                    </a:gs>
                  </a:gsLst>
                  <a:lin ang="16200000" scaled="0"/>
                </a:gradFill>
                <a:latin typeface="思源黑体 CN Bold" panose="020B0800000000000000" charset="-122"/>
                <a:ea typeface="思源黑体 CN Bold" panose="020B0800000000000000" charset="-122"/>
              </a:endParaRPr>
            </a:p>
          </p:txBody>
        </p:sp>
        <p:sp>
          <p:nvSpPr>
            <p:cNvPr id="5" name="文本框 4"/>
            <p:cNvSpPr txBox="1"/>
            <p:nvPr/>
          </p:nvSpPr>
          <p:spPr>
            <a:xfrm>
              <a:off x="6399" y="4145"/>
              <a:ext cx="3294" cy="2931"/>
            </a:xfrm>
            <a:prstGeom prst="rect">
              <a:avLst/>
            </a:prstGeom>
            <a:noFill/>
          </p:spPr>
          <p:txBody>
            <a:bodyPr wrap="square" rtlCol="0">
              <a:spAutoFit/>
            </a:bodyPr>
            <a:lstStyle/>
            <a:p>
              <a:r>
                <a:rPr lang="zh-CN" altLang="en-US" sz="11500">
                  <a:gradFill>
                    <a:gsLst>
                      <a:gs pos="0">
                        <a:srgbClr val="97BDEF"/>
                      </a:gs>
                      <a:gs pos="50000">
                        <a:srgbClr val="D5E1F3">
                          <a:alpha val="100000"/>
                        </a:srgbClr>
                      </a:gs>
                      <a:gs pos="100000">
                        <a:schemeClr val="bg2">
                          <a:lumMod val="95000"/>
                        </a:schemeClr>
                      </a:gs>
                    </a:gsLst>
                    <a:lin ang="16200000" scaled="0"/>
                  </a:gradFill>
                  <a:latin typeface="思源黑体 CN Bold" panose="020B0800000000000000" charset="-122"/>
                  <a:ea typeface="思源黑体 CN Bold" panose="020B0800000000000000" charset="-122"/>
                </a:rPr>
                <a:t>0</a:t>
              </a:r>
              <a:r>
                <a:rPr lang="en-US" altLang="zh-CN" sz="11500">
                  <a:gradFill>
                    <a:gsLst>
                      <a:gs pos="0">
                        <a:srgbClr val="97BDEF"/>
                      </a:gs>
                      <a:gs pos="50000">
                        <a:srgbClr val="D5E1F3">
                          <a:alpha val="100000"/>
                        </a:srgbClr>
                      </a:gs>
                      <a:gs pos="100000">
                        <a:schemeClr val="bg2">
                          <a:lumMod val="95000"/>
                        </a:schemeClr>
                      </a:gs>
                    </a:gsLst>
                    <a:lin ang="16200000" scaled="0"/>
                  </a:gradFill>
                  <a:latin typeface="思源黑体 CN Bold" panose="020B0800000000000000" charset="-122"/>
                  <a:ea typeface="思源黑体 CN Bold" panose="020B0800000000000000" charset="-122"/>
                </a:rPr>
                <a:t>4</a:t>
              </a:r>
              <a:endParaRPr lang="en-US" altLang="zh-CN" sz="11500">
                <a:gradFill>
                  <a:gsLst>
                    <a:gs pos="0">
                      <a:srgbClr val="97BDEF"/>
                    </a:gs>
                    <a:gs pos="50000">
                      <a:srgbClr val="D5E1F3">
                        <a:alpha val="100000"/>
                      </a:srgbClr>
                    </a:gs>
                    <a:gs pos="100000">
                      <a:schemeClr val="bg2">
                        <a:lumMod val="95000"/>
                      </a:schemeClr>
                    </a:gs>
                  </a:gsLst>
                  <a:lin ang="16200000" scaled="0"/>
                </a:gradFill>
                <a:latin typeface="思源黑体 CN Bold" panose="020B0800000000000000" charset="-122"/>
                <a:ea typeface="思源黑体 CN Bold" panose="020B0800000000000000" charset="-122"/>
              </a:endParaRPr>
            </a:p>
          </p:txBody>
        </p:sp>
      </p:grpSp>
    </p:spTree>
    <p:custDataLst>
      <p:tags r:id="rId2"/>
    </p:custDataLst>
  </p:cSld>
  <p:clrMapOvr>
    <a:masterClrMapping/>
  </p:clrMapOvr>
  <p:transition advTm="3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9125" y="606425"/>
            <a:ext cx="10670540" cy="5306695"/>
            <a:chOff x="975" y="955"/>
            <a:chExt cx="16804" cy="8357"/>
          </a:xfrm>
        </p:grpSpPr>
        <p:sp>
          <p:nvSpPr>
            <p:cNvPr id="168" name="矩形 167"/>
            <p:cNvSpPr/>
            <p:nvPr/>
          </p:nvSpPr>
          <p:spPr>
            <a:xfrm>
              <a:off x="1717" y="955"/>
              <a:ext cx="6993" cy="951"/>
            </a:xfrm>
            <a:prstGeom prst="rect">
              <a:avLst/>
            </a:prstGeom>
          </p:spPr>
          <p:txBody>
            <a:bodyPr wrap="square">
              <a:spAutoFit/>
            </a:bodyPr>
            <a:lstStyle/>
            <a:p>
              <a:pPr marL="0" marR="0" lvl="0" indent="0" algn="l" defTabSz="914400" rtl="0" eaLnBrk="1" fontAlgn="auto" latinLnBrk="0" hangingPunct="1">
                <a:lnSpc>
                  <a:spcPts val="4000"/>
                </a:lnSpc>
                <a:spcBef>
                  <a:spcPts val="0"/>
                </a:spcBef>
                <a:spcAft>
                  <a:spcPts val="0"/>
                </a:spcAft>
                <a:buClrTx/>
                <a:buSzTx/>
                <a:buFontTx/>
                <a:buNone/>
                <a:defRPr/>
              </a:pPr>
              <a:r>
                <a:rPr lang="zh-CN" altLang="en-US" sz="3600">
                  <a:gradFill>
                    <a:gsLst>
                      <a:gs pos="0">
                        <a:srgbClr val="0063A2"/>
                      </a:gs>
                      <a:gs pos="100000">
                        <a:srgbClr val="431CE9"/>
                      </a:gs>
                    </a:gsLst>
                    <a:lin ang="5400000" scaled="0"/>
                  </a:gradFill>
                  <a:latin typeface="思源黑体 CN Bold" panose="020B0800000000000000" charset="-122"/>
                  <a:ea typeface="思源黑体 CN Bold" panose="020B0800000000000000" charset="-122"/>
                  <a:sym typeface="+mn-ea"/>
                </a:rPr>
                <a:t>在此输入标题</a:t>
              </a:r>
              <a:endParaRPr kumimoji="0" lang="zh-CN" altLang="en-US" sz="3600" b="0" i="0" u="none" strike="noStrike" kern="1200" cap="none" spc="0" normalizeH="0" baseline="0">
                <a:blipFill>
                  <a:blip r:embed="rId1"/>
                  <a:stretch>
                    <a:fillRect/>
                  </a:stretch>
                </a:blipFill>
                <a:latin typeface="思源黑体 CN Bold" panose="020B0800000000000000" charset="-122"/>
                <a:ea typeface="思源黑体 CN Bold" panose="020B0800000000000000" charset="-122"/>
                <a:cs typeface="+mn-cs"/>
              </a:endParaRPr>
            </a:p>
          </p:txBody>
        </p:sp>
        <p:sp>
          <p:nvSpPr>
            <p:cNvPr id="7" name="椭圆 6"/>
            <p:cNvSpPr/>
            <p:nvPr/>
          </p:nvSpPr>
          <p:spPr>
            <a:xfrm>
              <a:off x="7324" y="3168"/>
              <a:ext cx="913" cy="913"/>
            </a:xfrm>
            <a:prstGeom prst="ellipse">
              <a:avLst/>
            </a:prstGeom>
            <a:gradFill rotWithShape="1">
              <a:gsLst>
                <a:gs pos="0">
                  <a:srgbClr val="0C5FAC"/>
                </a:gs>
                <a:gs pos="94000">
                  <a:srgbClr val="283ECB"/>
                </a:gs>
              </a:gsLst>
              <a:lin ang="0" scaled="0"/>
            </a:gradFill>
            <a:ln w="25400">
              <a:noFill/>
            </a:ln>
            <a:effectLst>
              <a:outerShdw blurRad="1778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4400">
                <a:solidFill>
                  <a:schemeClr val="tx1">
                    <a:lumMod val="50000"/>
                    <a:lumOff val="50000"/>
                  </a:schemeClr>
                </a:solidFill>
                <a:latin typeface="Bebas" pitchFamily="2" charset="0"/>
                <a:ea typeface="思源黑体 CN Normal" panose="020B0400000000000000" charset="-122"/>
                <a:cs typeface="思源黑体 CN Normal" panose="020B0400000000000000" charset="-122"/>
                <a:sym typeface="Bebas" pitchFamily="2" charset="0"/>
              </a:endParaRPr>
            </a:p>
          </p:txBody>
        </p:sp>
        <p:sp>
          <p:nvSpPr>
            <p:cNvPr id="8" name="椭圆 7"/>
            <p:cNvSpPr/>
            <p:nvPr/>
          </p:nvSpPr>
          <p:spPr>
            <a:xfrm>
              <a:off x="7324" y="5521"/>
              <a:ext cx="913" cy="913"/>
            </a:xfrm>
            <a:prstGeom prst="ellipse">
              <a:avLst/>
            </a:prstGeom>
            <a:gradFill rotWithShape="1">
              <a:gsLst>
                <a:gs pos="0">
                  <a:srgbClr val="0C5FAC"/>
                </a:gs>
                <a:gs pos="94000">
                  <a:srgbClr val="283ECB"/>
                </a:gs>
              </a:gsLst>
              <a:lin ang="0" scaled="0"/>
            </a:gradFill>
            <a:ln w="25400">
              <a:noFill/>
            </a:ln>
            <a:effectLst>
              <a:outerShdw blurRad="1778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4400">
                <a:solidFill>
                  <a:schemeClr val="tx1">
                    <a:lumMod val="50000"/>
                    <a:lumOff val="50000"/>
                  </a:schemeClr>
                </a:solidFill>
                <a:latin typeface="Bebas" pitchFamily="2" charset="0"/>
                <a:ea typeface="思源黑体 CN Normal" panose="020B0400000000000000" charset="-122"/>
                <a:cs typeface="思源黑体 CN Normal" panose="020B0400000000000000" charset="-122"/>
                <a:sym typeface="Bebas" pitchFamily="2" charset="0"/>
              </a:endParaRPr>
            </a:p>
          </p:txBody>
        </p:sp>
        <p:sp>
          <p:nvSpPr>
            <p:cNvPr id="9" name="椭圆 8"/>
            <p:cNvSpPr/>
            <p:nvPr/>
          </p:nvSpPr>
          <p:spPr>
            <a:xfrm>
              <a:off x="7324" y="7771"/>
              <a:ext cx="913" cy="913"/>
            </a:xfrm>
            <a:prstGeom prst="ellipse">
              <a:avLst/>
            </a:prstGeom>
            <a:gradFill rotWithShape="1">
              <a:gsLst>
                <a:gs pos="0">
                  <a:srgbClr val="0C5FAC"/>
                </a:gs>
                <a:gs pos="94000">
                  <a:srgbClr val="283ECB"/>
                </a:gs>
              </a:gsLst>
              <a:lin ang="0" scaled="0"/>
            </a:gradFill>
            <a:ln w="25400">
              <a:noFill/>
            </a:ln>
            <a:effectLst>
              <a:outerShdw blurRad="1778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4400">
                <a:solidFill>
                  <a:schemeClr val="tx1">
                    <a:lumMod val="50000"/>
                    <a:lumOff val="50000"/>
                  </a:schemeClr>
                </a:solidFill>
                <a:latin typeface="Bebas" pitchFamily="2" charset="0"/>
                <a:ea typeface="思源黑体 CN Normal" panose="020B0400000000000000" charset="-122"/>
                <a:cs typeface="思源黑体 CN Normal" panose="020B0400000000000000" charset="-122"/>
                <a:sym typeface="Bebas" pitchFamily="2" charset="0"/>
              </a:endParaRPr>
            </a:p>
          </p:txBody>
        </p:sp>
        <p:sp>
          <p:nvSpPr>
            <p:cNvPr id="26" name="Freeform 158"/>
            <p:cNvSpPr>
              <a:spLocks noEditPoints="1"/>
            </p:cNvSpPr>
            <p:nvPr/>
          </p:nvSpPr>
          <p:spPr bwMode="auto">
            <a:xfrm>
              <a:off x="7594" y="8050"/>
              <a:ext cx="374" cy="387"/>
            </a:xfrm>
            <a:custGeom>
              <a:avLst/>
              <a:gdLst>
                <a:gd name="T0" fmla="*/ 107 w 108"/>
                <a:gd name="T1" fmla="*/ 7 h 112"/>
                <a:gd name="T2" fmla="*/ 108 w 108"/>
                <a:gd name="T3" fmla="*/ 4 h 112"/>
                <a:gd name="T4" fmla="*/ 105 w 108"/>
                <a:gd name="T5" fmla="*/ 0 h 112"/>
                <a:gd name="T6" fmla="*/ 104 w 108"/>
                <a:gd name="T7" fmla="*/ 0 h 112"/>
                <a:gd name="T8" fmla="*/ 4 w 108"/>
                <a:gd name="T9" fmla="*/ 0 h 112"/>
                <a:gd name="T10" fmla="*/ 1 w 108"/>
                <a:gd name="T11" fmla="*/ 1 h 112"/>
                <a:gd name="T12" fmla="*/ 1 w 108"/>
                <a:gd name="T13" fmla="*/ 7 h 112"/>
                <a:gd name="T14" fmla="*/ 52 w 108"/>
                <a:gd name="T15" fmla="*/ 70 h 112"/>
                <a:gd name="T16" fmla="*/ 52 w 108"/>
                <a:gd name="T17" fmla="*/ 104 h 112"/>
                <a:gd name="T18" fmla="*/ 36 w 108"/>
                <a:gd name="T19" fmla="*/ 104 h 112"/>
                <a:gd name="T20" fmla="*/ 32 w 108"/>
                <a:gd name="T21" fmla="*/ 108 h 112"/>
                <a:gd name="T22" fmla="*/ 36 w 108"/>
                <a:gd name="T23" fmla="*/ 112 h 112"/>
                <a:gd name="T24" fmla="*/ 76 w 108"/>
                <a:gd name="T25" fmla="*/ 112 h 112"/>
                <a:gd name="T26" fmla="*/ 80 w 108"/>
                <a:gd name="T27" fmla="*/ 108 h 112"/>
                <a:gd name="T28" fmla="*/ 76 w 108"/>
                <a:gd name="T29" fmla="*/ 104 h 112"/>
                <a:gd name="T30" fmla="*/ 60 w 108"/>
                <a:gd name="T31" fmla="*/ 104 h 112"/>
                <a:gd name="T32" fmla="*/ 60 w 108"/>
                <a:gd name="T33" fmla="*/ 69 h 112"/>
                <a:gd name="T34" fmla="*/ 107 w 108"/>
                <a:gd name="T35" fmla="*/ 7 h 112"/>
                <a:gd name="T36" fmla="*/ 56 w 108"/>
                <a:gd name="T37" fmla="*/ 62 h 112"/>
                <a:gd name="T38" fmla="*/ 12 w 108"/>
                <a:gd name="T39" fmla="*/ 8 h 112"/>
                <a:gd name="T40" fmla="*/ 96 w 108"/>
                <a:gd name="T41" fmla="*/ 8 h 112"/>
                <a:gd name="T42" fmla="*/ 56 w 108"/>
                <a:gd name="T43" fmla="*/ 6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12">
                  <a:moveTo>
                    <a:pt x="107" y="7"/>
                  </a:moveTo>
                  <a:cubicBezTo>
                    <a:pt x="107" y="6"/>
                    <a:pt x="108" y="5"/>
                    <a:pt x="108" y="4"/>
                  </a:cubicBezTo>
                  <a:cubicBezTo>
                    <a:pt x="108" y="2"/>
                    <a:pt x="107" y="1"/>
                    <a:pt x="105" y="0"/>
                  </a:cubicBezTo>
                  <a:cubicBezTo>
                    <a:pt x="105" y="0"/>
                    <a:pt x="104" y="0"/>
                    <a:pt x="104" y="0"/>
                  </a:cubicBezTo>
                  <a:cubicBezTo>
                    <a:pt x="4" y="0"/>
                    <a:pt x="4" y="0"/>
                    <a:pt x="4" y="0"/>
                  </a:cubicBezTo>
                  <a:cubicBezTo>
                    <a:pt x="3" y="0"/>
                    <a:pt x="2" y="0"/>
                    <a:pt x="1" y="1"/>
                  </a:cubicBezTo>
                  <a:cubicBezTo>
                    <a:pt x="0" y="3"/>
                    <a:pt x="0" y="5"/>
                    <a:pt x="1" y="7"/>
                  </a:cubicBezTo>
                  <a:cubicBezTo>
                    <a:pt x="52" y="70"/>
                    <a:pt x="52" y="70"/>
                    <a:pt x="52" y="70"/>
                  </a:cubicBezTo>
                  <a:cubicBezTo>
                    <a:pt x="52" y="104"/>
                    <a:pt x="52" y="104"/>
                    <a:pt x="52" y="104"/>
                  </a:cubicBezTo>
                  <a:cubicBezTo>
                    <a:pt x="36" y="104"/>
                    <a:pt x="36" y="104"/>
                    <a:pt x="36" y="104"/>
                  </a:cubicBezTo>
                  <a:cubicBezTo>
                    <a:pt x="34" y="104"/>
                    <a:pt x="32" y="106"/>
                    <a:pt x="32" y="108"/>
                  </a:cubicBezTo>
                  <a:cubicBezTo>
                    <a:pt x="32" y="110"/>
                    <a:pt x="34" y="112"/>
                    <a:pt x="36" y="112"/>
                  </a:cubicBezTo>
                  <a:cubicBezTo>
                    <a:pt x="76" y="112"/>
                    <a:pt x="76" y="112"/>
                    <a:pt x="76" y="112"/>
                  </a:cubicBezTo>
                  <a:cubicBezTo>
                    <a:pt x="78" y="112"/>
                    <a:pt x="80" y="110"/>
                    <a:pt x="80" y="108"/>
                  </a:cubicBezTo>
                  <a:cubicBezTo>
                    <a:pt x="80" y="106"/>
                    <a:pt x="78" y="104"/>
                    <a:pt x="76" y="104"/>
                  </a:cubicBezTo>
                  <a:cubicBezTo>
                    <a:pt x="60" y="104"/>
                    <a:pt x="60" y="104"/>
                    <a:pt x="60" y="104"/>
                  </a:cubicBezTo>
                  <a:cubicBezTo>
                    <a:pt x="60" y="69"/>
                    <a:pt x="60" y="69"/>
                    <a:pt x="60" y="69"/>
                  </a:cubicBezTo>
                  <a:lnTo>
                    <a:pt x="107" y="7"/>
                  </a:lnTo>
                  <a:close/>
                  <a:moveTo>
                    <a:pt x="56" y="62"/>
                  </a:moveTo>
                  <a:cubicBezTo>
                    <a:pt x="12" y="8"/>
                    <a:pt x="12" y="8"/>
                    <a:pt x="12" y="8"/>
                  </a:cubicBezTo>
                  <a:cubicBezTo>
                    <a:pt x="96" y="8"/>
                    <a:pt x="96" y="8"/>
                    <a:pt x="96" y="8"/>
                  </a:cubicBezTo>
                  <a:lnTo>
                    <a:pt x="56" y="62"/>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lumMod val="50000"/>
                    <a:lumOff val="50000"/>
                  </a:schemeClr>
                </a:solidFill>
                <a:latin typeface="Bebas" pitchFamily="2" charset="0"/>
                <a:ea typeface="思源黑体 CN Normal" panose="020B0400000000000000" charset="-122"/>
                <a:cs typeface="思源黑体 CN Normal" panose="020B0400000000000000" charset="-122"/>
                <a:sym typeface="Bebas" pitchFamily="2" charset="0"/>
              </a:endParaRPr>
            </a:p>
          </p:txBody>
        </p:sp>
        <p:sp>
          <p:nvSpPr>
            <p:cNvPr id="10" name="Freeform 204"/>
            <p:cNvSpPr>
              <a:spLocks noEditPoints="1"/>
            </p:cNvSpPr>
            <p:nvPr/>
          </p:nvSpPr>
          <p:spPr bwMode="auto">
            <a:xfrm>
              <a:off x="7548" y="5781"/>
              <a:ext cx="443" cy="415"/>
            </a:xfrm>
            <a:custGeom>
              <a:avLst/>
              <a:gdLst>
                <a:gd name="T0" fmla="*/ 112 w 128"/>
                <a:gd name="T1" fmla="*/ 16 h 120"/>
                <a:gd name="T2" fmla="*/ 88 w 128"/>
                <a:gd name="T3" fmla="*/ 16 h 120"/>
                <a:gd name="T4" fmla="*/ 88 w 128"/>
                <a:gd name="T5" fmla="*/ 8 h 120"/>
                <a:gd name="T6" fmla="*/ 80 w 128"/>
                <a:gd name="T7" fmla="*/ 0 h 120"/>
                <a:gd name="T8" fmla="*/ 48 w 128"/>
                <a:gd name="T9" fmla="*/ 0 h 120"/>
                <a:gd name="T10" fmla="*/ 40 w 128"/>
                <a:gd name="T11" fmla="*/ 8 h 120"/>
                <a:gd name="T12" fmla="*/ 40 w 128"/>
                <a:gd name="T13" fmla="*/ 16 h 120"/>
                <a:gd name="T14" fmla="*/ 16 w 128"/>
                <a:gd name="T15" fmla="*/ 16 h 120"/>
                <a:gd name="T16" fmla="*/ 0 w 128"/>
                <a:gd name="T17" fmla="*/ 32 h 120"/>
                <a:gd name="T18" fmla="*/ 0 w 128"/>
                <a:gd name="T19" fmla="*/ 104 h 120"/>
                <a:gd name="T20" fmla="*/ 16 w 128"/>
                <a:gd name="T21" fmla="*/ 120 h 120"/>
                <a:gd name="T22" fmla="*/ 112 w 128"/>
                <a:gd name="T23" fmla="*/ 120 h 120"/>
                <a:gd name="T24" fmla="*/ 128 w 128"/>
                <a:gd name="T25" fmla="*/ 104 h 120"/>
                <a:gd name="T26" fmla="*/ 128 w 128"/>
                <a:gd name="T27" fmla="*/ 32 h 120"/>
                <a:gd name="T28" fmla="*/ 112 w 128"/>
                <a:gd name="T29" fmla="*/ 16 h 120"/>
                <a:gd name="T30" fmla="*/ 48 w 128"/>
                <a:gd name="T31" fmla="*/ 12 h 120"/>
                <a:gd name="T32" fmla="*/ 52 w 128"/>
                <a:gd name="T33" fmla="*/ 8 h 120"/>
                <a:gd name="T34" fmla="*/ 76 w 128"/>
                <a:gd name="T35" fmla="*/ 8 h 120"/>
                <a:gd name="T36" fmla="*/ 80 w 128"/>
                <a:gd name="T37" fmla="*/ 12 h 120"/>
                <a:gd name="T38" fmla="*/ 80 w 128"/>
                <a:gd name="T39" fmla="*/ 16 h 120"/>
                <a:gd name="T40" fmla="*/ 76 w 128"/>
                <a:gd name="T41" fmla="*/ 16 h 120"/>
                <a:gd name="T42" fmla="*/ 52 w 128"/>
                <a:gd name="T43" fmla="*/ 16 h 120"/>
                <a:gd name="T44" fmla="*/ 48 w 128"/>
                <a:gd name="T45" fmla="*/ 16 h 120"/>
                <a:gd name="T46" fmla="*/ 48 w 128"/>
                <a:gd name="T47" fmla="*/ 12 h 120"/>
                <a:gd name="T48" fmla="*/ 120 w 128"/>
                <a:gd name="T49" fmla="*/ 104 h 120"/>
                <a:gd name="T50" fmla="*/ 112 w 128"/>
                <a:gd name="T51" fmla="*/ 112 h 120"/>
                <a:gd name="T52" fmla="*/ 16 w 128"/>
                <a:gd name="T53" fmla="*/ 112 h 120"/>
                <a:gd name="T54" fmla="*/ 8 w 128"/>
                <a:gd name="T55" fmla="*/ 104 h 120"/>
                <a:gd name="T56" fmla="*/ 8 w 128"/>
                <a:gd name="T57" fmla="*/ 60 h 120"/>
                <a:gd name="T58" fmla="*/ 49 w 128"/>
                <a:gd name="T59" fmla="*/ 60 h 120"/>
                <a:gd name="T60" fmla="*/ 48 w 128"/>
                <a:gd name="T61" fmla="*/ 64 h 120"/>
                <a:gd name="T62" fmla="*/ 64 w 128"/>
                <a:gd name="T63" fmla="*/ 80 h 120"/>
                <a:gd name="T64" fmla="*/ 80 w 128"/>
                <a:gd name="T65" fmla="*/ 64 h 120"/>
                <a:gd name="T66" fmla="*/ 79 w 128"/>
                <a:gd name="T67" fmla="*/ 60 h 120"/>
                <a:gd name="T68" fmla="*/ 120 w 128"/>
                <a:gd name="T69" fmla="*/ 60 h 120"/>
                <a:gd name="T70" fmla="*/ 120 w 128"/>
                <a:gd name="T71" fmla="*/ 104 h 120"/>
                <a:gd name="T72" fmla="*/ 56 w 128"/>
                <a:gd name="T73" fmla="*/ 64 h 120"/>
                <a:gd name="T74" fmla="*/ 57 w 128"/>
                <a:gd name="T75" fmla="*/ 60 h 120"/>
                <a:gd name="T76" fmla="*/ 71 w 128"/>
                <a:gd name="T77" fmla="*/ 60 h 120"/>
                <a:gd name="T78" fmla="*/ 72 w 128"/>
                <a:gd name="T79" fmla="*/ 64 h 120"/>
                <a:gd name="T80" fmla="*/ 64 w 128"/>
                <a:gd name="T81" fmla="*/ 72 h 120"/>
                <a:gd name="T82" fmla="*/ 56 w 128"/>
                <a:gd name="T83" fmla="*/ 64 h 120"/>
                <a:gd name="T84" fmla="*/ 120 w 128"/>
                <a:gd name="T85" fmla="*/ 52 h 120"/>
                <a:gd name="T86" fmla="*/ 8 w 128"/>
                <a:gd name="T87" fmla="*/ 52 h 120"/>
                <a:gd name="T88" fmla="*/ 8 w 128"/>
                <a:gd name="T89" fmla="*/ 32 h 120"/>
                <a:gd name="T90" fmla="*/ 16 w 128"/>
                <a:gd name="T91" fmla="*/ 24 h 120"/>
                <a:gd name="T92" fmla="*/ 112 w 128"/>
                <a:gd name="T93" fmla="*/ 24 h 120"/>
                <a:gd name="T94" fmla="*/ 120 w 128"/>
                <a:gd name="T95" fmla="*/ 32 h 120"/>
                <a:gd name="T96" fmla="*/ 120 w 128"/>
                <a:gd name="T9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 h="120">
                  <a:moveTo>
                    <a:pt x="112" y="16"/>
                  </a:moveTo>
                  <a:cubicBezTo>
                    <a:pt x="88" y="16"/>
                    <a:pt x="88" y="16"/>
                    <a:pt x="88" y="16"/>
                  </a:cubicBezTo>
                  <a:cubicBezTo>
                    <a:pt x="88" y="8"/>
                    <a:pt x="88" y="8"/>
                    <a:pt x="88" y="8"/>
                  </a:cubicBezTo>
                  <a:cubicBezTo>
                    <a:pt x="88" y="4"/>
                    <a:pt x="84" y="0"/>
                    <a:pt x="80" y="0"/>
                  </a:cubicBezTo>
                  <a:cubicBezTo>
                    <a:pt x="48" y="0"/>
                    <a:pt x="48" y="0"/>
                    <a:pt x="48" y="0"/>
                  </a:cubicBezTo>
                  <a:cubicBezTo>
                    <a:pt x="44" y="0"/>
                    <a:pt x="40" y="4"/>
                    <a:pt x="40" y="8"/>
                  </a:cubicBezTo>
                  <a:cubicBezTo>
                    <a:pt x="40" y="16"/>
                    <a:pt x="40" y="16"/>
                    <a:pt x="40" y="16"/>
                  </a:cubicBezTo>
                  <a:cubicBezTo>
                    <a:pt x="16" y="16"/>
                    <a:pt x="16" y="16"/>
                    <a:pt x="16" y="16"/>
                  </a:cubicBezTo>
                  <a:cubicBezTo>
                    <a:pt x="7" y="16"/>
                    <a:pt x="0" y="23"/>
                    <a:pt x="0" y="32"/>
                  </a:cubicBezTo>
                  <a:cubicBezTo>
                    <a:pt x="0" y="104"/>
                    <a:pt x="0" y="104"/>
                    <a:pt x="0" y="104"/>
                  </a:cubicBezTo>
                  <a:cubicBezTo>
                    <a:pt x="0" y="113"/>
                    <a:pt x="7" y="120"/>
                    <a:pt x="16" y="120"/>
                  </a:cubicBezTo>
                  <a:cubicBezTo>
                    <a:pt x="112" y="120"/>
                    <a:pt x="112" y="120"/>
                    <a:pt x="112" y="120"/>
                  </a:cubicBezTo>
                  <a:cubicBezTo>
                    <a:pt x="121" y="120"/>
                    <a:pt x="128" y="113"/>
                    <a:pt x="128" y="104"/>
                  </a:cubicBezTo>
                  <a:cubicBezTo>
                    <a:pt x="128" y="32"/>
                    <a:pt x="128" y="32"/>
                    <a:pt x="128" y="32"/>
                  </a:cubicBezTo>
                  <a:cubicBezTo>
                    <a:pt x="128" y="23"/>
                    <a:pt x="121" y="16"/>
                    <a:pt x="112" y="16"/>
                  </a:cubicBezTo>
                  <a:close/>
                  <a:moveTo>
                    <a:pt x="48" y="12"/>
                  </a:moveTo>
                  <a:cubicBezTo>
                    <a:pt x="48" y="10"/>
                    <a:pt x="50" y="8"/>
                    <a:pt x="52" y="8"/>
                  </a:cubicBezTo>
                  <a:cubicBezTo>
                    <a:pt x="76" y="8"/>
                    <a:pt x="76" y="8"/>
                    <a:pt x="76" y="8"/>
                  </a:cubicBezTo>
                  <a:cubicBezTo>
                    <a:pt x="78" y="8"/>
                    <a:pt x="80" y="10"/>
                    <a:pt x="80" y="12"/>
                  </a:cubicBezTo>
                  <a:cubicBezTo>
                    <a:pt x="80" y="16"/>
                    <a:pt x="80" y="16"/>
                    <a:pt x="80" y="16"/>
                  </a:cubicBezTo>
                  <a:cubicBezTo>
                    <a:pt x="78" y="16"/>
                    <a:pt x="78" y="16"/>
                    <a:pt x="76" y="16"/>
                  </a:cubicBezTo>
                  <a:cubicBezTo>
                    <a:pt x="52" y="16"/>
                    <a:pt x="52" y="16"/>
                    <a:pt x="52" y="16"/>
                  </a:cubicBezTo>
                  <a:cubicBezTo>
                    <a:pt x="50" y="16"/>
                    <a:pt x="50" y="16"/>
                    <a:pt x="48" y="16"/>
                  </a:cubicBezTo>
                  <a:lnTo>
                    <a:pt x="48" y="12"/>
                  </a:lnTo>
                  <a:close/>
                  <a:moveTo>
                    <a:pt x="120" y="104"/>
                  </a:moveTo>
                  <a:cubicBezTo>
                    <a:pt x="120" y="108"/>
                    <a:pt x="116" y="112"/>
                    <a:pt x="112" y="112"/>
                  </a:cubicBezTo>
                  <a:cubicBezTo>
                    <a:pt x="16" y="112"/>
                    <a:pt x="16" y="112"/>
                    <a:pt x="16" y="112"/>
                  </a:cubicBezTo>
                  <a:cubicBezTo>
                    <a:pt x="12" y="112"/>
                    <a:pt x="8" y="108"/>
                    <a:pt x="8" y="104"/>
                  </a:cubicBezTo>
                  <a:cubicBezTo>
                    <a:pt x="8" y="60"/>
                    <a:pt x="8" y="60"/>
                    <a:pt x="8" y="60"/>
                  </a:cubicBezTo>
                  <a:cubicBezTo>
                    <a:pt x="49" y="60"/>
                    <a:pt x="49" y="60"/>
                    <a:pt x="49" y="60"/>
                  </a:cubicBezTo>
                  <a:cubicBezTo>
                    <a:pt x="48" y="61"/>
                    <a:pt x="48" y="63"/>
                    <a:pt x="48" y="64"/>
                  </a:cubicBezTo>
                  <a:cubicBezTo>
                    <a:pt x="48" y="73"/>
                    <a:pt x="55" y="80"/>
                    <a:pt x="64" y="80"/>
                  </a:cubicBezTo>
                  <a:cubicBezTo>
                    <a:pt x="73" y="80"/>
                    <a:pt x="80" y="73"/>
                    <a:pt x="80" y="64"/>
                  </a:cubicBezTo>
                  <a:cubicBezTo>
                    <a:pt x="80" y="63"/>
                    <a:pt x="80" y="61"/>
                    <a:pt x="79" y="60"/>
                  </a:cubicBezTo>
                  <a:cubicBezTo>
                    <a:pt x="120" y="60"/>
                    <a:pt x="120" y="60"/>
                    <a:pt x="120" y="60"/>
                  </a:cubicBezTo>
                  <a:lnTo>
                    <a:pt x="120" y="104"/>
                  </a:lnTo>
                  <a:close/>
                  <a:moveTo>
                    <a:pt x="56" y="64"/>
                  </a:moveTo>
                  <a:cubicBezTo>
                    <a:pt x="56" y="63"/>
                    <a:pt x="56" y="61"/>
                    <a:pt x="57" y="60"/>
                  </a:cubicBezTo>
                  <a:cubicBezTo>
                    <a:pt x="71" y="60"/>
                    <a:pt x="71" y="60"/>
                    <a:pt x="71" y="60"/>
                  </a:cubicBezTo>
                  <a:cubicBezTo>
                    <a:pt x="72" y="61"/>
                    <a:pt x="72" y="63"/>
                    <a:pt x="72" y="64"/>
                  </a:cubicBezTo>
                  <a:cubicBezTo>
                    <a:pt x="72" y="68"/>
                    <a:pt x="68" y="72"/>
                    <a:pt x="64" y="72"/>
                  </a:cubicBezTo>
                  <a:cubicBezTo>
                    <a:pt x="60" y="72"/>
                    <a:pt x="56" y="68"/>
                    <a:pt x="56" y="64"/>
                  </a:cubicBezTo>
                  <a:close/>
                  <a:moveTo>
                    <a:pt x="120" y="52"/>
                  </a:moveTo>
                  <a:cubicBezTo>
                    <a:pt x="8" y="52"/>
                    <a:pt x="8" y="52"/>
                    <a:pt x="8" y="52"/>
                  </a:cubicBezTo>
                  <a:cubicBezTo>
                    <a:pt x="8" y="32"/>
                    <a:pt x="8" y="32"/>
                    <a:pt x="8" y="32"/>
                  </a:cubicBezTo>
                  <a:cubicBezTo>
                    <a:pt x="8" y="28"/>
                    <a:pt x="12" y="24"/>
                    <a:pt x="16" y="24"/>
                  </a:cubicBezTo>
                  <a:cubicBezTo>
                    <a:pt x="112" y="24"/>
                    <a:pt x="112" y="24"/>
                    <a:pt x="112" y="24"/>
                  </a:cubicBezTo>
                  <a:cubicBezTo>
                    <a:pt x="116" y="24"/>
                    <a:pt x="120" y="28"/>
                    <a:pt x="120" y="32"/>
                  </a:cubicBezTo>
                  <a:lnTo>
                    <a:pt x="120" y="52"/>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lumMod val="50000"/>
                    <a:lumOff val="50000"/>
                  </a:schemeClr>
                </a:solidFill>
                <a:latin typeface="Bebas" pitchFamily="2" charset="0"/>
                <a:ea typeface="思源黑体 CN Normal" panose="020B0400000000000000" charset="-122"/>
                <a:cs typeface="思源黑体 CN Normal" panose="020B0400000000000000" charset="-122"/>
                <a:sym typeface="Bebas" pitchFamily="2" charset="0"/>
              </a:endParaRPr>
            </a:p>
          </p:txBody>
        </p:sp>
        <p:sp>
          <p:nvSpPr>
            <p:cNvPr id="11" name="Freeform 207"/>
            <p:cNvSpPr>
              <a:spLocks noEditPoints="1"/>
            </p:cNvSpPr>
            <p:nvPr/>
          </p:nvSpPr>
          <p:spPr bwMode="auto">
            <a:xfrm>
              <a:off x="7548" y="3446"/>
              <a:ext cx="443" cy="387"/>
            </a:xfrm>
            <a:custGeom>
              <a:avLst/>
              <a:gdLst>
                <a:gd name="T0" fmla="*/ 112 w 128"/>
                <a:gd name="T1" fmla="*/ 60 h 112"/>
                <a:gd name="T2" fmla="*/ 104 w 128"/>
                <a:gd name="T3" fmla="*/ 60 h 112"/>
                <a:gd name="T4" fmla="*/ 104 w 128"/>
                <a:gd name="T5" fmla="*/ 16 h 112"/>
                <a:gd name="T6" fmla="*/ 88 w 128"/>
                <a:gd name="T7" fmla="*/ 0 h 112"/>
                <a:gd name="T8" fmla="*/ 40 w 128"/>
                <a:gd name="T9" fmla="*/ 0 h 112"/>
                <a:gd name="T10" fmla="*/ 24 w 128"/>
                <a:gd name="T11" fmla="*/ 16 h 112"/>
                <a:gd name="T12" fmla="*/ 24 w 128"/>
                <a:gd name="T13" fmla="*/ 52 h 112"/>
                <a:gd name="T14" fmla="*/ 24 w 128"/>
                <a:gd name="T15" fmla="*/ 56 h 112"/>
                <a:gd name="T16" fmla="*/ 24 w 128"/>
                <a:gd name="T17" fmla="*/ 56 h 112"/>
                <a:gd name="T18" fmla="*/ 24 w 128"/>
                <a:gd name="T19" fmla="*/ 60 h 112"/>
                <a:gd name="T20" fmla="*/ 16 w 128"/>
                <a:gd name="T21" fmla="*/ 60 h 112"/>
                <a:gd name="T22" fmla="*/ 0 w 128"/>
                <a:gd name="T23" fmla="*/ 76 h 112"/>
                <a:gd name="T24" fmla="*/ 0 w 128"/>
                <a:gd name="T25" fmla="*/ 84 h 112"/>
                <a:gd name="T26" fmla="*/ 16 w 128"/>
                <a:gd name="T27" fmla="*/ 100 h 112"/>
                <a:gd name="T28" fmla="*/ 25 w 128"/>
                <a:gd name="T29" fmla="*/ 100 h 112"/>
                <a:gd name="T30" fmla="*/ 40 w 128"/>
                <a:gd name="T31" fmla="*/ 112 h 112"/>
                <a:gd name="T32" fmla="*/ 88 w 128"/>
                <a:gd name="T33" fmla="*/ 112 h 112"/>
                <a:gd name="T34" fmla="*/ 103 w 128"/>
                <a:gd name="T35" fmla="*/ 100 h 112"/>
                <a:gd name="T36" fmla="*/ 112 w 128"/>
                <a:gd name="T37" fmla="*/ 100 h 112"/>
                <a:gd name="T38" fmla="*/ 128 w 128"/>
                <a:gd name="T39" fmla="*/ 84 h 112"/>
                <a:gd name="T40" fmla="*/ 128 w 128"/>
                <a:gd name="T41" fmla="*/ 76 h 112"/>
                <a:gd name="T42" fmla="*/ 112 w 128"/>
                <a:gd name="T43" fmla="*/ 60 h 112"/>
                <a:gd name="T44" fmla="*/ 32 w 128"/>
                <a:gd name="T45" fmla="*/ 16 h 112"/>
                <a:gd name="T46" fmla="*/ 40 w 128"/>
                <a:gd name="T47" fmla="*/ 8 h 112"/>
                <a:gd name="T48" fmla="*/ 88 w 128"/>
                <a:gd name="T49" fmla="*/ 8 h 112"/>
                <a:gd name="T50" fmla="*/ 96 w 128"/>
                <a:gd name="T51" fmla="*/ 16 h 112"/>
                <a:gd name="T52" fmla="*/ 96 w 128"/>
                <a:gd name="T53" fmla="*/ 60 h 112"/>
                <a:gd name="T54" fmla="*/ 32 w 128"/>
                <a:gd name="T55" fmla="*/ 60 h 112"/>
                <a:gd name="T56" fmla="*/ 32 w 128"/>
                <a:gd name="T57" fmla="*/ 16 h 112"/>
                <a:gd name="T58" fmla="*/ 88 w 128"/>
                <a:gd name="T59" fmla="*/ 104 h 112"/>
                <a:gd name="T60" fmla="*/ 40 w 128"/>
                <a:gd name="T61" fmla="*/ 104 h 112"/>
                <a:gd name="T62" fmla="*/ 32 w 128"/>
                <a:gd name="T63" fmla="*/ 96 h 112"/>
                <a:gd name="T64" fmla="*/ 40 w 128"/>
                <a:gd name="T65" fmla="*/ 88 h 112"/>
                <a:gd name="T66" fmla="*/ 88 w 128"/>
                <a:gd name="T67" fmla="*/ 88 h 112"/>
                <a:gd name="T68" fmla="*/ 96 w 128"/>
                <a:gd name="T69" fmla="*/ 96 h 112"/>
                <a:gd name="T70" fmla="*/ 88 w 128"/>
                <a:gd name="T71" fmla="*/ 104 h 112"/>
                <a:gd name="T72" fmla="*/ 120 w 128"/>
                <a:gd name="T73" fmla="*/ 84 h 112"/>
                <a:gd name="T74" fmla="*/ 112 w 128"/>
                <a:gd name="T75" fmla="*/ 92 h 112"/>
                <a:gd name="T76" fmla="*/ 103 w 128"/>
                <a:gd name="T77" fmla="*/ 92 h 112"/>
                <a:gd name="T78" fmla="*/ 88 w 128"/>
                <a:gd name="T79" fmla="*/ 80 h 112"/>
                <a:gd name="T80" fmla="*/ 40 w 128"/>
                <a:gd name="T81" fmla="*/ 80 h 112"/>
                <a:gd name="T82" fmla="*/ 25 w 128"/>
                <a:gd name="T83" fmla="*/ 92 h 112"/>
                <a:gd name="T84" fmla="*/ 16 w 128"/>
                <a:gd name="T85" fmla="*/ 92 h 112"/>
                <a:gd name="T86" fmla="*/ 8 w 128"/>
                <a:gd name="T87" fmla="*/ 84 h 112"/>
                <a:gd name="T88" fmla="*/ 8 w 128"/>
                <a:gd name="T89" fmla="*/ 76 h 112"/>
                <a:gd name="T90" fmla="*/ 16 w 128"/>
                <a:gd name="T91" fmla="*/ 68 h 112"/>
                <a:gd name="T92" fmla="*/ 112 w 128"/>
                <a:gd name="T93" fmla="*/ 68 h 112"/>
                <a:gd name="T94" fmla="*/ 120 w 128"/>
                <a:gd name="T95" fmla="*/ 76 h 112"/>
                <a:gd name="T96" fmla="*/ 120 w 128"/>
                <a:gd name="T97" fmla="*/ 8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 h="112">
                  <a:moveTo>
                    <a:pt x="112" y="60"/>
                  </a:moveTo>
                  <a:cubicBezTo>
                    <a:pt x="104" y="60"/>
                    <a:pt x="104" y="60"/>
                    <a:pt x="104" y="60"/>
                  </a:cubicBezTo>
                  <a:cubicBezTo>
                    <a:pt x="104" y="16"/>
                    <a:pt x="104" y="16"/>
                    <a:pt x="104" y="16"/>
                  </a:cubicBezTo>
                  <a:cubicBezTo>
                    <a:pt x="104" y="7"/>
                    <a:pt x="97" y="0"/>
                    <a:pt x="88" y="0"/>
                  </a:cubicBezTo>
                  <a:cubicBezTo>
                    <a:pt x="40" y="0"/>
                    <a:pt x="40" y="0"/>
                    <a:pt x="40" y="0"/>
                  </a:cubicBezTo>
                  <a:cubicBezTo>
                    <a:pt x="31" y="0"/>
                    <a:pt x="24" y="7"/>
                    <a:pt x="24" y="16"/>
                  </a:cubicBezTo>
                  <a:cubicBezTo>
                    <a:pt x="24" y="52"/>
                    <a:pt x="24" y="52"/>
                    <a:pt x="24" y="52"/>
                  </a:cubicBezTo>
                  <a:cubicBezTo>
                    <a:pt x="24" y="55"/>
                    <a:pt x="24" y="56"/>
                    <a:pt x="24" y="56"/>
                  </a:cubicBezTo>
                  <a:cubicBezTo>
                    <a:pt x="24" y="56"/>
                    <a:pt x="24" y="56"/>
                    <a:pt x="24" y="56"/>
                  </a:cubicBezTo>
                  <a:cubicBezTo>
                    <a:pt x="24" y="56"/>
                    <a:pt x="24" y="57"/>
                    <a:pt x="24" y="60"/>
                  </a:cubicBezTo>
                  <a:cubicBezTo>
                    <a:pt x="16" y="60"/>
                    <a:pt x="16" y="60"/>
                    <a:pt x="16" y="60"/>
                  </a:cubicBezTo>
                  <a:cubicBezTo>
                    <a:pt x="7" y="60"/>
                    <a:pt x="0" y="67"/>
                    <a:pt x="0" y="76"/>
                  </a:cubicBezTo>
                  <a:cubicBezTo>
                    <a:pt x="0" y="84"/>
                    <a:pt x="0" y="84"/>
                    <a:pt x="0" y="84"/>
                  </a:cubicBezTo>
                  <a:cubicBezTo>
                    <a:pt x="0" y="93"/>
                    <a:pt x="7" y="100"/>
                    <a:pt x="16" y="100"/>
                  </a:cubicBezTo>
                  <a:cubicBezTo>
                    <a:pt x="25" y="100"/>
                    <a:pt x="25" y="100"/>
                    <a:pt x="25" y="100"/>
                  </a:cubicBezTo>
                  <a:cubicBezTo>
                    <a:pt x="26" y="107"/>
                    <a:pt x="33" y="112"/>
                    <a:pt x="40" y="112"/>
                  </a:cubicBezTo>
                  <a:cubicBezTo>
                    <a:pt x="88" y="112"/>
                    <a:pt x="88" y="112"/>
                    <a:pt x="88" y="112"/>
                  </a:cubicBezTo>
                  <a:cubicBezTo>
                    <a:pt x="95" y="112"/>
                    <a:pt x="102" y="107"/>
                    <a:pt x="103" y="100"/>
                  </a:cubicBezTo>
                  <a:cubicBezTo>
                    <a:pt x="112" y="100"/>
                    <a:pt x="112" y="100"/>
                    <a:pt x="112" y="100"/>
                  </a:cubicBezTo>
                  <a:cubicBezTo>
                    <a:pt x="121" y="100"/>
                    <a:pt x="128" y="93"/>
                    <a:pt x="128" y="84"/>
                  </a:cubicBezTo>
                  <a:cubicBezTo>
                    <a:pt x="128" y="76"/>
                    <a:pt x="128" y="76"/>
                    <a:pt x="128" y="76"/>
                  </a:cubicBezTo>
                  <a:cubicBezTo>
                    <a:pt x="128" y="67"/>
                    <a:pt x="121" y="60"/>
                    <a:pt x="112" y="60"/>
                  </a:cubicBezTo>
                  <a:close/>
                  <a:moveTo>
                    <a:pt x="32" y="16"/>
                  </a:moveTo>
                  <a:cubicBezTo>
                    <a:pt x="32" y="12"/>
                    <a:pt x="36" y="8"/>
                    <a:pt x="40" y="8"/>
                  </a:cubicBezTo>
                  <a:cubicBezTo>
                    <a:pt x="88" y="8"/>
                    <a:pt x="88" y="8"/>
                    <a:pt x="88" y="8"/>
                  </a:cubicBezTo>
                  <a:cubicBezTo>
                    <a:pt x="92" y="8"/>
                    <a:pt x="96" y="12"/>
                    <a:pt x="96" y="16"/>
                  </a:cubicBezTo>
                  <a:cubicBezTo>
                    <a:pt x="96" y="60"/>
                    <a:pt x="96" y="60"/>
                    <a:pt x="96" y="60"/>
                  </a:cubicBezTo>
                  <a:cubicBezTo>
                    <a:pt x="32" y="60"/>
                    <a:pt x="32" y="60"/>
                    <a:pt x="32" y="60"/>
                  </a:cubicBezTo>
                  <a:lnTo>
                    <a:pt x="32" y="16"/>
                  </a:lnTo>
                  <a:close/>
                  <a:moveTo>
                    <a:pt x="88" y="104"/>
                  </a:moveTo>
                  <a:cubicBezTo>
                    <a:pt x="40" y="104"/>
                    <a:pt x="40" y="104"/>
                    <a:pt x="40" y="104"/>
                  </a:cubicBezTo>
                  <a:cubicBezTo>
                    <a:pt x="36" y="104"/>
                    <a:pt x="32" y="100"/>
                    <a:pt x="32" y="96"/>
                  </a:cubicBezTo>
                  <a:cubicBezTo>
                    <a:pt x="32" y="92"/>
                    <a:pt x="36" y="88"/>
                    <a:pt x="40" y="88"/>
                  </a:cubicBezTo>
                  <a:cubicBezTo>
                    <a:pt x="88" y="88"/>
                    <a:pt x="88" y="88"/>
                    <a:pt x="88" y="88"/>
                  </a:cubicBezTo>
                  <a:cubicBezTo>
                    <a:pt x="92" y="88"/>
                    <a:pt x="96" y="92"/>
                    <a:pt x="96" y="96"/>
                  </a:cubicBezTo>
                  <a:cubicBezTo>
                    <a:pt x="96" y="100"/>
                    <a:pt x="92" y="104"/>
                    <a:pt x="88" y="104"/>
                  </a:cubicBezTo>
                  <a:close/>
                  <a:moveTo>
                    <a:pt x="120" y="84"/>
                  </a:moveTo>
                  <a:cubicBezTo>
                    <a:pt x="120" y="88"/>
                    <a:pt x="116" y="92"/>
                    <a:pt x="112" y="92"/>
                  </a:cubicBezTo>
                  <a:cubicBezTo>
                    <a:pt x="103" y="92"/>
                    <a:pt x="103" y="92"/>
                    <a:pt x="103" y="92"/>
                  </a:cubicBezTo>
                  <a:cubicBezTo>
                    <a:pt x="102" y="85"/>
                    <a:pt x="95" y="80"/>
                    <a:pt x="88" y="80"/>
                  </a:cubicBezTo>
                  <a:cubicBezTo>
                    <a:pt x="40" y="80"/>
                    <a:pt x="40" y="80"/>
                    <a:pt x="40" y="80"/>
                  </a:cubicBezTo>
                  <a:cubicBezTo>
                    <a:pt x="33" y="80"/>
                    <a:pt x="26" y="85"/>
                    <a:pt x="25" y="92"/>
                  </a:cubicBezTo>
                  <a:cubicBezTo>
                    <a:pt x="16" y="92"/>
                    <a:pt x="16" y="92"/>
                    <a:pt x="16" y="92"/>
                  </a:cubicBezTo>
                  <a:cubicBezTo>
                    <a:pt x="12" y="92"/>
                    <a:pt x="8" y="88"/>
                    <a:pt x="8" y="84"/>
                  </a:cubicBezTo>
                  <a:cubicBezTo>
                    <a:pt x="8" y="76"/>
                    <a:pt x="8" y="76"/>
                    <a:pt x="8" y="76"/>
                  </a:cubicBezTo>
                  <a:cubicBezTo>
                    <a:pt x="8" y="72"/>
                    <a:pt x="12" y="68"/>
                    <a:pt x="16" y="68"/>
                  </a:cubicBezTo>
                  <a:cubicBezTo>
                    <a:pt x="112" y="68"/>
                    <a:pt x="112" y="68"/>
                    <a:pt x="112" y="68"/>
                  </a:cubicBezTo>
                  <a:cubicBezTo>
                    <a:pt x="116" y="68"/>
                    <a:pt x="120" y="72"/>
                    <a:pt x="120" y="76"/>
                  </a:cubicBezTo>
                  <a:lnTo>
                    <a:pt x="120" y="84"/>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lumMod val="50000"/>
                    <a:lumOff val="50000"/>
                  </a:schemeClr>
                </a:solidFill>
                <a:latin typeface="Bebas" pitchFamily="2" charset="0"/>
                <a:ea typeface="思源黑体 CN Normal" panose="020B0400000000000000" charset="-122"/>
                <a:cs typeface="思源黑体 CN Normal" panose="020B0400000000000000" charset="-122"/>
                <a:sym typeface="Bebas" pitchFamily="2" charset="0"/>
              </a:endParaRPr>
            </a:p>
          </p:txBody>
        </p:sp>
        <p:sp>
          <p:nvSpPr>
            <p:cNvPr id="12" name="文本框 11"/>
            <p:cNvSpPr txBox="1"/>
            <p:nvPr/>
          </p:nvSpPr>
          <p:spPr>
            <a:xfrm>
              <a:off x="8573" y="3057"/>
              <a:ext cx="2848" cy="531"/>
            </a:xfrm>
            <a:prstGeom prst="rect">
              <a:avLst/>
            </a:prstGeom>
            <a:noFill/>
          </p:spPr>
          <p:txBody>
            <a:bodyPr wrap="none" rtlCol="0">
              <a:spAutoFit/>
            </a:bodyPr>
            <a:lstStyle/>
            <a:p>
              <a:pPr lvl="0" algn="l"/>
              <a:r>
                <a:rPr lang="zh-CN" altLang="en-US" sz="1600" b="1">
                  <a:blipFill>
                    <a:blip r:embed="rId1"/>
                    <a:stretch>
                      <a:fillRect/>
                    </a:stretch>
                  </a:blipFill>
                  <a:latin typeface="思源黑体 CN Bold" panose="020B0800000000000000" charset="-122"/>
                  <a:ea typeface="思源黑体 CN Bold" panose="020B0800000000000000" charset="-122"/>
                  <a:cs typeface="Lato Regular"/>
                  <a:sym typeface="Bebas" pitchFamily="2" charset="0"/>
                </a:rPr>
                <a:t>在此输入标题内容</a:t>
              </a:r>
              <a:endParaRPr lang="zh-CN" altLang="en-US" sz="1600" b="1" dirty="0">
                <a:blipFill>
                  <a:blip r:embed="rId1"/>
                  <a:stretch>
                    <a:fillRect/>
                  </a:stretch>
                </a:blipFill>
                <a:latin typeface="思源黑体 CN Bold" panose="020B0800000000000000" charset="-122"/>
                <a:ea typeface="思源黑体 CN Bold" panose="020B0800000000000000" charset="-122"/>
                <a:cs typeface="Lato Regular"/>
                <a:sym typeface="Bebas" pitchFamily="2" charset="0"/>
              </a:endParaRPr>
            </a:p>
          </p:txBody>
        </p:sp>
        <p:sp>
          <p:nvSpPr>
            <p:cNvPr id="14" name="矩形 13"/>
            <p:cNvSpPr/>
            <p:nvPr/>
          </p:nvSpPr>
          <p:spPr>
            <a:xfrm>
              <a:off x="8573" y="3537"/>
              <a:ext cx="9205" cy="1016"/>
            </a:xfrm>
            <a:prstGeom prst="rect">
              <a:avLst/>
            </a:prstGeom>
          </p:spPr>
          <p:txBody>
            <a:bodyPr wrap="square">
              <a:spAutoFit/>
            </a:bodyPr>
            <a:lstStyle/>
            <a:p>
              <a:pPr>
                <a:lnSpc>
                  <a:spcPct val="150000"/>
                </a:lnSpc>
                <a:spcBef>
                  <a:spcPct val="20000"/>
                </a:spcBef>
              </a:pPr>
              <a:r>
                <a:rPr lang="en-US" sz="1200">
                  <a:solidFill>
                    <a:schemeClr val="tx1">
                      <a:lumMod val="50000"/>
                      <a:lumOff val="50000"/>
                    </a:schemeClr>
                  </a:solidFill>
                  <a:latin typeface="思源黑体 CN Normal" panose="020B0400000000000000" charset="-122"/>
                  <a:ea typeface="思源黑体 CN Normal" panose="020B0400000000000000" charset="-122"/>
                  <a:cs typeface="思源黑体 CN Bold" panose="020B0800000000000000" charset="-122"/>
                  <a:sym typeface="+mn-ea"/>
                </a:rPr>
                <a:t>Enter the core text here.Enter the core text here.Enter the core text here.Enter the core text here.Enter the core text here.Enter the core text here.</a:t>
              </a:r>
              <a:endParaRPr lang="en-US" altLang="en-US" sz="1200">
                <a:solidFill>
                  <a:schemeClr val="tx1">
                    <a:lumMod val="50000"/>
                    <a:lumOff val="50000"/>
                  </a:schemeClr>
                </a:solidFill>
                <a:latin typeface="思源黑体 CN Normal" panose="020B0400000000000000" charset="-122"/>
                <a:ea typeface="思源黑体 CN Normal" panose="020B0400000000000000" charset="-122"/>
                <a:cs typeface="思源黑体 CN Bold" panose="020B0800000000000000" charset="-122"/>
                <a:sym typeface="+mn-ea"/>
              </a:endParaRPr>
            </a:p>
          </p:txBody>
        </p:sp>
        <p:sp>
          <p:nvSpPr>
            <p:cNvPr id="15" name="文本框 14"/>
            <p:cNvSpPr txBox="1"/>
            <p:nvPr/>
          </p:nvSpPr>
          <p:spPr>
            <a:xfrm>
              <a:off x="8573" y="5437"/>
              <a:ext cx="2848" cy="531"/>
            </a:xfrm>
            <a:prstGeom prst="rect">
              <a:avLst/>
            </a:prstGeom>
            <a:noFill/>
          </p:spPr>
          <p:txBody>
            <a:bodyPr wrap="none" rtlCol="0">
              <a:spAutoFit/>
            </a:bodyPr>
            <a:lstStyle/>
            <a:p>
              <a:pPr lvl="0" algn="l"/>
              <a:r>
                <a:rPr lang="zh-CN" altLang="en-US" sz="1600" b="1">
                  <a:blipFill>
                    <a:blip r:embed="rId1"/>
                    <a:stretch>
                      <a:fillRect/>
                    </a:stretch>
                  </a:blipFill>
                  <a:latin typeface="思源黑体 CN Bold" panose="020B0800000000000000" charset="-122"/>
                  <a:ea typeface="思源黑体 CN Bold" panose="020B0800000000000000" charset="-122"/>
                  <a:cs typeface="Lato Regular"/>
                  <a:sym typeface="Bebas" pitchFamily="2" charset="0"/>
                </a:rPr>
                <a:t>在此输入标题内容</a:t>
              </a:r>
              <a:endParaRPr lang="zh-CN" altLang="en-US" sz="1600" b="1" dirty="0">
                <a:blipFill>
                  <a:blip r:embed="rId1"/>
                  <a:stretch>
                    <a:fillRect/>
                  </a:stretch>
                </a:blipFill>
                <a:latin typeface="思源黑体 CN Bold" panose="020B0800000000000000" charset="-122"/>
                <a:ea typeface="思源黑体 CN Bold" panose="020B0800000000000000" charset="-122"/>
                <a:cs typeface="Lato Regular"/>
                <a:sym typeface="Bebas" pitchFamily="2" charset="0"/>
              </a:endParaRPr>
            </a:p>
          </p:txBody>
        </p:sp>
        <p:sp>
          <p:nvSpPr>
            <p:cNvPr id="16" name="矩形 15"/>
            <p:cNvSpPr/>
            <p:nvPr/>
          </p:nvSpPr>
          <p:spPr>
            <a:xfrm>
              <a:off x="8573" y="5916"/>
              <a:ext cx="9204" cy="1016"/>
            </a:xfrm>
            <a:prstGeom prst="rect">
              <a:avLst/>
            </a:prstGeom>
          </p:spPr>
          <p:txBody>
            <a:bodyPr wrap="square">
              <a:spAutoFit/>
            </a:bodyPr>
            <a:lstStyle/>
            <a:p>
              <a:pPr>
                <a:lnSpc>
                  <a:spcPct val="150000"/>
                </a:lnSpc>
                <a:spcBef>
                  <a:spcPct val="20000"/>
                </a:spcBef>
              </a:pPr>
              <a:r>
                <a:rPr lang="en-US" sz="1200">
                  <a:solidFill>
                    <a:schemeClr val="tx1">
                      <a:lumMod val="50000"/>
                      <a:lumOff val="50000"/>
                    </a:schemeClr>
                  </a:solidFill>
                  <a:latin typeface="思源黑体 CN Normal" panose="020B0400000000000000" charset="-122"/>
                  <a:ea typeface="思源黑体 CN Normal" panose="020B0400000000000000" charset="-122"/>
                  <a:cs typeface="思源黑体 CN Bold" panose="020B0800000000000000" charset="-122"/>
                  <a:sym typeface="+mn-ea"/>
                </a:rPr>
                <a:t>Enter the core text here.Enter the core text here.Enter the core text here.Enter the core text here.Enter the core text here.Enter the core text here.</a:t>
              </a:r>
              <a:endParaRPr lang="en-US" altLang="en-US" sz="1200">
                <a:solidFill>
                  <a:schemeClr val="tx1">
                    <a:lumMod val="50000"/>
                    <a:lumOff val="50000"/>
                  </a:schemeClr>
                </a:solidFill>
                <a:latin typeface="思源黑体 CN Normal" panose="020B0400000000000000" charset="-122"/>
                <a:ea typeface="思源黑体 CN Normal" panose="020B0400000000000000" charset="-122"/>
                <a:cs typeface="思源黑体 CN Bold" panose="020B0800000000000000" charset="-122"/>
                <a:sym typeface="+mn-ea"/>
              </a:endParaRPr>
            </a:p>
          </p:txBody>
        </p:sp>
        <p:sp>
          <p:nvSpPr>
            <p:cNvPr id="33" name="文本框 32"/>
            <p:cNvSpPr txBox="1"/>
            <p:nvPr/>
          </p:nvSpPr>
          <p:spPr>
            <a:xfrm>
              <a:off x="8573" y="7817"/>
              <a:ext cx="2848" cy="531"/>
            </a:xfrm>
            <a:prstGeom prst="rect">
              <a:avLst/>
            </a:prstGeom>
            <a:noFill/>
          </p:spPr>
          <p:txBody>
            <a:bodyPr wrap="none" rtlCol="0">
              <a:spAutoFit/>
            </a:bodyPr>
            <a:lstStyle/>
            <a:p>
              <a:pPr lvl="0"/>
              <a:r>
                <a:rPr lang="zh-CN" altLang="en-US" sz="1600" b="1">
                  <a:blipFill>
                    <a:blip r:embed="rId1"/>
                    <a:stretch>
                      <a:fillRect/>
                    </a:stretch>
                  </a:blipFill>
                  <a:latin typeface="思源黑体 CN Bold" panose="020B0800000000000000" charset="-122"/>
                  <a:ea typeface="思源黑体 CN Bold" panose="020B0800000000000000" charset="-122"/>
                  <a:cs typeface="Lato Regular"/>
                  <a:sym typeface="Bebas" pitchFamily="2" charset="0"/>
                </a:rPr>
                <a:t>在此输入标题内容</a:t>
              </a:r>
              <a:endParaRPr lang="zh-CN" altLang="en-US" sz="1600" b="1" dirty="0">
                <a:blipFill>
                  <a:blip r:embed="rId1"/>
                  <a:stretch>
                    <a:fillRect/>
                  </a:stretch>
                </a:blipFill>
                <a:latin typeface="思源黑体 CN Bold" panose="020B0800000000000000" charset="-122"/>
                <a:ea typeface="思源黑体 CN Bold" panose="020B0800000000000000" charset="-122"/>
                <a:cs typeface="Lato Regular"/>
                <a:sym typeface="Bebas" pitchFamily="2" charset="0"/>
              </a:endParaRPr>
            </a:p>
          </p:txBody>
        </p:sp>
        <p:sp>
          <p:nvSpPr>
            <p:cNvPr id="17" name="矩形 16"/>
            <p:cNvSpPr/>
            <p:nvPr/>
          </p:nvSpPr>
          <p:spPr>
            <a:xfrm>
              <a:off x="8573" y="8296"/>
              <a:ext cx="9206" cy="1016"/>
            </a:xfrm>
            <a:prstGeom prst="rect">
              <a:avLst/>
            </a:prstGeom>
          </p:spPr>
          <p:txBody>
            <a:bodyPr wrap="square">
              <a:spAutoFit/>
            </a:bodyPr>
            <a:lstStyle/>
            <a:p>
              <a:pPr>
                <a:lnSpc>
                  <a:spcPct val="150000"/>
                </a:lnSpc>
                <a:spcBef>
                  <a:spcPct val="20000"/>
                </a:spcBef>
              </a:pPr>
              <a:r>
                <a:rPr lang="en-US" sz="1200">
                  <a:solidFill>
                    <a:schemeClr val="tx1">
                      <a:lumMod val="50000"/>
                      <a:lumOff val="50000"/>
                    </a:schemeClr>
                  </a:solidFill>
                  <a:latin typeface="思源黑体 CN Normal" panose="020B0400000000000000" charset="-122"/>
                  <a:ea typeface="思源黑体 CN Normal" panose="020B0400000000000000" charset="-122"/>
                  <a:cs typeface="思源黑体 CN Bold" panose="020B0800000000000000" charset="-122"/>
                  <a:sym typeface="+mn-ea"/>
                </a:rPr>
                <a:t>Enter the core text here.Enter the core text here.Enter the core text here.Enter the core text here.Enter the core text here.Enter the core text here.</a:t>
              </a:r>
              <a:endParaRPr lang="en-US" altLang="en-US" sz="1200">
                <a:solidFill>
                  <a:schemeClr val="tx1">
                    <a:lumMod val="50000"/>
                    <a:lumOff val="50000"/>
                  </a:schemeClr>
                </a:solidFill>
                <a:latin typeface="思源黑体 CN Normal" panose="020B0400000000000000" charset="-122"/>
                <a:ea typeface="思源黑体 CN Normal" panose="020B0400000000000000" charset="-122"/>
                <a:cs typeface="思源黑体 CN Bold" panose="020B0800000000000000" charset="-122"/>
                <a:sym typeface="+mn-ea"/>
              </a:endParaRPr>
            </a:p>
          </p:txBody>
        </p:sp>
        <p:sp>
          <p:nvSpPr>
            <p:cNvPr id="18" name="文本框 17"/>
            <p:cNvSpPr txBox="1"/>
            <p:nvPr/>
          </p:nvSpPr>
          <p:spPr>
            <a:xfrm>
              <a:off x="1325" y="3168"/>
              <a:ext cx="4852" cy="2276"/>
            </a:xfrm>
            <a:prstGeom prst="rect">
              <a:avLst/>
            </a:prstGeom>
            <a:noFill/>
            <a:ln>
              <a:noFill/>
            </a:ln>
          </p:spPr>
          <p:txBody>
            <a:bodyPr wrap="square" rtlCol="0">
              <a:spAutoFit/>
            </a:bodyPr>
            <a:lstStyle/>
            <a:p>
              <a:pPr lvl="0" algn="l"/>
              <a:r>
                <a:rPr lang="en-US" altLang="zh-CN" sz="4400" b="1">
                  <a:blipFill>
                    <a:blip r:embed="rId1"/>
                    <a:stretch>
                      <a:fillRect/>
                    </a:stretch>
                  </a:blipFill>
                  <a:latin typeface="思源黑体 CN Bold" panose="020B0800000000000000" charset="-122"/>
                  <a:ea typeface="思源黑体 CN Bold" panose="020B0800000000000000" charset="-122"/>
                  <a:cs typeface="Lato Regular"/>
                  <a:sym typeface="Bebas" pitchFamily="2" charset="0"/>
                </a:rPr>
                <a:t>JOB  </a:t>
              </a:r>
              <a:endParaRPr lang="en-US" altLang="zh-CN" sz="4400" b="1">
                <a:blipFill>
                  <a:blip r:embed="rId1"/>
                  <a:stretch>
                    <a:fillRect/>
                  </a:stretch>
                </a:blipFill>
                <a:latin typeface="思源黑体 CN Bold" panose="020B0800000000000000" charset="-122"/>
                <a:ea typeface="思源黑体 CN Bold" panose="020B0800000000000000" charset="-122"/>
                <a:cs typeface="Lato Regular"/>
                <a:sym typeface="Bebas" pitchFamily="2" charset="0"/>
              </a:endParaRPr>
            </a:p>
            <a:p>
              <a:pPr lvl="0" algn="l"/>
              <a:r>
                <a:rPr lang="en-US" altLang="zh-CN" sz="4400" b="1">
                  <a:blipFill>
                    <a:blip r:embed="rId1"/>
                    <a:stretch>
                      <a:fillRect/>
                    </a:stretch>
                  </a:blipFill>
                  <a:latin typeface="思源黑体 CN Bold" panose="020B0800000000000000" charset="-122"/>
                  <a:ea typeface="思源黑体 CN Bold" panose="020B0800000000000000" charset="-122"/>
                  <a:cs typeface="Lato Regular"/>
                  <a:sym typeface="Bebas" pitchFamily="2" charset="0"/>
                </a:rPr>
                <a:t>SUMMARY</a:t>
              </a:r>
              <a:endParaRPr lang="en-US" altLang="zh-CN" sz="4400" b="1" dirty="0">
                <a:blipFill>
                  <a:blip r:embed="rId1"/>
                  <a:stretch>
                    <a:fillRect/>
                  </a:stretch>
                </a:blipFill>
                <a:latin typeface="思源黑体 CN Bold" panose="020B0800000000000000" charset="-122"/>
                <a:ea typeface="思源黑体 CN Bold" panose="020B0800000000000000" charset="-122"/>
                <a:cs typeface="Lato Regular"/>
                <a:sym typeface="Bebas" pitchFamily="2" charset="0"/>
              </a:endParaRPr>
            </a:p>
          </p:txBody>
        </p:sp>
        <p:sp>
          <p:nvSpPr>
            <p:cNvPr id="22" name="矩形 21"/>
            <p:cNvSpPr/>
            <p:nvPr/>
          </p:nvSpPr>
          <p:spPr>
            <a:xfrm>
              <a:off x="1236" y="5655"/>
              <a:ext cx="5132" cy="3197"/>
            </a:xfrm>
            <a:prstGeom prst="rect">
              <a:avLst/>
            </a:prstGeom>
          </p:spPr>
          <p:txBody>
            <a:bodyPr wrap="square">
              <a:spAutoFit/>
            </a:bodyPr>
            <a:lstStyle/>
            <a:p>
              <a:pPr>
                <a:lnSpc>
                  <a:spcPct val="150000"/>
                </a:lnSpc>
                <a:spcBef>
                  <a:spcPct val="20000"/>
                </a:spcBef>
              </a:pPr>
              <a:r>
                <a:rPr lang="en-US" sz="1200">
                  <a:solidFill>
                    <a:schemeClr val="tx1">
                      <a:lumMod val="50000"/>
                      <a:lumOff val="50000"/>
                    </a:schemeClr>
                  </a:solidFill>
                  <a:latin typeface="思源黑体 CN Normal" panose="020B0400000000000000" charset="-122"/>
                  <a:ea typeface="思源黑体 CN Normal" panose="020B0400000000000000" charset="-122"/>
                  <a:cs typeface="思源黑体 CN Bold" panose="020B0800000000000000" charset="-122"/>
                  <a:sym typeface="+mn-ea"/>
                </a:rPr>
                <a:t>Enter the core text here.Enter the core text here.Enter the core text here.Enter the core text here.Enter the core text here.Enter the core text here.Enter the core text here.Enter the core text here.Enter the   impornt  text here.Enter the core text here.Enter the core text here.Enter the  text here.</a:t>
              </a:r>
              <a:endParaRPr lang="en-US" altLang="en-US" sz="1200">
                <a:solidFill>
                  <a:schemeClr val="tx1">
                    <a:lumMod val="50000"/>
                    <a:lumOff val="50000"/>
                  </a:schemeClr>
                </a:solidFill>
                <a:latin typeface="思源黑体 CN Normal" panose="020B0400000000000000" charset="-122"/>
                <a:ea typeface="思源黑体 CN Normal" panose="020B0400000000000000" charset="-122"/>
                <a:cs typeface="思源黑体 CN Bold" panose="020B0800000000000000" charset="-122"/>
                <a:sym typeface="+mn-ea"/>
              </a:endParaRPr>
            </a:p>
          </p:txBody>
        </p:sp>
        <p:pic>
          <p:nvPicPr>
            <p:cNvPr id="6" name="图片 5" descr="303b333634353330313bbcfdcdb7"/>
            <p:cNvPicPr>
              <a:picLocks noChangeAspect="1"/>
            </p:cNvPicPr>
            <p:nvPr/>
          </p:nvPicPr>
          <p:blipFill>
            <a:blip r:embed="rId2"/>
            <a:stretch>
              <a:fillRect/>
            </a:stretch>
          </p:blipFill>
          <p:spPr>
            <a:xfrm flipH="1">
              <a:off x="975" y="1059"/>
              <a:ext cx="742" cy="742"/>
            </a:xfrm>
            <a:prstGeom prst="rect">
              <a:avLst/>
            </a:prstGeom>
          </p:spPr>
        </p:pic>
      </p:grpSp>
    </p:spTree>
    <p:custDataLst>
      <p:tags r:id="rId3"/>
    </p:custDataLst>
  </p:cSld>
  <p:clrMapOvr>
    <a:masterClrMapping/>
  </p:clrMapOvr>
  <p:transition advTm="3000">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nodeType="afterEffect">
                                  <p:stCondLst>
                                    <p:cond delay="0"/>
                                  </p:stCondLst>
                                  <p:childTnLst>
                                    <p:set>
                                      <p:cBhvr>
                                        <p:cTn id="6" dur="500" fill="hold">
                                          <p:stCondLst>
                                            <p:cond delay="0"/>
                                          </p:stCondLst>
                                        </p:cTn>
                                        <p:tgtEl>
                                          <p:spTgt spid="2"/>
                                        </p:tgtEl>
                                        <p:attrNameLst>
                                          <p:attrName>style.visibility</p:attrName>
                                        </p:attrNameLst>
                                      </p:cBhvr>
                                      <p:to>
                                        <p:strVal val="visible"/>
                                      </p:to>
                                    </p:set>
                                    <p:animEffect transition="in" filter="plus(i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9125" y="606425"/>
            <a:ext cx="10775950" cy="4876165"/>
            <a:chOff x="975" y="955"/>
            <a:chExt cx="16970" cy="7679"/>
          </a:xfrm>
        </p:grpSpPr>
        <p:sp>
          <p:nvSpPr>
            <p:cNvPr id="168" name="矩形 167"/>
            <p:cNvSpPr/>
            <p:nvPr/>
          </p:nvSpPr>
          <p:spPr>
            <a:xfrm>
              <a:off x="1717" y="955"/>
              <a:ext cx="6993" cy="951"/>
            </a:xfrm>
            <a:prstGeom prst="rect">
              <a:avLst/>
            </a:prstGeom>
          </p:spPr>
          <p:txBody>
            <a:bodyPr wrap="square">
              <a:spAutoFit/>
            </a:bodyPr>
            <a:lstStyle/>
            <a:p>
              <a:pPr marL="0" marR="0" lvl="0" indent="0" algn="l" defTabSz="914400" rtl="0" eaLnBrk="1" fontAlgn="auto" latinLnBrk="0" hangingPunct="1">
                <a:lnSpc>
                  <a:spcPts val="4000"/>
                </a:lnSpc>
                <a:spcBef>
                  <a:spcPts val="0"/>
                </a:spcBef>
                <a:spcAft>
                  <a:spcPts val="0"/>
                </a:spcAft>
                <a:buClrTx/>
                <a:buSzTx/>
                <a:buFontTx/>
                <a:buNone/>
                <a:defRPr/>
              </a:pPr>
              <a:r>
                <a:rPr lang="zh-CN" altLang="en-US" sz="3600">
                  <a:gradFill>
                    <a:gsLst>
                      <a:gs pos="0">
                        <a:srgbClr val="0063A2"/>
                      </a:gs>
                      <a:gs pos="100000">
                        <a:srgbClr val="431CE9"/>
                      </a:gs>
                    </a:gsLst>
                    <a:lin ang="5400000" scaled="0"/>
                  </a:gradFill>
                  <a:latin typeface="思源黑体 CN Bold" panose="020B0800000000000000" charset="-122"/>
                  <a:ea typeface="思源黑体 CN Bold" panose="020B0800000000000000" charset="-122"/>
                  <a:sym typeface="+mn-ea"/>
                </a:rPr>
                <a:t>在此输入标题</a:t>
              </a:r>
              <a:endParaRPr kumimoji="0" lang="zh-CN" altLang="en-US" sz="3600" b="0" i="0" u="none" strike="noStrike" kern="1200" cap="none" spc="0" normalizeH="0" baseline="0">
                <a:blipFill>
                  <a:blip r:embed="rId1"/>
                  <a:stretch>
                    <a:fillRect/>
                  </a:stretch>
                </a:blipFill>
                <a:latin typeface="思源黑体 CN Bold" panose="020B0800000000000000" charset="-122"/>
                <a:ea typeface="思源黑体 CN Bold" panose="020B0800000000000000" charset="-122"/>
                <a:cs typeface="+mn-cs"/>
              </a:endParaRPr>
            </a:p>
          </p:txBody>
        </p:sp>
        <p:sp>
          <p:nvSpPr>
            <p:cNvPr id="18" name="矩形 17"/>
            <p:cNvSpPr/>
            <p:nvPr/>
          </p:nvSpPr>
          <p:spPr>
            <a:xfrm>
              <a:off x="1717" y="2563"/>
              <a:ext cx="16229" cy="2601"/>
            </a:xfrm>
            <a:prstGeom prst="rect">
              <a:avLst/>
            </a:prstGeom>
            <a:gradFill rotWithShape="1">
              <a:gsLst>
                <a:gs pos="0">
                  <a:srgbClr val="1A4FBC">
                    <a:alpha val="100000"/>
                  </a:srgbClr>
                </a:gs>
                <a:gs pos="41000">
                  <a:srgbClr val="283EC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文本框 61" descr="e7d195523061f1c09e9d68d7cf438b91ef959ecb14fc25d26BBA7F7DBC18E55DFF4014AF651F0BF2569D4B6C1DA7F1A4683A481403BD872FC687266AD13265C1DE7C373772FD8728ABDD69ADD03BFF5BE2862BC891DBB79E0B47DAFC0B20EFAF77608A7FC7FF92CC026D93F7E06FB9001E334F7BA7038BEE38ADC10C0B12CB951E4686096DFFE0E7FF8AE1243663E330F405F91E3FFEC22E"/>
            <p:cNvSpPr txBox="1"/>
            <p:nvPr/>
          </p:nvSpPr>
          <p:spPr>
            <a:xfrm>
              <a:off x="1955" y="2996"/>
              <a:ext cx="6013" cy="628"/>
            </a:xfrm>
            <a:prstGeom prst="rect">
              <a:avLst/>
            </a:prstGeom>
            <a:noFill/>
          </p:spPr>
          <p:txBody>
            <a:bodyPr wrap="square" rtlCol="0">
              <a:spAutoFit/>
            </a:bodyPr>
            <a:lstStyle/>
            <a:p>
              <a:pPr algn="l" fontAlgn="auto">
                <a:lnSpc>
                  <a:spcPct val="100000"/>
                </a:lnSpc>
              </a:pPr>
              <a:r>
                <a:rPr lang="zh-CN" altLang="en-US" sz="2000" b="1">
                  <a:solidFill>
                    <a:schemeClr val="bg1"/>
                  </a:solidFill>
                  <a:latin typeface="思源黑体 CN Bold" panose="020B0800000000000000" charset="-122"/>
                  <a:ea typeface="思源黑体 CN Bold" panose="020B0800000000000000" charset="-122"/>
                  <a:sym typeface="+mn-ea"/>
                </a:rPr>
                <a:t>ENTER THE SUBTITLE</a:t>
              </a:r>
              <a:endParaRPr lang="zh-CN" altLang="en-US" sz="2000" b="1">
                <a:solidFill>
                  <a:schemeClr val="bg1"/>
                </a:solidFill>
                <a:latin typeface="思源黑体 CN Bold" panose="020B0800000000000000" charset="-122"/>
                <a:ea typeface="思源黑体 CN Bold" panose="020B0800000000000000" charset="-122"/>
                <a:sym typeface="+mn-ea"/>
              </a:endParaRPr>
            </a:p>
          </p:txBody>
        </p:sp>
        <p:sp>
          <p:nvSpPr>
            <p:cNvPr id="63" name="矩形 62" descr="e7d195523061f1c09e9d68d7cf438b91ef959ecb14fc25d26BBA7F7DBC18E55DFF4014AF651F0BF2569D4B6C1DA7F1A4683A481403BD872FC687266AD13265C1DE7C373772FD8728ABDD69ADD03BFF5BE2862BC891DBB79E0B47DAFC0B20EFAF77608A7FC7FF92CC026D93F7E06FB9001E334F7BA7038BEE38ADC10C0B12CB951E4686096DFFE0E7FF8AE1243663E330F405F91E3FFEC22E"/>
            <p:cNvSpPr/>
            <p:nvPr/>
          </p:nvSpPr>
          <p:spPr>
            <a:xfrm>
              <a:off x="1956" y="3721"/>
              <a:ext cx="15843" cy="1016"/>
            </a:xfrm>
            <a:prstGeom prst="rect">
              <a:avLst/>
            </a:prstGeom>
            <a:noFill/>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lang="en-US" altLang="zh-CN" sz="1200">
                  <a:solidFill>
                    <a:schemeClr val="bg2">
                      <a:lumMod val="85000"/>
                    </a:schemeClr>
                  </a:solidFill>
                  <a:latin typeface="思源黑体 CN Normal" panose="020B0400000000000000" charset="-122"/>
                  <a:ea typeface="思源黑体 CN Normal" panose="020B0400000000000000" charset="-122"/>
                  <a:cs typeface="思源黑体 CN Normal" panose="020B0400000000000000" charset="-122"/>
                  <a:sym typeface="+mn-ea"/>
                </a:rPr>
                <a:t>Enter the details here.Enter the details here.Enter the details here.Enter the details here.Enter the details here.Enter the details here.Enter the details here.Enter the details here.Enter the details here.Enter the details here.Enter the details here.Enter the details here.</a:t>
              </a:r>
              <a:endParaRPr lang="en-US" altLang="zh-CN" sz="1200">
                <a:solidFill>
                  <a:schemeClr val="bg2">
                    <a:lumMod val="85000"/>
                  </a:schemeClr>
                </a:solidFill>
                <a:latin typeface="思源黑体 CN Normal" panose="020B0400000000000000" charset="-122"/>
                <a:ea typeface="思源黑体 CN Normal" panose="020B0400000000000000" charset="-122"/>
                <a:cs typeface="思源黑体 CN Normal" panose="020B0400000000000000" charset="-122"/>
                <a:sym typeface="+mn-ea"/>
              </a:endParaRPr>
            </a:p>
          </p:txBody>
        </p:sp>
        <p:sp>
          <p:nvSpPr>
            <p:cNvPr id="66" name="矩形: 圆角 29" descr="e7d195523061f1c09e9d68d7cf438b91ef959ecb14fc25d26BBA7F7DBC18E55DFF4014AF651F0BF2569D4B6C1DA7F1A4683A481403BD872FC687266AD13265C1DE7C373772FD8728ABDD69ADD03BFF5BE2862BC891DBB79E0B47DAFC0B20EFAF77608A7FC7FF92CC026D93F7E06FB9001E334F7BA7038BEE38ADC10C0B12CB951E4686096DFFE0E7FF8AE1243663E330F405F91E3FFEC22E"/>
            <p:cNvSpPr/>
            <p:nvPr/>
          </p:nvSpPr>
          <p:spPr>
            <a:xfrm>
              <a:off x="1956" y="6624"/>
              <a:ext cx="6173" cy="163"/>
            </a:xfrm>
            <a:prstGeom prst="roundRect">
              <a:avLst>
                <a:gd name="adj" fmla="val 50000"/>
              </a:avLst>
            </a:prstGeom>
            <a:solidFill>
              <a:schemeClr val="bg2">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思源黑体 CN Normal" panose="020B0400000000000000" charset="-122"/>
              </a:endParaRPr>
            </a:p>
          </p:txBody>
        </p:sp>
        <p:sp>
          <p:nvSpPr>
            <p:cNvPr id="67" name="椭圆 66" descr="e7d195523061f1c09e9d68d7cf438b91ef959ecb14fc25d26BBA7F7DBC18E55DFF4014AF651F0BF2569D4B6C1DA7F1A4683A481403BD872FC687266AD13265C1DE7C373772FD8728ABDD69ADD03BFF5BE2862BC891DBB79E0B47DAFC0B20EFAF77608A7FC7FF92CC026D93F7E06FB9001E334F7BA7038BEE38ADC10C0B12CB951E4686096DFFE0E7FF8AE1243663E330F405F91E3FFEC22E"/>
            <p:cNvSpPr/>
            <p:nvPr/>
          </p:nvSpPr>
          <p:spPr>
            <a:xfrm>
              <a:off x="5431" y="6538"/>
              <a:ext cx="348" cy="353"/>
            </a:xfrm>
            <a:prstGeom prst="ellipse">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思源黑体 CN Normal" panose="020B0400000000000000" charset="-122"/>
              </a:endParaRPr>
            </a:p>
          </p:txBody>
        </p:sp>
        <p:sp>
          <p:nvSpPr>
            <p:cNvPr id="68" name="矩形: 圆角 31" descr="e7d195523061f1c09e9d68d7cf438b91ef959ecb14fc25d26BBA7F7DBC18E55DFF4014AF651F0BF2569D4B6C1DA7F1A4683A481403BD872FC687266AD13265C1DE7C373772FD8728ABDD69ADD03BFF5BE2862BC891DBB79E0B47DAFC0B20EFAF77608A7FC7FF92CC026D93F7E06FB9001E334F7BA7038BEE38ADC10C0B12CB951E4686096DFFE0E7FF8AE1243663E330F405F91E3FFEC22E"/>
            <p:cNvSpPr/>
            <p:nvPr/>
          </p:nvSpPr>
          <p:spPr>
            <a:xfrm>
              <a:off x="1956" y="7444"/>
              <a:ext cx="6173" cy="163"/>
            </a:xfrm>
            <a:prstGeom prst="roundRect">
              <a:avLst>
                <a:gd name="adj" fmla="val 50000"/>
              </a:avLst>
            </a:prstGeom>
            <a:blipFill rotWithShape="1">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思源黑体 CN Normal" panose="020B0400000000000000" charset="-122"/>
              </a:endParaRPr>
            </a:p>
          </p:txBody>
        </p:sp>
        <p:sp>
          <p:nvSpPr>
            <p:cNvPr id="69" name="椭圆 68" descr="e7d195523061f1c09e9d68d7cf438b91ef959ecb14fc25d26BBA7F7DBC18E55DFF4014AF651F0BF2569D4B6C1DA7F1A4683A481403BD872FC687266AD13265C1DE7C373772FD8728ABDD69ADD03BFF5BE2862BC891DBB79E0B47DAFC0B20EFAF77608A7FC7FF92CC026D93F7E06FB9001E334F7BA7038BEE38ADC10C0B12CB951E4686096DFFE0E7FF8AE1243663E330F405F91E3FFEC22E"/>
            <p:cNvSpPr/>
            <p:nvPr/>
          </p:nvSpPr>
          <p:spPr>
            <a:xfrm>
              <a:off x="4729" y="7333"/>
              <a:ext cx="348" cy="353"/>
            </a:xfrm>
            <a:prstGeom prst="ellipse">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思源黑体 CN Normal" panose="020B0400000000000000" charset="-122"/>
              </a:endParaRPr>
            </a:p>
          </p:txBody>
        </p:sp>
        <p:sp>
          <p:nvSpPr>
            <p:cNvPr id="70" name="矩形: 圆角 40" descr="e7d195523061f1c09e9d68d7cf438b91ef959ecb14fc25d26BBA7F7DBC18E55DFF4014AF651F0BF2569D4B6C1DA7F1A4683A481403BD872FC687266AD13265C1DE7C373772FD8728ABDD69ADD03BFF5BE2862BC891DBB79E0B47DAFC0B20EFAF77608A7FC7FF92CC026D93F7E06FB9001E334F7BA7038BEE38ADC10C0B12CB951E4686096DFFE0E7FF8AE1243663E330F405F91E3FFEC22E"/>
            <p:cNvSpPr/>
            <p:nvPr/>
          </p:nvSpPr>
          <p:spPr>
            <a:xfrm>
              <a:off x="1956" y="8266"/>
              <a:ext cx="6173" cy="163"/>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思源黑体 CN Normal" panose="020B0400000000000000" charset="-122"/>
              </a:endParaRPr>
            </a:p>
          </p:txBody>
        </p:sp>
        <p:sp>
          <p:nvSpPr>
            <p:cNvPr id="71" name="椭圆 70" descr="e7d195523061f1c09e9d68d7cf438b91ef959ecb14fc25d26BBA7F7DBC18E55DFF4014AF651F0BF2569D4B6C1DA7F1A4683A481403BD872FC687266AD13265C1DE7C373772FD8728ABDD69ADD03BFF5BE2862BC891DBB79E0B47DAFC0B20EFAF77608A7FC7FF92CC026D93F7E06FB9001E334F7BA7038BEE38ADC10C0B12CB951E4686096DFFE0E7FF8AE1243663E330F405F91E3FFEC22E"/>
            <p:cNvSpPr/>
            <p:nvPr/>
          </p:nvSpPr>
          <p:spPr>
            <a:xfrm>
              <a:off x="4017" y="8177"/>
              <a:ext cx="348" cy="353"/>
            </a:xfrm>
            <a:prstGeom prst="ellipse">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思源黑体 CN Normal" panose="020B0400000000000000" charset="-122"/>
              </a:endParaRPr>
            </a:p>
          </p:txBody>
        </p:sp>
        <p:sp>
          <p:nvSpPr>
            <p:cNvPr id="72" name="文本框 71" descr="e7d195523061f1c09e9d68d7cf438b91ef959ecb14fc25d26BBA7F7DBC18E55DFF4014AF651F0BF2569D4B6C1DA7F1A4683A481403BD872FC687266AD13265C1DE7C373772FD8728ABDD69ADD03BFF5BE2862BC891DBB79E0B47DAFC0B20EFAF77608A7FC7FF92CC026D93F7E06FB9001E334F7BA7038BEE38ADC10C0B12CB951E4686096DFFE0E7FF8AE1243663E330F405F91E3FFEC22E"/>
            <p:cNvSpPr txBox="1"/>
            <p:nvPr/>
          </p:nvSpPr>
          <p:spPr>
            <a:xfrm>
              <a:off x="5126" y="6115"/>
              <a:ext cx="1349" cy="483"/>
            </a:xfrm>
            <a:prstGeom prst="rect">
              <a:avLst/>
            </a:prstGeom>
            <a:noFill/>
          </p:spPr>
          <p:txBody>
            <a:bodyPr wrap="square" rtlCol="0">
              <a:spAutoFit/>
            </a:bodyPr>
            <a:lstStyle/>
            <a:p>
              <a:pPr algn="ctr"/>
              <a:r>
                <a:rPr lang="en-US" altLang="zh-CN" sz="1400">
                  <a:solidFill>
                    <a:srgbClr val="2C2E2D"/>
                  </a:solidFill>
                  <a:latin typeface="思源黑体 CN Normal" panose="020B0400000000000000" charset="-122"/>
                  <a:ea typeface="思源黑体 CN Normal" panose="020B0400000000000000" charset="-122"/>
                  <a:cs typeface="思源黑体 CN Normal" panose="020B0400000000000000" charset="-122"/>
                </a:rPr>
                <a:t>85%</a:t>
              </a:r>
              <a:endParaRPr lang="en-US" altLang="zh-CN" sz="1400">
                <a:solidFill>
                  <a:srgbClr val="2C2E2D"/>
                </a:solidFill>
                <a:latin typeface="思源黑体 CN Normal" panose="020B0400000000000000" charset="-122"/>
                <a:ea typeface="思源黑体 CN Normal" panose="020B0400000000000000" charset="-122"/>
                <a:cs typeface="思源黑体 CN Normal" panose="020B0400000000000000" charset="-122"/>
              </a:endParaRPr>
            </a:p>
          </p:txBody>
        </p:sp>
        <p:sp>
          <p:nvSpPr>
            <p:cNvPr id="73" name="文本框 72" descr="e7d195523061f1c09e9d68d7cf438b91ef959ecb14fc25d26BBA7F7DBC18E55DFF4014AF651F0BF2569D4B6C1DA7F1A4683A481403BD872FC687266AD13265C1DE7C373772FD8728ABDD69ADD03BFF5BE2862BC891DBB79E0B47DAFC0B20EFAF77608A7FC7FF92CC026D93F7E06FB9001E334F7BA7038BEE38ADC10C0B12CB951E4686096DFFE0E7FF8AE1243663E330F405F91E3FFEC22E"/>
            <p:cNvSpPr txBox="1"/>
            <p:nvPr/>
          </p:nvSpPr>
          <p:spPr>
            <a:xfrm>
              <a:off x="4422" y="6960"/>
              <a:ext cx="1349" cy="483"/>
            </a:xfrm>
            <a:prstGeom prst="rect">
              <a:avLst/>
            </a:prstGeom>
            <a:noFill/>
          </p:spPr>
          <p:txBody>
            <a:bodyPr wrap="square" rtlCol="0">
              <a:spAutoFit/>
            </a:bodyPr>
            <a:lstStyle/>
            <a:p>
              <a:pPr algn="ctr"/>
              <a:r>
                <a:rPr lang="en-US" altLang="zh-CN" sz="1400">
                  <a:solidFill>
                    <a:srgbClr val="2C2E2D"/>
                  </a:solidFill>
                  <a:latin typeface="思源黑体 CN Normal" panose="020B0400000000000000" charset="-122"/>
                  <a:ea typeface="思源黑体 CN Normal" panose="020B0400000000000000" charset="-122"/>
                  <a:cs typeface="思源黑体 CN Normal" panose="020B0400000000000000" charset="-122"/>
                </a:rPr>
                <a:t>70%</a:t>
              </a:r>
              <a:endParaRPr lang="en-US" altLang="zh-CN" sz="1400">
                <a:solidFill>
                  <a:srgbClr val="2C2E2D"/>
                </a:solidFill>
                <a:latin typeface="思源黑体 CN Normal" panose="020B0400000000000000" charset="-122"/>
                <a:ea typeface="思源黑体 CN Normal" panose="020B0400000000000000" charset="-122"/>
                <a:cs typeface="思源黑体 CN Normal" panose="020B0400000000000000" charset="-122"/>
              </a:endParaRPr>
            </a:p>
          </p:txBody>
        </p:sp>
        <p:sp>
          <p:nvSpPr>
            <p:cNvPr id="74" name="文本框 73" descr="e7d195523061f1c09e9d68d7cf438b91ef959ecb14fc25d26BBA7F7DBC18E55DFF4014AF651F0BF2569D4B6C1DA7F1A4683A481403BD872FC687266AD13265C1DE7C373772FD8728ABDD69ADD03BFF5BE2862BC891DBB79E0B47DAFC0B20EFAF77608A7FC7FF92CC026D93F7E06FB9001E334F7BA7038BEE38ADC10C0B12CB951E4686096DFFE0E7FF8AE1243663E330F405F91E3FFEC22E"/>
            <p:cNvSpPr txBox="1"/>
            <p:nvPr/>
          </p:nvSpPr>
          <p:spPr>
            <a:xfrm>
              <a:off x="3718" y="7708"/>
              <a:ext cx="1349" cy="483"/>
            </a:xfrm>
            <a:prstGeom prst="rect">
              <a:avLst/>
            </a:prstGeom>
            <a:noFill/>
          </p:spPr>
          <p:txBody>
            <a:bodyPr wrap="square" rtlCol="0">
              <a:spAutoFit/>
            </a:bodyPr>
            <a:lstStyle/>
            <a:p>
              <a:pPr algn="ctr"/>
              <a:r>
                <a:rPr lang="en-US" altLang="zh-CN" sz="1400">
                  <a:solidFill>
                    <a:srgbClr val="2C2E2D"/>
                  </a:solidFill>
                  <a:latin typeface="思源黑体 CN Normal" panose="020B0400000000000000" charset="-122"/>
                  <a:ea typeface="思源黑体 CN Normal" panose="020B0400000000000000" charset="-122"/>
                  <a:cs typeface="思源黑体 CN Normal" panose="020B0400000000000000" charset="-122"/>
                </a:rPr>
                <a:t>45%</a:t>
              </a:r>
              <a:endParaRPr lang="en-US" altLang="zh-CN" sz="1400">
                <a:solidFill>
                  <a:srgbClr val="2C2E2D"/>
                </a:solidFill>
                <a:latin typeface="思源黑体 CN Normal" panose="020B0400000000000000" charset="-122"/>
                <a:ea typeface="思源黑体 CN Normal" panose="020B0400000000000000" charset="-122"/>
                <a:cs typeface="思源黑体 CN Normal" panose="020B0400000000000000" charset="-122"/>
              </a:endParaRPr>
            </a:p>
          </p:txBody>
        </p:sp>
        <p:sp>
          <p:nvSpPr>
            <p:cNvPr id="75" name="文本框 74" descr="e7d195523061f1c09e9d68d7cf438b91ef959ecb14fc25d26BBA7F7DBC18E55DFF4014AF651F0BF2569D4B6C1DA7F1A4683A481403BD872FC687266AD13265C1DE7C373772FD8728ABDD69ADD03BFF5BE2862BC891DBB79E0B47DAFC0B20EFAF77608A7FC7FF92CC026D93F7E06FB9001E334F7BA7038BEE38ADC10C0B12CB951E4686096DFFE0E7FF8AE1243663E330F405F91E3FFEC22E"/>
            <p:cNvSpPr txBox="1"/>
            <p:nvPr/>
          </p:nvSpPr>
          <p:spPr>
            <a:xfrm>
              <a:off x="1860" y="6240"/>
              <a:ext cx="2599" cy="386"/>
            </a:xfrm>
            <a:prstGeom prst="rect">
              <a:avLst/>
            </a:prstGeom>
            <a:noFill/>
          </p:spPr>
          <p:txBody>
            <a:bodyPr wrap="square" rtlCol="0">
              <a:spAutoFit/>
            </a:bodyPr>
            <a:lstStyle/>
            <a:p>
              <a:r>
                <a:rPr lang="zh-CN" altLang="en-US" sz="1000">
                  <a:blipFill>
                    <a:blip r:embed="rId1"/>
                    <a:stretch>
                      <a:fillRect/>
                    </a:stretch>
                  </a:blipFill>
                  <a:latin typeface="思源黑体 CN Normal" panose="020B0400000000000000" charset="-122"/>
                  <a:ea typeface="思源黑体 CN Normal" panose="020B0400000000000000" charset="-122"/>
                  <a:cs typeface="思源黑体 CN Normal" panose="020B0400000000000000" charset="-122"/>
                </a:rPr>
                <a:t>在此输入文本</a:t>
              </a:r>
              <a:endParaRPr lang="zh-CN" altLang="en-US" sz="1000">
                <a:blipFill>
                  <a:blip r:embed="rId1"/>
                  <a:stretch>
                    <a:fillRect/>
                  </a:stretch>
                </a:blipFill>
                <a:latin typeface="思源黑体 CN Normal" panose="020B0400000000000000" charset="-122"/>
                <a:ea typeface="思源黑体 CN Normal" panose="020B0400000000000000" charset="-122"/>
                <a:cs typeface="思源黑体 CN Normal" panose="020B0400000000000000" charset="-122"/>
              </a:endParaRPr>
            </a:p>
          </p:txBody>
        </p:sp>
        <p:sp>
          <p:nvSpPr>
            <p:cNvPr id="76" name="文本框 75" descr="e7d195523061f1c09e9d68d7cf438b91ef959ecb14fc25d26BBA7F7DBC18E55DFF4014AF651F0BF2569D4B6C1DA7F1A4683A481403BD872FC687266AD13265C1DE7C373772FD8728ABDD69ADD03BFF5BE2862BC891DBB79E0B47DAFC0B20EFAF77608A7FC7FF92CC026D93F7E06FB9001E334F7BA7038BEE38ADC10C0B12CB951E4686096DFFE0E7FF8AE1243663E330F405F91E3FFEC22E"/>
            <p:cNvSpPr txBox="1"/>
            <p:nvPr/>
          </p:nvSpPr>
          <p:spPr>
            <a:xfrm>
              <a:off x="1860" y="7055"/>
              <a:ext cx="2599" cy="386"/>
            </a:xfrm>
            <a:prstGeom prst="rect">
              <a:avLst/>
            </a:prstGeom>
            <a:noFill/>
          </p:spPr>
          <p:txBody>
            <a:bodyPr wrap="square" rtlCol="0">
              <a:spAutoFit/>
            </a:bodyPr>
            <a:lstStyle/>
            <a:p>
              <a:r>
                <a:rPr lang="zh-CN" altLang="en-US" sz="1000">
                  <a:blipFill>
                    <a:blip r:embed="rId1"/>
                    <a:stretch>
                      <a:fillRect/>
                    </a:stretch>
                  </a:blipFill>
                  <a:latin typeface="思源黑体 CN Normal" panose="020B0400000000000000" charset="-122"/>
                  <a:ea typeface="思源黑体 CN Normal" panose="020B0400000000000000" charset="-122"/>
                  <a:cs typeface="思源黑体 CN Normal" panose="020B0400000000000000" charset="-122"/>
                  <a:sym typeface="+mn-ea"/>
                </a:rPr>
                <a:t>在此输入文本</a:t>
              </a:r>
              <a:endParaRPr lang="zh-CN" altLang="en-US" sz="1000">
                <a:blipFill>
                  <a:blip r:embed="rId1"/>
                  <a:stretch>
                    <a:fillRect/>
                  </a:stretch>
                </a:blipFill>
                <a:latin typeface="思源黑体 CN Normal" panose="020B0400000000000000" charset="-122"/>
                <a:ea typeface="思源黑体 CN Normal" panose="020B0400000000000000" charset="-122"/>
                <a:cs typeface="思源黑体 CN Normal" panose="020B0400000000000000" charset="-122"/>
                <a:sym typeface="+mn-ea"/>
              </a:endParaRPr>
            </a:p>
          </p:txBody>
        </p:sp>
        <p:sp>
          <p:nvSpPr>
            <p:cNvPr id="77" name="文本框 76" descr="e7d195523061f1c09e9d68d7cf438b91ef959ecb14fc25d26BBA7F7DBC18E55DFF4014AF651F0BF2569D4B6C1DA7F1A4683A481403BD872FC687266AD13265C1DE7C373772FD8728ABDD69ADD03BFF5BE2862BC891DBB79E0B47DAFC0B20EFAF77608A7FC7FF92CC026D93F7E06FB9001E334F7BA7038BEE38ADC10C0B12CB951E4686096DFFE0E7FF8AE1243663E330F405F91E3FFEC22E"/>
            <p:cNvSpPr txBox="1"/>
            <p:nvPr/>
          </p:nvSpPr>
          <p:spPr>
            <a:xfrm>
              <a:off x="1860" y="7870"/>
              <a:ext cx="2599" cy="386"/>
            </a:xfrm>
            <a:prstGeom prst="rect">
              <a:avLst/>
            </a:prstGeom>
            <a:noFill/>
          </p:spPr>
          <p:txBody>
            <a:bodyPr wrap="square" rtlCol="0">
              <a:spAutoFit/>
            </a:bodyPr>
            <a:lstStyle/>
            <a:p>
              <a:r>
                <a:rPr lang="zh-CN" altLang="en-US" sz="1000">
                  <a:blipFill>
                    <a:blip r:embed="rId1"/>
                    <a:stretch>
                      <a:fillRect/>
                    </a:stretch>
                  </a:blipFill>
                  <a:latin typeface="思源黑体 CN Normal" panose="020B0400000000000000" charset="-122"/>
                  <a:ea typeface="思源黑体 CN Normal" panose="020B0400000000000000" charset="-122"/>
                  <a:cs typeface="思源黑体 CN Normal" panose="020B0400000000000000" charset="-122"/>
                  <a:sym typeface="+mn-ea"/>
                </a:rPr>
                <a:t>在此输入文本</a:t>
              </a:r>
              <a:endParaRPr lang="zh-CN" altLang="en-US" sz="1000">
                <a:blipFill>
                  <a:blip r:embed="rId1"/>
                  <a:stretch>
                    <a:fillRect/>
                  </a:stretch>
                </a:blipFill>
                <a:latin typeface="思源黑体 CN Normal" panose="020B0400000000000000" charset="-122"/>
                <a:ea typeface="思源黑体 CN Normal" panose="020B0400000000000000" charset="-122"/>
                <a:cs typeface="思源黑体 CN Normal" panose="020B0400000000000000" charset="-122"/>
                <a:sym typeface="+mn-ea"/>
              </a:endParaRPr>
            </a:p>
          </p:txBody>
        </p:sp>
        <p:cxnSp>
          <p:nvCxnSpPr>
            <p:cNvPr id="21" name="直接连接符 20"/>
            <p:cNvCxnSpPr/>
            <p:nvPr/>
          </p:nvCxnSpPr>
          <p:spPr>
            <a:xfrm>
              <a:off x="9650" y="6538"/>
              <a:ext cx="0" cy="2096"/>
            </a:xfrm>
            <a:prstGeom prst="line">
              <a:avLst/>
            </a:prstGeom>
            <a:ln>
              <a:solidFill>
                <a:srgbClr val="1350C5"/>
              </a:solidFill>
              <a:prstDash val="sysDot"/>
            </a:ln>
          </p:spPr>
          <p:style>
            <a:lnRef idx="1">
              <a:schemeClr val="accent1"/>
            </a:lnRef>
            <a:fillRef idx="0">
              <a:schemeClr val="accent1"/>
            </a:fillRef>
            <a:effectRef idx="0">
              <a:schemeClr val="accent1"/>
            </a:effectRef>
            <a:fontRef idx="minor">
              <a:schemeClr val="tx1"/>
            </a:fontRef>
          </p:style>
        </p:cxnSp>
        <p:sp>
          <p:nvSpPr>
            <p:cNvPr id="22" name="矩形: 圆角 29" descr="e7d195523061f1c09e9d68d7cf438b91ef959ecb14fc25d26BBA7F7DBC18E55DFF4014AF651F0BF2569D4B6C1DA7F1A4683A481403BD872FC687266AD13265C1DE7C373772FD8728ABDD69ADD03BFF5BE2862BC891DBB79E0B47DAFC0B20EFAF77608A7FC7FF92CC026D93F7E06FB9001E334F7BA7038BEE38ADC10C0B12CB951E4686096DFFE0E7FF8AE1243663E330F405F91E3FFEC22E"/>
            <p:cNvSpPr/>
            <p:nvPr/>
          </p:nvSpPr>
          <p:spPr>
            <a:xfrm>
              <a:off x="11171" y="6633"/>
              <a:ext cx="6173" cy="163"/>
            </a:xfrm>
            <a:prstGeom prst="roundRect">
              <a:avLst>
                <a:gd name="adj" fmla="val 50000"/>
              </a:avLst>
            </a:prstGeom>
            <a:solidFill>
              <a:schemeClr val="bg2">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思源黑体 CN Normal" panose="020B0400000000000000" charset="-122"/>
              </a:endParaRPr>
            </a:p>
          </p:txBody>
        </p:sp>
        <p:sp>
          <p:nvSpPr>
            <p:cNvPr id="23" name="椭圆 22" descr="e7d195523061f1c09e9d68d7cf438b91ef959ecb14fc25d26BBA7F7DBC18E55DFF4014AF651F0BF2569D4B6C1DA7F1A4683A481403BD872FC687266AD13265C1DE7C373772FD8728ABDD69ADD03BFF5BE2862BC891DBB79E0B47DAFC0B20EFAF77608A7FC7FF92CC026D93F7E06FB9001E334F7BA7038BEE38ADC10C0B12CB951E4686096DFFE0E7FF8AE1243663E330F405F91E3FFEC22E"/>
            <p:cNvSpPr/>
            <p:nvPr/>
          </p:nvSpPr>
          <p:spPr>
            <a:xfrm>
              <a:off x="14646" y="6547"/>
              <a:ext cx="348" cy="353"/>
            </a:xfrm>
            <a:prstGeom prst="ellipse">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思源黑体 CN Normal" panose="020B0400000000000000" charset="-122"/>
              </a:endParaRPr>
            </a:p>
          </p:txBody>
        </p:sp>
        <p:sp>
          <p:nvSpPr>
            <p:cNvPr id="24" name="矩形: 圆角 31" descr="e7d195523061f1c09e9d68d7cf438b91ef959ecb14fc25d26BBA7F7DBC18E55DFF4014AF651F0BF2569D4B6C1DA7F1A4683A481403BD872FC687266AD13265C1DE7C373772FD8728ABDD69ADD03BFF5BE2862BC891DBB79E0B47DAFC0B20EFAF77608A7FC7FF92CC026D93F7E06FB9001E334F7BA7038BEE38ADC10C0B12CB951E4686096DFFE0E7FF8AE1243663E330F405F91E3FFEC22E"/>
            <p:cNvSpPr/>
            <p:nvPr/>
          </p:nvSpPr>
          <p:spPr>
            <a:xfrm>
              <a:off x="11171" y="7453"/>
              <a:ext cx="6173" cy="163"/>
            </a:xfrm>
            <a:prstGeom prst="roundRect">
              <a:avLst>
                <a:gd name="adj" fmla="val 50000"/>
              </a:avLst>
            </a:prstGeom>
            <a:blipFill rotWithShape="1">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思源黑体 CN Normal" panose="020B0400000000000000" charset="-122"/>
              </a:endParaRPr>
            </a:p>
          </p:txBody>
        </p:sp>
        <p:sp>
          <p:nvSpPr>
            <p:cNvPr id="25" name="椭圆 24" descr="e7d195523061f1c09e9d68d7cf438b91ef959ecb14fc25d26BBA7F7DBC18E55DFF4014AF651F0BF2569D4B6C1DA7F1A4683A481403BD872FC687266AD13265C1DE7C373772FD8728ABDD69ADD03BFF5BE2862BC891DBB79E0B47DAFC0B20EFAF77608A7FC7FF92CC026D93F7E06FB9001E334F7BA7038BEE38ADC10C0B12CB951E4686096DFFE0E7FF8AE1243663E330F405F91E3FFEC22E"/>
            <p:cNvSpPr/>
            <p:nvPr/>
          </p:nvSpPr>
          <p:spPr>
            <a:xfrm>
              <a:off x="13944" y="7342"/>
              <a:ext cx="348" cy="353"/>
            </a:xfrm>
            <a:prstGeom prst="ellipse">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思源黑体 CN Normal" panose="020B0400000000000000" charset="-122"/>
              </a:endParaRPr>
            </a:p>
          </p:txBody>
        </p:sp>
        <p:sp>
          <p:nvSpPr>
            <p:cNvPr id="26" name="矩形: 圆角 40" descr="e7d195523061f1c09e9d68d7cf438b91ef959ecb14fc25d26BBA7F7DBC18E55DFF4014AF651F0BF2569D4B6C1DA7F1A4683A481403BD872FC687266AD13265C1DE7C373772FD8728ABDD69ADD03BFF5BE2862BC891DBB79E0B47DAFC0B20EFAF77608A7FC7FF92CC026D93F7E06FB9001E334F7BA7038BEE38ADC10C0B12CB951E4686096DFFE0E7FF8AE1243663E330F405F91E3FFEC22E"/>
            <p:cNvSpPr/>
            <p:nvPr/>
          </p:nvSpPr>
          <p:spPr>
            <a:xfrm>
              <a:off x="11171" y="8275"/>
              <a:ext cx="6173" cy="163"/>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思源黑体 CN Normal" panose="020B0400000000000000" charset="-122"/>
              </a:endParaRPr>
            </a:p>
          </p:txBody>
        </p:sp>
        <p:sp>
          <p:nvSpPr>
            <p:cNvPr id="27" name="椭圆 26" descr="e7d195523061f1c09e9d68d7cf438b91ef959ecb14fc25d26BBA7F7DBC18E55DFF4014AF651F0BF2569D4B6C1DA7F1A4683A481403BD872FC687266AD13265C1DE7C373772FD8728ABDD69ADD03BFF5BE2862BC891DBB79E0B47DAFC0B20EFAF77608A7FC7FF92CC026D93F7E06FB9001E334F7BA7038BEE38ADC10C0B12CB951E4686096DFFE0E7FF8AE1243663E330F405F91E3FFEC22E"/>
            <p:cNvSpPr/>
            <p:nvPr/>
          </p:nvSpPr>
          <p:spPr>
            <a:xfrm>
              <a:off x="13232" y="8186"/>
              <a:ext cx="348" cy="353"/>
            </a:xfrm>
            <a:prstGeom prst="ellipse">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思源黑体 CN Normal" panose="020B0400000000000000" charset="-122"/>
              </a:endParaRPr>
            </a:p>
          </p:txBody>
        </p:sp>
        <p:sp>
          <p:nvSpPr>
            <p:cNvPr id="29" name="文本框 28" descr="e7d195523061f1c09e9d68d7cf438b91ef959ecb14fc25d26BBA7F7DBC18E55DFF4014AF651F0BF2569D4B6C1DA7F1A4683A481403BD872FC687266AD13265C1DE7C373772FD8728ABDD69ADD03BFF5BE2862BC891DBB79E0B47DAFC0B20EFAF77608A7FC7FF92CC026D93F7E06FB9001E334F7BA7038BEE38ADC10C0B12CB951E4686096DFFE0E7FF8AE1243663E330F405F91E3FFEC22E"/>
            <p:cNvSpPr txBox="1"/>
            <p:nvPr/>
          </p:nvSpPr>
          <p:spPr>
            <a:xfrm>
              <a:off x="14341" y="6124"/>
              <a:ext cx="1349" cy="483"/>
            </a:xfrm>
            <a:prstGeom prst="rect">
              <a:avLst/>
            </a:prstGeom>
            <a:noFill/>
          </p:spPr>
          <p:txBody>
            <a:bodyPr wrap="square" rtlCol="0">
              <a:spAutoFit/>
            </a:bodyPr>
            <a:lstStyle/>
            <a:p>
              <a:pPr algn="ctr"/>
              <a:r>
                <a:rPr lang="en-US" altLang="zh-CN" sz="1400">
                  <a:solidFill>
                    <a:srgbClr val="2C2E2D"/>
                  </a:solidFill>
                  <a:latin typeface="思源黑体 CN Normal" panose="020B0400000000000000" charset="-122"/>
                  <a:ea typeface="思源黑体 CN Normal" panose="020B0400000000000000" charset="-122"/>
                  <a:cs typeface="思源黑体 CN Normal" panose="020B0400000000000000" charset="-122"/>
                </a:rPr>
                <a:t>85%</a:t>
              </a:r>
              <a:endParaRPr lang="en-US" altLang="zh-CN" sz="1400">
                <a:solidFill>
                  <a:srgbClr val="2C2E2D"/>
                </a:solidFill>
                <a:latin typeface="思源黑体 CN Normal" panose="020B0400000000000000" charset="-122"/>
                <a:ea typeface="思源黑体 CN Normal" panose="020B0400000000000000" charset="-122"/>
                <a:cs typeface="思源黑体 CN Normal" panose="020B0400000000000000" charset="-122"/>
              </a:endParaRPr>
            </a:p>
          </p:txBody>
        </p:sp>
        <p:sp>
          <p:nvSpPr>
            <p:cNvPr id="31" name="文本框 30" descr="e7d195523061f1c09e9d68d7cf438b91ef959ecb14fc25d26BBA7F7DBC18E55DFF4014AF651F0BF2569D4B6C1DA7F1A4683A481403BD872FC687266AD13265C1DE7C373772FD8728ABDD69ADD03BFF5BE2862BC891DBB79E0B47DAFC0B20EFAF77608A7FC7FF92CC026D93F7E06FB9001E334F7BA7038BEE38ADC10C0B12CB951E4686096DFFE0E7FF8AE1243663E330F405F91E3FFEC22E"/>
            <p:cNvSpPr txBox="1"/>
            <p:nvPr/>
          </p:nvSpPr>
          <p:spPr>
            <a:xfrm>
              <a:off x="13637" y="6969"/>
              <a:ext cx="1349" cy="483"/>
            </a:xfrm>
            <a:prstGeom prst="rect">
              <a:avLst/>
            </a:prstGeom>
            <a:noFill/>
          </p:spPr>
          <p:txBody>
            <a:bodyPr wrap="square" rtlCol="0">
              <a:spAutoFit/>
            </a:bodyPr>
            <a:lstStyle/>
            <a:p>
              <a:pPr algn="ctr"/>
              <a:r>
                <a:rPr lang="en-US" altLang="zh-CN" sz="1400">
                  <a:solidFill>
                    <a:srgbClr val="2C2E2D"/>
                  </a:solidFill>
                  <a:latin typeface="思源黑体 CN Normal" panose="020B0400000000000000" charset="-122"/>
                  <a:ea typeface="思源黑体 CN Normal" panose="020B0400000000000000" charset="-122"/>
                  <a:cs typeface="思源黑体 CN Normal" panose="020B0400000000000000" charset="-122"/>
                </a:rPr>
                <a:t>70%</a:t>
              </a:r>
              <a:endParaRPr lang="en-US" altLang="zh-CN" sz="1400">
                <a:solidFill>
                  <a:srgbClr val="2C2E2D"/>
                </a:solidFill>
                <a:latin typeface="思源黑体 CN Normal" panose="020B0400000000000000" charset="-122"/>
                <a:ea typeface="思源黑体 CN Normal" panose="020B0400000000000000" charset="-122"/>
                <a:cs typeface="思源黑体 CN Normal" panose="020B0400000000000000" charset="-122"/>
              </a:endParaRPr>
            </a:p>
          </p:txBody>
        </p:sp>
        <p:sp>
          <p:nvSpPr>
            <p:cNvPr id="32" name="文本框 31" descr="e7d195523061f1c09e9d68d7cf438b91ef959ecb14fc25d26BBA7F7DBC18E55DFF4014AF651F0BF2569D4B6C1DA7F1A4683A481403BD872FC687266AD13265C1DE7C373772FD8728ABDD69ADD03BFF5BE2862BC891DBB79E0B47DAFC0B20EFAF77608A7FC7FF92CC026D93F7E06FB9001E334F7BA7038BEE38ADC10C0B12CB951E4686096DFFE0E7FF8AE1243663E330F405F91E3FFEC22E"/>
            <p:cNvSpPr txBox="1"/>
            <p:nvPr/>
          </p:nvSpPr>
          <p:spPr>
            <a:xfrm>
              <a:off x="12933" y="7717"/>
              <a:ext cx="1349" cy="483"/>
            </a:xfrm>
            <a:prstGeom prst="rect">
              <a:avLst/>
            </a:prstGeom>
            <a:noFill/>
          </p:spPr>
          <p:txBody>
            <a:bodyPr wrap="square" rtlCol="0">
              <a:spAutoFit/>
            </a:bodyPr>
            <a:lstStyle/>
            <a:p>
              <a:pPr algn="ctr"/>
              <a:r>
                <a:rPr lang="en-US" altLang="zh-CN" sz="1400">
                  <a:solidFill>
                    <a:srgbClr val="2C2E2D"/>
                  </a:solidFill>
                  <a:latin typeface="思源黑体 CN Normal" panose="020B0400000000000000" charset="-122"/>
                  <a:ea typeface="思源黑体 CN Normal" panose="020B0400000000000000" charset="-122"/>
                  <a:cs typeface="思源黑体 CN Normal" panose="020B0400000000000000" charset="-122"/>
                </a:rPr>
                <a:t>45%</a:t>
              </a:r>
              <a:endParaRPr lang="en-US" altLang="zh-CN" sz="1400">
                <a:solidFill>
                  <a:srgbClr val="2C2E2D"/>
                </a:solidFill>
                <a:latin typeface="思源黑体 CN Normal" panose="020B0400000000000000" charset="-122"/>
                <a:ea typeface="思源黑体 CN Normal" panose="020B0400000000000000" charset="-122"/>
                <a:cs typeface="思源黑体 CN Normal" panose="020B0400000000000000" charset="-122"/>
              </a:endParaRPr>
            </a:p>
          </p:txBody>
        </p:sp>
        <p:sp>
          <p:nvSpPr>
            <p:cNvPr id="33" name="文本框 32" descr="e7d195523061f1c09e9d68d7cf438b91ef959ecb14fc25d26BBA7F7DBC18E55DFF4014AF651F0BF2569D4B6C1DA7F1A4683A481403BD872FC687266AD13265C1DE7C373772FD8728ABDD69ADD03BFF5BE2862BC891DBB79E0B47DAFC0B20EFAF77608A7FC7FF92CC026D93F7E06FB9001E334F7BA7038BEE38ADC10C0B12CB951E4686096DFFE0E7FF8AE1243663E330F405F91E3FFEC22E"/>
            <p:cNvSpPr txBox="1"/>
            <p:nvPr/>
          </p:nvSpPr>
          <p:spPr>
            <a:xfrm>
              <a:off x="11075" y="6249"/>
              <a:ext cx="2599" cy="386"/>
            </a:xfrm>
            <a:prstGeom prst="rect">
              <a:avLst/>
            </a:prstGeom>
            <a:noFill/>
          </p:spPr>
          <p:txBody>
            <a:bodyPr wrap="square" rtlCol="0">
              <a:spAutoFit/>
            </a:bodyPr>
            <a:lstStyle/>
            <a:p>
              <a:r>
                <a:rPr lang="zh-CN" altLang="en-US" sz="1000">
                  <a:blipFill>
                    <a:blip r:embed="rId1"/>
                    <a:stretch>
                      <a:fillRect/>
                    </a:stretch>
                  </a:blipFill>
                  <a:latin typeface="思源黑体 CN Normal" panose="020B0400000000000000" charset="-122"/>
                  <a:ea typeface="思源黑体 CN Normal" panose="020B0400000000000000" charset="-122"/>
                  <a:cs typeface="思源黑体 CN Normal" panose="020B0400000000000000" charset="-122"/>
                </a:rPr>
                <a:t>在此输入文本</a:t>
              </a:r>
              <a:endParaRPr lang="zh-CN" altLang="en-US" sz="1000">
                <a:blipFill>
                  <a:blip r:embed="rId1"/>
                  <a:stretch>
                    <a:fillRect/>
                  </a:stretch>
                </a:blipFill>
                <a:latin typeface="思源黑体 CN Normal" panose="020B0400000000000000" charset="-122"/>
                <a:ea typeface="思源黑体 CN Normal" panose="020B0400000000000000" charset="-122"/>
                <a:cs typeface="思源黑体 CN Normal" panose="020B0400000000000000" charset="-122"/>
              </a:endParaRPr>
            </a:p>
          </p:txBody>
        </p:sp>
        <p:sp>
          <p:nvSpPr>
            <p:cNvPr id="35" name="文本框 34" descr="e7d195523061f1c09e9d68d7cf438b91ef959ecb14fc25d26BBA7F7DBC18E55DFF4014AF651F0BF2569D4B6C1DA7F1A4683A481403BD872FC687266AD13265C1DE7C373772FD8728ABDD69ADD03BFF5BE2862BC891DBB79E0B47DAFC0B20EFAF77608A7FC7FF92CC026D93F7E06FB9001E334F7BA7038BEE38ADC10C0B12CB951E4686096DFFE0E7FF8AE1243663E330F405F91E3FFEC22E"/>
            <p:cNvSpPr txBox="1"/>
            <p:nvPr/>
          </p:nvSpPr>
          <p:spPr>
            <a:xfrm>
              <a:off x="11075" y="7064"/>
              <a:ext cx="2599" cy="386"/>
            </a:xfrm>
            <a:prstGeom prst="rect">
              <a:avLst/>
            </a:prstGeom>
            <a:noFill/>
          </p:spPr>
          <p:txBody>
            <a:bodyPr wrap="square" rtlCol="0">
              <a:spAutoFit/>
            </a:bodyPr>
            <a:lstStyle/>
            <a:p>
              <a:r>
                <a:rPr lang="zh-CN" altLang="en-US" sz="1000">
                  <a:blipFill>
                    <a:blip r:embed="rId1"/>
                    <a:stretch>
                      <a:fillRect/>
                    </a:stretch>
                  </a:blipFill>
                  <a:latin typeface="思源黑体 CN Normal" panose="020B0400000000000000" charset="-122"/>
                  <a:ea typeface="思源黑体 CN Normal" panose="020B0400000000000000" charset="-122"/>
                  <a:cs typeface="思源黑体 CN Normal" panose="020B0400000000000000" charset="-122"/>
                  <a:sym typeface="+mn-ea"/>
                </a:rPr>
                <a:t>在此输入文本</a:t>
              </a:r>
              <a:endParaRPr lang="zh-CN" altLang="en-US" sz="1000">
                <a:blipFill>
                  <a:blip r:embed="rId1"/>
                  <a:stretch>
                    <a:fillRect/>
                  </a:stretch>
                </a:blipFill>
                <a:latin typeface="思源黑体 CN Normal" panose="020B0400000000000000" charset="-122"/>
                <a:ea typeface="思源黑体 CN Normal" panose="020B0400000000000000" charset="-122"/>
                <a:cs typeface="思源黑体 CN Normal" panose="020B0400000000000000" charset="-122"/>
                <a:sym typeface="+mn-ea"/>
              </a:endParaRPr>
            </a:p>
          </p:txBody>
        </p:sp>
        <p:sp>
          <p:nvSpPr>
            <p:cNvPr id="36" name="文本框 35" descr="e7d195523061f1c09e9d68d7cf438b91ef959ecb14fc25d26BBA7F7DBC18E55DFF4014AF651F0BF2569D4B6C1DA7F1A4683A481403BD872FC687266AD13265C1DE7C373772FD8728ABDD69ADD03BFF5BE2862BC891DBB79E0B47DAFC0B20EFAF77608A7FC7FF92CC026D93F7E06FB9001E334F7BA7038BEE38ADC10C0B12CB951E4686096DFFE0E7FF8AE1243663E330F405F91E3FFEC22E"/>
            <p:cNvSpPr txBox="1"/>
            <p:nvPr/>
          </p:nvSpPr>
          <p:spPr>
            <a:xfrm>
              <a:off x="11075" y="7879"/>
              <a:ext cx="2599" cy="386"/>
            </a:xfrm>
            <a:prstGeom prst="rect">
              <a:avLst/>
            </a:prstGeom>
            <a:noFill/>
          </p:spPr>
          <p:txBody>
            <a:bodyPr wrap="square" rtlCol="0">
              <a:spAutoFit/>
            </a:bodyPr>
            <a:lstStyle/>
            <a:p>
              <a:r>
                <a:rPr lang="zh-CN" altLang="en-US" sz="1000">
                  <a:blipFill>
                    <a:blip r:embed="rId1"/>
                    <a:stretch>
                      <a:fillRect/>
                    </a:stretch>
                  </a:blipFill>
                  <a:latin typeface="思源黑体 CN Normal" panose="020B0400000000000000" charset="-122"/>
                  <a:ea typeface="思源黑体 CN Normal" panose="020B0400000000000000" charset="-122"/>
                  <a:cs typeface="思源黑体 CN Normal" panose="020B0400000000000000" charset="-122"/>
                  <a:sym typeface="+mn-ea"/>
                </a:rPr>
                <a:t>在此输入文本</a:t>
              </a:r>
              <a:endParaRPr lang="zh-CN" altLang="en-US" sz="1000">
                <a:blipFill>
                  <a:blip r:embed="rId1"/>
                  <a:stretch>
                    <a:fillRect/>
                  </a:stretch>
                </a:blipFill>
                <a:latin typeface="思源黑体 CN Normal" panose="020B0400000000000000" charset="-122"/>
                <a:ea typeface="思源黑体 CN Normal" panose="020B0400000000000000" charset="-122"/>
                <a:cs typeface="思源黑体 CN Normal" panose="020B0400000000000000" charset="-122"/>
                <a:sym typeface="+mn-ea"/>
              </a:endParaRPr>
            </a:p>
          </p:txBody>
        </p:sp>
        <p:pic>
          <p:nvPicPr>
            <p:cNvPr id="6" name="图片 5" descr="303b333634353330313bbcfdcdb7"/>
            <p:cNvPicPr>
              <a:picLocks noChangeAspect="1"/>
            </p:cNvPicPr>
            <p:nvPr/>
          </p:nvPicPr>
          <p:blipFill>
            <a:blip r:embed="rId2"/>
            <a:stretch>
              <a:fillRect/>
            </a:stretch>
          </p:blipFill>
          <p:spPr>
            <a:xfrm flipH="1">
              <a:off x="975" y="1059"/>
              <a:ext cx="742" cy="742"/>
            </a:xfrm>
            <a:prstGeom prst="rect">
              <a:avLst/>
            </a:prstGeom>
          </p:spPr>
        </p:pic>
      </p:grpSp>
    </p:spTree>
    <p:custDataLst>
      <p:tags r:id="rId3"/>
    </p:custDataLst>
  </p:cSld>
  <p:clrMapOvr>
    <a:masterClrMapping/>
  </p:clrMapOvr>
  <p:transition advTm="3000">
    <p:wheel spokes="2"/>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afterEffect">
                                  <p:stCondLst>
                                    <p:cond delay="0"/>
                                  </p:stCondLst>
                                  <p:childTnLst>
                                    <p:set>
                                      <p:cBhvr>
                                        <p:cTn id="6" dur="500" fill="hold">
                                          <p:stCondLst>
                                            <p:cond delay="0"/>
                                          </p:stCondLst>
                                        </p:cTn>
                                        <p:tgtEl>
                                          <p:spTgt spid="2"/>
                                        </p:tgtEl>
                                        <p:attrNameLst>
                                          <p:attrName>style.visibility</p:attrName>
                                        </p:attrNameLst>
                                      </p:cBhvr>
                                      <p:to>
                                        <p:strVal val="visible"/>
                                      </p:to>
                                    </p:set>
                                    <p:animEffect transition="in" filter="diamond(ou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9125" y="606425"/>
            <a:ext cx="10718800" cy="5184775"/>
            <a:chOff x="975" y="955"/>
            <a:chExt cx="16880" cy="8165"/>
          </a:xfrm>
        </p:grpSpPr>
        <p:sp>
          <p:nvSpPr>
            <p:cNvPr id="168" name="矩形 167"/>
            <p:cNvSpPr/>
            <p:nvPr/>
          </p:nvSpPr>
          <p:spPr>
            <a:xfrm>
              <a:off x="1717" y="955"/>
              <a:ext cx="6993" cy="951"/>
            </a:xfrm>
            <a:prstGeom prst="rect">
              <a:avLst/>
            </a:prstGeom>
          </p:spPr>
          <p:txBody>
            <a:bodyPr wrap="square">
              <a:spAutoFit/>
            </a:bodyPr>
            <a:lstStyle/>
            <a:p>
              <a:pPr marL="0" marR="0" lvl="0" indent="0" algn="l" defTabSz="914400" rtl="0" eaLnBrk="1" fontAlgn="auto" latinLnBrk="0" hangingPunct="1">
                <a:lnSpc>
                  <a:spcPts val="4000"/>
                </a:lnSpc>
                <a:spcBef>
                  <a:spcPts val="0"/>
                </a:spcBef>
                <a:spcAft>
                  <a:spcPts val="0"/>
                </a:spcAft>
                <a:buClrTx/>
                <a:buSzTx/>
                <a:buFontTx/>
                <a:buNone/>
                <a:defRPr/>
              </a:pPr>
              <a:r>
                <a:rPr lang="zh-CN" altLang="en-US" sz="3600">
                  <a:gradFill>
                    <a:gsLst>
                      <a:gs pos="0">
                        <a:srgbClr val="0063A2"/>
                      </a:gs>
                      <a:gs pos="100000">
                        <a:srgbClr val="431CE9"/>
                      </a:gs>
                    </a:gsLst>
                    <a:lin ang="5400000" scaled="0"/>
                  </a:gradFill>
                  <a:latin typeface="思源黑体 CN Bold" panose="020B0800000000000000" charset="-122"/>
                  <a:ea typeface="思源黑体 CN Bold" panose="020B0800000000000000" charset="-122"/>
                  <a:sym typeface="+mn-ea"/>
                </a:rPr>
                <a:t>在此输入标题</a:t>
              </a:r>
              <a:endParaRPr kumimoji="0" lang="zh-CN" altLang="en-US" sz="3600" b="0" i="0" u="none" strike="noStrike" kern="1200" cap="none" spc="0" normalizeH="0" baseline="0">
                <a:blipFill>
                  <a:blip r:embed="rId1"/>
                  <a:stretch>
                    <a:fillRect/>
                  </a:stretch>
                </a:blipFill>
                <a:latin typeface="思源黑体 CN Bold" panose="020B0800000000000000" charset="-122"/>
                <a:ea typeface="思源黑体 CN Bold" panose="020B0800000000000000" charset="-122"/>
                <a:cs typeface="+mn-cs"/>
              </a:endParaRPr>
            </a:p>
          </p:txBody>
        </p:sp>
        <p:sp>
          <p:nvSpPr>
            <p:cNvPr id="11" name="文本框 10"/>
            <p:cNvSpPr txBox="1"/>
            <p:nvPr/>
          </p:nvSpPr>
          <p:spPr>
            <a:xfrm>
              <a:off x="1957" y="3595"/>
              <a:ext cx="3674" cy="580"/>
            </a:xfrm>
            <a:prstGeom prst="rect">
              <a:avLst/>
            </a:prstGeom>
            <a:noFill/>
          </p:spPr>
          <p:txBody>
            <a:bodyPr wrap="square" rtlCol="0">
              <a:spAutoFit/>
            </a:bodyPr>
            <a:lstStyle/>
            <a:p>
              <a:pPr algn="just"/>
              <a:r>
                <a:rPr lang="en-US" altLang="zh-CN" b="1">
                  <a:blipFill>
                    <a:blip r:embed="rId1"/>
                    <a:stretch>
                      <a:fillRect/>
                    </a:stretch>
                  </a:blipFill>
                  <a:latin typeface="思源黑体 CN Bold" panose="020B0800000000000000" charset="-122"/>
                  <a:ea typeface="思源黑体 CN Bold" panose="020B0800000000000000" charset="-122"/>
                </a:rPr>
                <a:t>THE CORE TEXT</a:t>
              </a:r>
              <a:endParaRPr lang="en-US" altLang="zh-CN" b="1">
                <a:blipFill>
                  <a:blip r:embed="rId1"/>
                  <a:stretch>
                    <a:fillRect/>
                  </a:stretch>
                </a:blipFill>
                <a:latin typeface="思源黑体 CN Bold" panose="020B0800000000000000" charset="-122"/>
                <a:ea typeface="思源黑体 CN Bold" panose="020B0800000000000000" charset="-122"/>
              </a:endParaRPr>
            </a:p>
          </p:txBody>
        </p:sp>
        <p:sp>
          <p:nvSpPr>
            <p:cNvPr id="14" name="文本框 13"/>
            <p:cNvSpPr txBox="1"/>
            <p:nvPr/>
          </p:nvSpPr>
          <p:spPr>
            <a:xfrm>
              <a:off x="1957" y="4280"/>
              <a:ext cx="4667" cy="4070"/>
            </a:xfrm>
            <a:prstGeom prst="rect">
              <a:avLst/>
            </a:prstGeom>
            <a:noFill/>
          </p:spPr>
          <p:txBody>
            <a:bodyPr wrap="square" rtlCol="0">
              <a:spAutoFit/>
            </a:bodyPr>
            <a:lstStyle/>
            <a:p>
              <a:pPr algn="l">
                <a:lnSpc>
                  <a:spcPct val="150000"/>
                </a:lnSpc>
              </a:pPr>
              <a:r>
                <a:rPr lang="en-US" sz="1200">
                  <a:solidFill>
                    <a:schemeClr val="tx1">
                      <a:lumMod val="50000"/>
                      <a:lumOff val="50000"/>
                    </a:schemeClr>
                  </a:solidFill>
                  <a:latin typeface="思源黑体 CN Normal" panose="020B0400000000000000" charset="-122"/>
                  <a:ea typeface="思源黑体 CN Normal" panose="020B0400000000000000" charset="-122"/>
                  <a:cs typeface="思源黑体 CN Bold" panose="020B0800000000000000" charset="-122"/>
                  <a:sym typeface="+mn-ea"/>
                </a:rPr>
                <a:t>Enter the core text here.Enter the core text here.Enter the core text .Enter the core text here.Enter the core text here.</a:t>
              </a:r>
              <a:endParaRPr lang="en-US" sz="1200">
                <a:solidFill>
                  <a:schemeClr val="tx1">
                    <a:lumMod val="50000"/>
                    <a:lumOff val="50000"/>
                  </a:schemeClr>
                </a:solidFill>
                <a:latin typeface="思源黑体 CN Normal" panose="020B0400000000000000" charset="-122"/>
                <a:ea typeface="思源黑体 CN Normal" panose="020B0400000000000000" charset="-122"/>
                <a:cs typeface="思源黑体 CN Bold" panose="020B0800000000000000" charset="-122"/>
                <a:sym typeface="+mn-ea"/>
              </a:endParaRPr>
            </a:p>
            <a:p>
              <a:pPr algn="l">
                <a:lnSpc>
                  <a:spcPct val="150000"/>
                </a:lnSpc>
              </a:pPr>
              <a:r>
                <a:rPr lang="en-US" sz="1200">
                  <a:solidFill>
                    <a:schemeClr val="tx1">
                      <a:lumMod val="50000"/>
                      <a:lumOff val="50000"/>
                    </a:schemeClr>
                  </a:solidFill>
                  <a:latin typeface="思源黑体 CN Normal" panose="020B0400000000000000" charset="-122"/>
                  <a:ea typeface="思源黑体 CN Normal" panose="020B0400000000000000" charset="-122"/>
                  <a:cs typeface="思源黑体 CN Bold" panose="020B0800000000000000" charset="-122"/>
                  <a:sym typeface="+mn-ea"/>
                </a:rPr>
                <a:t>Enter the core text here.Enter the core text here.Enter the core text.Enter the core text here.Enter the core text .Enter the core text.Enter the core text here.</a:t>
              </a:r>
              <a:endParaRPr lang="en-US" sz="1200">
                <a:solidFill>
                  <a:schemeClr val="tx1">
                    <a:lumMod val="50000"/>
                    <a:lumOff val="50000"/>
                  </a:schemeClr>
                </a:solidFill>
                <a:latin typeface="思源黑体 CN Normal" panose="020B0400000000000000" charset="-122"/>
                <a:ea typeface="思源黑体 CN Normal" panose="020B0400000000000000" charset="-122"/>
                <a:cs typeface="思源黑体 CN Bold" panose="020B0800000000000000" charset="-122"/>
                <a:sym typeface="+mn-ea"/>
              </a:endParaRPr>
            </a:p>
            <a:p>
              <a:pPr algn="l">
                <a:lnSpc>
                  <a:spcPct val="150000"/>
                </a:lnSpc>
              </a:pPr>
              <a:r>
                <a:rPr lang="en-US" sz="1200">
                  <a:solidFill>
                    <a:schemeClr val="tx1">
                      <a:lumMod val="50000"/>
                      <a:lumOff val="50000"/>
                    </a:schemeClr>
                  </a:solidFill>
                  <a:latin typeface="思源黑体 CN Normal" panose="020B0400000000000000" charset="-122"/>
                  <a:ea typeface="思源黑体 CN Normal" panose="020B0400000000000000" charset="-122"/>
                  <a:cs typeface="思源黑体 CN Bold" panose="020B0800000000000000" charset="-122"/>
                  <a:sym typeface="+mn-ea"/>
                </a:rPr>
                <a:t>Enter the core text here.Enter the core text .Enter the core text here.</a:t>
              </a:r>
              <a:endParaRPr lang="en-US" altLang="zh-CN" sz="1200">
                <a:solidFill>
                  <a:schemeClr val="tx1">
                    <a:lumMod val="50000"/>
                    <a:lumOff val="50000"/>
                  </a:schemeClr>
                </a:solidFill>
                <a:latin typeface="思源黑体 CN Normal" panose="020B0400000000000000" charset="-122"/>
                <a:ea typeface="思源黑体 CN Normal" panose="020B0400000000000000" charset="-122"/>
                <a:sym typeface="+mn-ea"/>
              </a:endParaRPr>
            </a:p>
          </p:txBody>
        </p:sp>
        <p:sp>
          <p:nvSpPr>
            <p:cNvPr id="15" name="椭圆 14"/>
            <p:cNvSpPr/>
            <p:nvPr/>
          </p:nvSpPr>
          <p:spPr>
            <a:xfrm>
              <a:off x="7987" y="3685"/>
              <a:ext cx="2250" cy="2250"/>
            </a:xfrm>
            <a:prstGeom prst="ellipse">
              <a:avLst/>
            </a:prstGeom>
            <a:solidFill>
              <a:schemeClr val="bg1"/>
            </a:solidFill>
            <a:ln>
              <a:solidFill>
                <a:srgbClr val="1350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11184" y="3685"/>
              <a:ext cx="2250" cy="2250"/>
            </a:xfrm>
            <a:prstGeom prst="ellipse">
              <a:avLst/>
            </a:prstGeom>
            <a:solidFill>
              <a:schemeClr val="bg1"/>
            </a:solidFill>
            <a:ln>
              <a:solidFill>
                <a:srgbClr val="1350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14382" y="3685"/>
              <a:ext cx="2250" cy="2250"/>
            </a:xfrm>
            <a:prstGeom prst="ellipse">
              <a:avLst/>
            </a:prstGeom>
            <a:solidFill>
              <a:schemeClr val="bg1"/>
            </a:solidFill>
            <a:ln>
              <a:solidFill>
                <a:srgbClr val="1350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8168" y="4720"/>
              <a:ext cx="1933" cy="580"/>
            </a:xfrm>
            <a:prstGeom prst="rect">
              <a:avLst/>
            </a:prstGeom>
            <a:noFill/>
          </p:spPr>
          <p:txBody>
            <a:bodyPr wrap="square" rtlCol="0">
              <a:spAutoFit/>
            </a:bodyPr>
            <a:lstStyle/>
            <a:p>
              <a:pPr algn="ctr"/>
              <a:r>
                <a:rPr lang="zh-CN" altLang="en-US">
                  <a:blipFill>
                    <a:blip r:embed="rId1"/>
                    <a:stretch>
                      <a:fillRect/>
                    </a:stretch>
                  </a:blipFill>
                  <a:latin typeface="思源黑体 CN Normal" panose="020B0400000000000000" charset="-122"/>
                  <a:ea typeface="思源黑体 CN Normal" panose="020B0400000000000000" charset="-122"/>
                </a:rPr>
                <a:t>输入文本</a:t>
              </a:r>
              <a:endParaRPr lang="zh-CN" altLang="en-US">
                <a:blipFill>
                  <a:blip r:embed="rId1"/>
                  <a:stretch>
                    <a:fillRect/>
                  </a:stretch>
                </a:blipFill>
                <a:latin typeface="思源黑体 CN Normal" panose="020B0400000000000000" charset="-122"/>
                <a:ea typeface="思源黑体 CN Normal" panose="020B0400000000000000" charset="-122"/>
              </a:endParaRPr>
            </a:p>
          </p:txBody>
        </p:sp>
        <p:sp>
          <p:nvSpPr>
            <p:cNvPr id="19" name="文本框 18"/>
            <p:cNvSpPr txBox="1"/>
            <p:nvPr/>
          </p:nvSpPr>
          <p:spPr>
            <a:xfrm>
              <a:off x="11342" y="4720"/>
              <a:ext cx="1933" cy="580"/>
            </a:xfrm>
            <a:prstGeom prst="rect">
              <a:avLst/>
            </a:prstGeom>
            <a:noFill/>
          </p:spPr>
          <p:txBody>
            <a:bodyPr wrap="square" rtlCol="0">
              <a:spAutoFit/>
            </a:bodyPr>
            <a:lstStyle/>
            <a:p>
              <a:pPr algn="ctr"/>
              <a:r>
                <a:rPr lang="zh-CN" altLang="en-US">
                  <a:blipFill>
                    <a:blip r:embed="rId1"/>
                    <a:stretch>
                      <a:fillRect/>
                    </a:stretch>
                  </a:blipFill>
                  <a:latin typeface="思源黑体 CN Normal" panose="020B0400000000000000" charset="-122"/>
                  <a:ea typeface="思源黑体 CN Normal" panose="020B0400000000000000" charset="-122"/>
                </a:rPr>
                <a:t>输入文本</a:t>
              </a:r>
              <a:endParaRPr lang="zh-CN" altLang="en-US">
                <a:blipFill>
                  <a:blip r:embed="rId1"/>
                  <a:stretch>
                    <a:fillRect/>
                  </a:stretch>
                </a:blipFill>
                <a:latin typeface="思源黑体 CN Normal" panose="020B0400000000000000" charset="-122"/>
                <a:ea typeface="思源黑体 CN Normal" panose="020B0400000000000000" charset="-122"/>
              </a:endParaRPr>
            </a:p>
          </p:txBody>
        </p:sp>
        <p:sp>
          <p:nvSpPr>
            <p:cNvPr id="20" name="文本框 19"/>
            <p:cNvSpPr txBox="1"/>
            <p:nvPr/>
          </p:nvSpPr>
          <p:spPr>
            <a:xfrm>
              <a:off x="14540" y="4720"/>
              <a:ext cx="1933" cy="580"/>
            </a:xfrm>
            <a:prstGeom prst="rect">
              <a:avLst/>
            </a:prstGeom>
            <a:noFill/>
          </p:spPr>
          <p:txBody>
            <a:bodyPr wrap="square" rtlCol="0">
              <a:spAutoFit/>
            </a:bodyPr>
            <a:lstStyle/>
            <a:p>
              <a:pPr algn="ctr"/>
              <a:r>
                <a:rPr lang="zh-CN" altLang="en-US">
                  <a:blipFill>
                    <a:blip r:embed="rId1"/>
                    <a:stretch>
                      <a:fillRect/>
                    </a:stretch>
                  </a:blipFill>
                  <a:latin typeface="思源黑体 CN Normal" panose="020B0400000000000000" charset="-122"/>
                  <a:ea typeface="思源黑体 CN Normal" panose="020B0400000000000000" charset="-122"/>
                </a:rPr>
                <a:t>输入文本</a:t>
              </a:r>
              <a:endParaRPr lang="zh-CN" altLang="en-US">
                <a:blipFill>
                  <a:blip r:embed="rId1"/>
                  <a:stretch>
                    <a:fillRect/>
                  </a:stretch>
                </a:blipFill>
                <a:latin typeface="思源黑体 CN Normal" panose="020B0400000000000000" charset="-122"/>
                <a:ea typeface="思源黑体 CN Normal" panose="020B0400000000000000" charset="-122"/>
              </a:endParaRPr>
            </a:p>
          </p:txBody>
        </p:sp>
        <p:sp>
          <p:nvSpPr>
            <p:cNvPr id="21" name="文本框 20"/>
            <p:cNvSpPr txBox="1"/>
            <p:nvPr/>
          </p:nvSpPr>
          <p:spPr>
            <a:xfrm>
              <a:off x="7436" y="6175"/>
              <a:ext cx="3268" cy="1888"/>
            </a:xfrm>
            <a:prstGeom prst="rect">
              <a:avLst/>
            </a:prstGeom>
            <a:noFill/>
          </p:spPr>
          <p:txBody>
            <a:bodyPr wrap="square" rtlCol="0">
              <a:spAutoFit/>
            </a:bodyPr>
            <a:lstStyle/>
            <a:p>
              <a:pPr algn="ctr">
                <a:lnSpc>
                  <a:spcPct val="150000"/>
                </a:lnSpc>
              </a:pPr>
              <a:r>
                <a:rPr lang="zh-CN" altLang="en-US" sz="1200">
                  <a:solidFill>
                    <a:schemeClr val="tx1">
                      <a:lumMod val="50000"/>
                      <a:lumOff val="50000"/>
                    </a:schemeClr>
                  </a:solidFill>
                  <a:latin typeface="思源黑体 CN Normal" panose="020B0400000000000000" charset="-122"/>
                  <a:ea typeface="思源黑体 CN Normal" panose="020B0400000000000000" charset="-122"/>
                </a:rPr>
                <a:t>Enter important text here</a:t>
              </a:r>
              <a:r>
                <a:rPr lang="en-US" altLang="zh-CN" sz="1200">
                  <a:solidFill>
                    <a:schemeClr val="tx1">
                      <a:lumMod val="50000"/>
                      <a:lumOff val="50000"/>
                    </a:schemeClr>
                  </a:solidFill>
                  <a:latin typeface="思源黑体 CN Normal" panose="020B0400000000000000" charset="-122"/>
                  <a:ea typeface="思源黑体 CN Normal" panose="020B0400000000000000" charset="-122"/>
                </a:rPr>
                <a:t>.</a:t>
              </a:r>
              <a:r>
                <a:rPr lang="zh-CN" altLang="en-US" sz="1200">
                  <a:solidFill>
                    <a:schemeClr val="tx1">
                      <a:lumMod val="50000"/>
                      <a:lumOff val="50000"/>
                    </a:schemeClr>
                  </a:solidFill>
                  <a:latin typeface="思源黑体 CN Normal" panose="020B0400000000000000" charset="-122"/>
                  <a:ea typeface="思源黑体 CN Normal" panose="020B0400000000000000" charset="-122"/>
                  <a:sym typeface="+mn-ea"/>
                </a:rPr>
                <a:t>Enter important text here</a:t>
              </a:r>
              <a:r>
                <a:rPr lang="en-US" altLang="zh-CN"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lang="zh-CN" altLang="en-US" sz="1200">
                  <a:solidFill>
                    <a:schemeClr val="tx1">
                      <a:lumMod val="50000"/>
                      <a:lumOff val="50000"/>
                    </a:schemeClr>
                  </a:solidFill>
                  <a:latin typeface="思源黑体 CN Normal" panose="020B0400000000000000" charset="-122"/>
                  <a:ea typeface="思源黑体 CN Normal" panose="020B0400000000000000" charset="-122"/>
                  <a:sym typeface="+mn-ea"/>
                </a:rPr>
                <a:t>Enter important text here</a:t>
              </a:r>
              <a:r>
                <a:rPr lang="en-US" altLang="zh-CN"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lang="zh-CN" altLang="en-US" sz="1200">
                  <a:solidFill>
                    <a:schemeClr val="tx1">
                      <a:lumMod val="50000"/>
                      <a:lumOff val="50000"/>
                    </a:schemeClr>
                  </a:solidFill>
                  <a:latin typeface="思源黑体 CN Normal" panose="020B0400000000000000" charset="-122"/>
                  <a:ea typeface="思源黑体 CN Normal" panose="020B0400000000000000" charset="-122"/>
                  <a:sym typeface="+mn-ea"/>
                </a:rPr>
                <a:t>Enter text here</a:t>
              </a:r>
              <a:r>
                <a:rPr lang="en-US" altLang="zh-CN" sz="1200">
                  <a:solidFill>
                    <a:schemeClr val="tx1">
                      <a:lumMod val="50000"/>
                      <a:lumOff val="50000"/>
                    </a:schemeClr>
                  </a:solidFill>
                  <a:latin typeface="思源黑体 CN Normal" panose="020B0400000000000000" charset="-122"/>
                  <a:ea typeface="思源黑体 CN Normal" panose="020B0400000000000000" charset="-122"/>
                  <a:sym typeface="+mn-ea"/>
                </a:rPr>
                <a:t>.</a:t>
              </a:r>
              <a:endParaRPr lang="en-US" altLang="zh-CN" sz="1200">
                <a:solidFill>
                  <a:schemeClr val="tx1">
                    <a:lumMod val="50000"/>
                    <a:lumOff val="50000"/>
                  </a:schemeClr>
                </a:solidFill>
                <a:latin typeface="思源黑体 CN Normal" panose="020B0400000000000000" charset="-122"/>
                <a:ea typeface="思源黑体 CN Normal" panose="020B0400000000000000" charset="-122"/>
                <a:sym typeface="+mn-ea"/>
              </a:endParaRPr>
            </a:p>
          </p:txBody>
        </p:sp>
        <p:sp>
          <p:nvSpPr>
            <p:cNvPr id="22" name="文本框 21"/>
            <p:cNvSpPr txBox="1"/>
            <p:nvPr/>
          </p:nvSpPr>
          <p:spPr>
            <a:xfrm>
              <a:off x="10674" y="6175"/>
              <a:ext cx="3268" cy="1888"/>
            </a:xfrm>
            <a:prstGeom prst="rect">
              <a:avLst/>
            </a:prstGeom>
            <a:noFill/>
          </p:spPr>
          <p:txBody>
            <a:bodyPr wrap="square" rtlCol="0">
              <a:spAutoFit/>
            </a:bodyPr>
            <a:lstStyle/>
            <a:p>
              <a:pPr algn="ctr">
                <a:lnSpc>
                  <a:spcPct val="150000"/>
                </a:lnSpc>
              </a:pPr>
              <a:r>
                <a:rPr lang="zh-CN" altLang="en-US" sz="1200">
                  <a:solidFill>
                    <a:schemeClr val="tx1">
                      <a:lumMod val="50000"/>
                      <a:lumOff val="50000"/>
                    </a:schemeClr>
                  </a:solidFill>
                  <a:latin typeface="思源黑体 CN Normal" panose="020B0400000000000000" charset="-122"/>
                  <a:ea typeface="思源黑体 CN Normal" panose="020B0400000000000000" charset="-122"/>
                </a:rPr>
                <a:t>Enter important text here</a:t>
              </a:r>
              <a:r>
                <a:rPr lang="en-US" altLang="zh-CN" sz="1200">
                  <a:solidFill>
                    <a:schemeClr val="tx1">
                      <a:lumMod val="50000"/>
                      <a:lumOff val="50000"/>
                    </a:schemeClr>
                  </a:solidFill>
                  <a:latin typeface="思源黑体 CN Normal" panose="020B0400000000000000" charset="-122"/>
                  <a:ea typeface="思源黑体 CN Normal" panose="020B0400000000000000" charset="-122"/>
                </a:rPr>
                <a:t>.</a:t>
              </a:r>
              <a:r>
                <a:rPr lang="zh-CN" altLang="en-US" sz="1200">
                  <a:solidFill>
                    <a:schemeClr val="tx1">
                      <a:lumMod val="50000"/>
                      <a:lumOff val="50000"/>
                    </a:schemeClr>
                  </a:solidFill>
                  <a:latin typeface="思源黑体 CN Normal" panose="020B0400000000000000" charset="-122"/>
                  <a:ea typeface="思源黑体 CN Normal" panose="020B0400000000000000" charset="-122"/>
                  <a:sym typeface="+mn-ea"/>
                </a:rPr>
                <a:t>Enter important text here</a:t>
              </a:r>
              <a:r>
                <a:rPr lang="en-US" altLang="zh-CN"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lang="zh-CN" altLang="en-US" sz="1200">
                  <a:solidFill>
                    <a:schemeClr val="tx1">
                      <a:lumMod val="50000"/>
                      <a:lumOff val="50000"/>
                    </a:schemeClr>
                  </a:solidFill>
                  <a:latin typeface="思源黑体 CN Normal" panose="020B0400000000000000" charset="-122"/>
                  <a:ea typeface="思源黑体 CN Normal" panose="020B0400000000000000" charset="-122"/>
                  <a:sym typeface="+mn-ea"/>
                </a:rPr>
                <a:t>Enter important text here</a:t>
              </a:r>
              <a:r>
                <a:rPr lang="en-US" altLang="zh-CN"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lang="zh-CN" altLang="en-US" sz="1200">
                  <a:solidFill>
                    <a:schemeClr val="tx1">
                      <a:lumMod val="50000"/>
                      <a:lumOff val="50000"/>
                    </a:schemeClr>
                  </a:solidFill>
                  <a:latin typeface="思源黑体 CN Normal" panose="020B0400000000000000" charset="-122"/>
                  <a:ea typeface="思源黑体 CN Normal" panose="020B0400000000000000" charset="-122"/>
                  <a:sym typeface="+mn-ea"/>
                </a:rPr>
                <a:t>Enter text here</a:t>
              </a:r>
              <a:r>
                <a:rPr lang="en-US" altLang="zh-CN" sz="1200">
                  <a:solidFill>
                    <a:schemeClr val="tx1">
                      <a:lumMod val="50000"/>
                      <a:lumOff val="50000"/>
                    </a:schemeClr>
                  </a:solidFill>
                  <a:latin typeface="思源黑体 CN Normal" panose="020B0400000000000000" charset="-122"/>
                  <a:ea typeface="思源黑体 CN Normal" panose="020B0400000000000000" charset="-122"/>
                  <a:sym typeface="+mn-ea"/>
                </a:rPr>
                <a:t>.</a:t>
              </a:r>
              <a:endParaRPr lang="en-US" altLang="zh-CN" sz="1200">
                <a:solidFill>
                  <a:schemeClr val="tx1">
                    <a:lumMod val="50000"/>
                    <a:lumOff val="50000"/>
                  </a:schemeClr>
                </a:solidFill>
                <a:latin typeface="思源黑体 CN Normal" panose="020B0400000000000000" charset="-122"/>
                <a:ea typeface="思源黑体 CN Normal" panose="020B0400000000000000" charset="-122"/>
                <a:sym typeface="+mn-ea"/>
              </a:endParaRPr>
            </a:p>
          </p:txBody>
        </p:sp>
        <p:sp>
          <p:nvSpPr>
            <p:cNvPr id="23" name="文本框 22"/>
            <p:cNvSpPr txBox="1"/>
            <p:nvPr/>
          </p:nvSpPr>
          <p:spPr>
            <a:xfrm>
              <a:off x="13873" y="6175"/>
              <a:ext cx="3268" cy="1888"/>
            </a:xfrm>
            <a:prstGeom prst="rect">
              <a:avLst/>
            </a:prstGeom>
            <a:noFill/>
          </p:spPr>
          <p:txBody>
            <a:bodyPr wrap="square" rtlCol="0">
              <a:spAutoFit/>
            </a:bodyPr>
            <a:lstStyle/>
            <a:p>
              <a:pPr algn="ctr">
                <a:lnSpc>
                  <a:spcPct val="150000"/>
                </a:lnSpc>
              </a:pPr>
              <a:r>
                <a:rPr lang="zh-CN" altLang="en-US" sz="1200">
                  <a:solidFill>
                    <a:schemeClr val="tx1">
                      <a:lumMod val="50000"/>
                      <a:lumOff val="50000"/>
                    </a:schemeClr>
                  </a:solidFill>
                  <a:latin typeface="思源黑体 CN Normal" panose="020B0400000000000000" charset="-122"/>
                  <a:ea typeface="思源黑体 CN Normal" panose="020B0400000000000000" charset="-122"/>
                </a:rPr>
                <a:t>Enter important text here</a:t>
              </a:r>
              <a:r>
                <a:rPr lang="en-US" altLang="zh-CN" sz="1200">
                  <a:solidFill>
                    <a:schemeClr val="tx1">
                      <a:lumMod val="50000"/>
                      <a:lumOff val="50000"/>
                    </a:schemeClr>
                  </a:solidFill>
                  <a:latin typeface="思源黑体 CN Normal" panose="020B0400000000000000" charset="-122"/>
                  <a:ea typeface="思源黑体 CN Normal" panose="020B0400000000000000" charset="-122"/>
                </a:rPr>
                <a:t>.</a:t>
              </a:r>
              <a:r>
                <a:rPr lang="zh-CN" altLang="en-US" sz="1200">
                  <a:solidFill>
                    <a:schemeClr val="tx1">
                      <a:lumMod val="50000"/>
                      <a:lumOff val="50000"/>
                    </a:schemeClr>
                  </a:solidFill>
                  <a:latin typeface="思源黑体 CN Normal" panose="020B0400000000000000" charset="-122"/>
                  <a:ea typeface="思源黑体 CN Normal" panose="020B0400000000000000" charset="-122"/>
                  <a:sym typeface="+mn-ea"/>
                </a:rPr>
                <a:t>Enter important text here</a:t>
              </a:r>
              <a:r>
                <a:rPr lang="en-US" altLang="zh-CN"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lang="zh-CN" altLang="en-US" sz="1200">
                  <a:solidFill>
                    <a:schemeClr val="tx1">
                      <a:lumMod val="50000"/>
                      <a:lumOff val="50000"/>
                    </a:schemeClr>
                  </a:solidFill>
                  <a:latin typeface="思源黑体 CN Normal" panose="020B0400000000000000" charset="-122"/>
                  <a:ea typeface="思源黑体 CN Normal" panose="020B0400000000000000" charset="-122"/>
                  <a:sym typeface="+mn-ea"/>
                </a:rPr>
                <a:t>Enter important text here</a:t>
              </a:r>
              <a:r>
                <a:rPr lang="en-US" altLang="zh-CN"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lang="zh-CN" altLang="en-US" sz="1200">
                  <a:solidFill>
                    <a:schemeClr val="tx1">
                      <a:lumMod val="50000"/>
                      <a:lumOff val="50000"/>
                    </a:schemeClr>
                  </a:solidFill>
                  <a:latin typeface="思源黑体 CN Normal" panose="020B0400000000000000" charset="-122"/>
                  <a:ea typeface="思源黑体 CN Normal" panose="020B0400000000000000" charset="-122"/>
                  <a:sym typeface="+mn-ea"/>
                </a:rPr>
                <a:t>Enter text here</a:t>
              </a:r>
              <a:r>
                <a:rPr lang="en-US" altLang="zh-CN" sz="1200">
                  <a:solidFill>
                    <a:schemeClr val="tx1">
                      <a:lumMod val="50000"/>
                      <a:lumOff val="50000"/>
                    </a:schemeClr>
                  </a:solidFill>
                  <a:latin typeface="思源黑体 CN Normal" panose="020B0400000000000000" charset="-122"/>
                  <a:ea typeface="思源黑体 CN Normal" panose="020B0400000000000000" charset="-122"/>
                  <a:sym typeface="+mn-ea"/>
                </a:rPr>
                <a:t>.</a:t>
              </a:r>
              <a:endParaRPr lang="en-US" altLang="zh-CN" sz="1200">
                <a:solidFill>
                  <a:schemeClr val="tx1">
                    <a:lumMod val="50000"/>
                    <a:lumOff val="50000"/>
                  </a:schemeClr>
                </a:solidFill>
                <a:latin typeface="思源黑体 CN Normal" panose="020B0400000000000000" charset="-122"/>
                <a:ea typeface="思源黑体 CN Normal" panose="020B0400000000000000" charset="-122"/>
                <a:sym typeface="+mn-ea"/>
              </a:endParaRPr>
            </a:p>
          </p:txBody>
        </p:sp>
        <p:pic>
          <p:nvPicPr>
            <p:cNvPr id="24" name="图片 23" descr="303b343532353137363bbcd2bedfb3f8bedf"/>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662" y="3900"/>
              <a:ext cx="816" cy="816"/>
            </a:xfrm>
            <a:prstGeom prst="rect">
              <a:avLst/>
            </a:prstGeom>
          </p:spPr>
        </p:pic>
        <p:pic>
          <p:nvPicPr>
            <p:cNvPr id="26" name="图片 25" descr="303b32303231303033353bc4cfb9cf"/>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2000" y="3985"/>
              <a:ext cx="616" cy="616"/>
            </a:xfrm>
            <a:prstGeom prst="rect">
              <a:avLst/>
            </a:prstGeom>
          </p:spPr>
        </p:pic>
        <p:pic>
          <p:nvPicPr>
            <p:cNvPr id="27" name="图片 26" descr="303b32303231303130323bbbf0c3e7"/>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5141" y="3985"/>
              <a:ext cx="731" cy="731"/>
            </a:xfrm>
            <a:prstGeom prst="rect">
              <a:avLst/>
            </a:prstGeom>
          </p:spPr>
        </p:pic>
        <p:sp>
          <p:nvSpPr>
            <p:cNvPr id="28" name="矩形 27"/>
            <p:cNvSpPr/>
            <p:nvPr/>
          </p:nvSpPr>
          <p:spPr>
            <a:xfrm>
              <a:off x="1109" y="2674"/>
              <a:ext cx="16746" cy="6446"/>
            </a:xfrm>
            <a:prstGeom prst="rect">
              <a:avLst/>
            </a:prstGeom>
            <a:noFill/>
            <a:ln w="22225">
              <a:solidFill>
                <a:srgbClr val="1350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303b333634353330313bbcfdcdb7"/>
            <p:cNvPicPr>
              <a:picLocks noChangeAspect="1"/>
            </p:cNvPicPr>
            <p:nvPr/>
          </p:nvPicPr>
          <p:blipFill>
            <a:blip r:embed="rId8"/>
            <a:stretch>
              <a:fillRect/>
            </a:stretch>
          </p:blipFill>
          <p:spPr>
            <a:xfrm flipH="1">
              <a:off x="975" y="1059"/>
              <a:ext cx="742" cy="742"/>
            </a:xfrm>
            <a:prstGeom prst="rect">
              <a:avLst/>
            </a:prstGeom>
          </p:spPr>
        </p:pic>
      </p:grpSp>
    </p:spTree>
    <p:custDataLst>
      <p:tags r:id="rId9"/>
    </p:custDataLst>
  </p:cSld>
  <p:clrMapOvr>
    <a:masterClrMapping/>
  </p:clrMapOvr>
  <p:transition advTm="3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千库网_蓝紫色科技商务蓝色箭头科技风_背景编号5997798"/>
          <p:cNvPicPr>
            <a:picLocks noChangeAspect="1"/>
          </p:cNvPicPr>
          <p:nvPr/>
        </p:nvPicPr>
        <p:blipFill>
          <a:blip r:embed="rId1"/>
          <a:srcRect l="17119" t="20506" r="26851" b="9683"/>
          <a:stretch>
            <a:fillRect/>
          </a:stretch>
        </p:blipFill>
        <p:spPr>
          <a:xfrm>
            <a:off x="0" y="0"/>
            <a:ext cx="12192000" cy="6932930"/>
          </a:xfrm>
          <a:prstGeom prst="rect">
            <a:avLst/>
          </a:prstGeom>
        </p:spPr>
      </p:pic>
      <p:sp>
        <p:nvSpPr>
          <p:cNvPr id="15" name="矩形 14"/>
          <p:cNvSpPr/>
          <p:nvPr/>
        </p:nvSpPr>
        <p:spPr>
          <a:xfrm>
            <a:off x="-635" y="-1270"/>
            <a:ext cx="12192635" cy="6933565"/>
          </a:xfrm>
          <a:prstGeom prst="rect">
            <a:avLst/>
          </a:prstGeom>
          <a:gradFill>
            <a:gsLst>
              <a:gs pos="43000">
                <a:srgbClr val="3D25E2">
                  <a:alpha val="28000"/>
                </a:srgbClr>
              </a:gs>
              <a:gs pos="74000">
                <a:srgbClr val="362DDA">
                  <a:alpha val="36000"/>
                </a:srgbClr>
              </a:gs>
              <a:gs pos="2000">
                <a:srgbClr val="283ECB">
                  <a:alpha val="100000"/>
                </a:srgbClr>
              </a:gs>
              <a:gs pos="58000">
                <a:srgbClr val="019DFF">
                  <a:alpha val="23000"/>
                </a:srgbClr>
              </a:gs>
              <a:gs pos="100000">
                <a:srgbClr val="431CE9"/>
              </a:gs>
            </a:gsLst>
            <a:lin ang="189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1439393" y="2781348"/>
            <a:ext cx="662712" cy="6627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dist"/>
            <a:r>
              <a:rPr lang="en-US" altLang="zh-CN" sz="2000" b="1" dirty="0">
                <a:solidFill>
                  <a:schemeClr val="tx1">
                    <a:lumMod val="75000"/>
                    <a:lumOff val="25000"/>
                  </a:schemeClr>
                </a:solidFill>
                <a:latin typeface="思源黑体 CN Normal" panose="020B0400000000000000" charset="-122"/>
                <a:ea typeface="思源黑体 CN Normal" panose="020B0400000000000000" charset="-122"/>
                <a:cs typeface="思源黑体 CN Normal" panose="020B0400000000000000" charset="-122"/>
              </a:rPr>
              <a:t>01</a:t>
            </a:r>
            <a:endParaRPr lang="en-US" altLang="zh-CN" sz="2000" b="1" dirty="0">
              <a:solidFill>
                <a:schemeClr val="tx1">
                  <a:lumMod val="75000"/>
                  <a:lumOff val="25000"/>
                </a:schemeClr>
              </a:solidFill>
              <a:latin typeface="思源黑体 CN Normal" panose="020B0400000000000000" charset="-122"/>
              <a:ea typeface="思源黑体 CN Normal" panose="020B0400000000000000" charset="-122"/>
              <a:cs typeface="思源黑体 CN Normal" panose="020B0400000000000000" charset="-122"/>
            </a:endParaRPr>
          </a:p>
        </p:txBody>
      </p:sp>
      <p:sp>
        <p:nvSpPr>
          <p:cNvPr id="56" name="椭圆 55"/>
          <p:cNvSpPr/>
          <p:nvPr/>
        </p:nvSpPr>
        <p:spPr>
          <a:xfrm>
            <a:off x="6816421" y="2781528"/>
            <a:ext cx="662712" cy="6627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dist"/>
            <a:r>
              <a:rPr lang="en-US" altLang="zh-CN" sz="2000" b="1" dirty="0">
                <a:solidFill>
                  <a:schemeClr val="tx1">
                    <a:lumMod val="75000"/>
                    <a:lumOff val="25000"/>
                  </a:schemeClr>
                </a:solidFill>
                <a:latin typeface="思源黑体 CN Normal" panose="020B0400000000000000" charset="-122"/>
                <a:ea typeface="思源黑体 CN Normal" panose="020B0400000000000000" charset="-122"/>
                <a:cs typeface="思源黑体 CN Normal" panose="020B0400000000000000" charset="-122"/>
              </a:rPr>
              <a:t>02</a:t>
            </a:r>
            <a:endParaRPr lang="en-US" altLang="zh-CN" sz="2000" b="1" dirty="0">
              <a:solidFill>
                <a:schemeClr val="tx1">
                  <a:lumMod val="75000"/>
                  <a:lumOff val="25000"/>
                </a:schemeClr>
              </a:solidFill>
              <a:latin typeface="思源黑体 CN Normal" panose="020B0400000000000000" charset="-122"/>
              <a:ea typeface="思源黑体 CN Normal" panose="020B0400000000000000" charset="-122"/>
              <a:cs typeface="思源黑体 CN Normal" panose="020B0400000000000000" charset="-122"/>
            </a:endParaRPr>
          </a:p>
        </p:txBody>
      </p:sp>
      <p:sp>
        <p:nvSpPr>
          <p:cNvPr id="53" name="椭圆 52"/>
          <p:cNvSpPr/>
          <p:nvPr/>
        </p:nvSpPr>
        <p:spPr>
          <a:xfrm>
            <a:off x="1439393" y="4592066"/>
            <a:ext cx="662712" cy="6627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dist"/>
            <a:r>
              <a:rPr lang="en-US" altLang="zh-CN" sz="2000" b="1" dirty="0">
                <a:solidFill>
                  <a:schemeClr val="tx1">
                    <a:lumMod val="75000"/>
                    <a:lumOff val="25000"/>
                  </a:schemeClr>
                </a:solidFill>
                <a:latin typeface="思源黑体 CN Normal" panose="020B0400000000000000" charset="-122"/>
                <a:ea typeface="思源黑体 CN Normal" panose="020B0400000000000000" charset="-122"/>
                <a:cs typeface="思源黑体 CN Normal" panose="020B0400000000000000" charset="-122"/>
              </a:rPr>
              <a:t>03</a:t>
            </a:r>
            <a:endParaRPr lang="en-US" altLang="zh-CN" sz="2000" b="1" dirty="0">
              <a:solidFill>
                <a:schemeClr val="tx1">
                  <a:lumMod val="75000"/>
                  <a:lumOff val="25000"/>
                </a:schemeClr>
              </a:solidFill>
              <a:latin typeface="思源黑体 CN Normal" panose="020B0400000000000000" charset="-122"/>
              <a:ea typeface="思源黑体 CN Normal" panose="020B0400000000000000" charset="-122"/>
              <a:cs typeface="思源黑体 CN Normal" panose="020B0400000000000000" charset="-122"/>
            </a:endParaRPr>
          </a:p>
        </p:txBody>
      </p:sp>
      <p:sp>
        <p:nvSpPr>
          <p:cNvPr id="50" name="椭圆 49"/>
          <p:cNvSpPr/>
          <p:nvPr/>
        </p:nvSpPr>
        <p:spPr>
          <a:xfrm>
            <a:off x="6865224" y="4648516"/>
            <a:ext cx="662712" cy="6627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dist"/>
            <a:r>
              <a:rPr lang="en-US" altLang="zh-CN" sz="2000" b="1" dirty="0">
                <a:solidFill>
                  <a:schemeClr val="tx1">
                    <a:lumMod val="75000"/>
                    <a:lumOff val="25000"/>
                  </a:schemeClr>
                </a:solidFill>
                <a:latin typeface="思源黑体 CN Normal" panose="020B0400000000000000" charset="-122"/>
                <a:ea typeface="思源黑体 CN Normal" panose="020B0400000000000000" charset="-122"/>
                <a:cs typeface="思源黑体 CN Normal" panose="020B0400000000000000" charset="-122"/>
              </a:rPr>
              <a:t>04</a:t>
            </a:r>
            <a:endParaRPr lang="en-US" altLang="zh-CN" sz="2000" b="1" dirty="0">
              <a:solidFill>
                <a:schemeClr val="tx1">
                  <a:lumMod val="75000"/>
                  <a:lumOff val="25000"/>
                </a:schemeClr>
              </a:solidFill>
              <a:latin typeface="思源黑体 CN Normal" panose="020B0400000000000000" charset="-122"/>
              <a:ea typeface="思源黑体 CN Normal" panose="020B0400000000000000" charset="-122"/>
              <a:cs typeface="思源黑体 CN Normal" panose="020B0400000000000000" charset="-122"/>
            </a:endParaRPr>
          </a:p>
        </p:txBody>
      </p:sp>
      <p:grpSp>
        <p:nvGrpSpPr>
          <p:cNvPr id="62" name="组合 61"/>
          <p:cNvGrpSpPr/>
          <p:nvPr/>
        </p:nvGrpSpPr>
        <p:grpSpPr>
          <a:xfrm>
            <a:off x="1209335" y="799332"/>
            <a:ext cx="4310307" cy="1015663"/>
            <a:chOff x="6546603" y="1772196"/>
            <a:chExt cx="4310307" cy="1015663"/>
          </a:xfrm>
        </p:grpSpPr>
        <p:sp>
          <p:nvSpPr>
            <p:cNvPr id="63" name="文本框 62"/>
            <p:cNvSpPr txBox="1"/>
            <p:nvPr/>
          </p:nvSpPr>
          <p:spPr>
            <a:xfrm>
              <a:off x="6546603" y="1772196"/>
              <a:ext cx="1729961" cy="1015663"/>
            </a:xfrm>
            <a:prstGeom prst="rect">
              <a:avLst/>
            </a:prstGeom>
            <a:noFill/>
          </p:spPr>
          <p:txBody>
            <a:bodyPr wrap="none" rtlCol="0">
              <a:spAutoFit/>
            </a:bodyPr>
            <a:lstStyle/>
            <a:p>
              <a:r>
                <a:rPr kumimoji="1" lang="zh-CN" altLang="en-US" sz="6000" b="1" dirty="0">
                  <a:solidFill>
                    <a:schemeClr val="bg1"/>
                  </a:solidFill>
                  <a:latin typeface="思源黑体 CN Bold" panose="020B0800000000000000" charset="-122"/>
                  <a:ea typeface="思源黑体 CN Bold" panose="020B0800000000000000" charset="-122"/>
                  <a:cs typeface="思源黑体 CN Normal" panose="020B0400000000000000" charset="-122"/>
                </a:rPr>
                <a:t>目录</a:t>
              </a:r>
              <a:endParaRPr kumimoji="1" lang="zh-CN" altLang="en-US" sz="6000" b="1" dirty="0">
                <a:solidFill>
                  <a:schemeClr val="bg1"/>
                </a:solidFill>
                <a:latin typeface="思源黑体 CN Bold" panose="020B0800000000000000" charset="-122"/>
                <a:ea typeface="思源黑体 CN Bold" panose="020B0800000000000000" charset="-122"/>
                <a:cs typeface="思源黑体 CN Normal" panose="020B0400000000000000" charset="-122"/>
              </a:endParaRPr>
            </a:p>
          </p:txBody>
        </p:sp>
        <p:sp>
          <p:nvSpPr>
            <p:cNvPr id="64" name="文本框 63"/>
            <p:cNvSpPr txBox="1"/>
            <p:nvPr/>
          </p:nvSpPr>
          <p:spPr>
            <a:xfrm>
              <a:off x="8504235" y="2192517"/>
              <a:ext cx="2352675" cy="583565"/>
            </a:xfrm>
            <a:prstGeom prst="rect">
              <a:avLst/>
            </a:prstGeom>
            <a:noFill/>
          </p:spPr>
          <p:txBody>
            <a:bodyPr wrap="none" rtlCol="0">
              <a:spAutoFit/>
            </a:bodyPr>
            <a:lstStyle/>
            <a:p>
              <a:r>
                <a:rPr kumimoji="1" lang="en-US" altLang="zh-CN" sz="3200" b="1" dirty="0">
                  <a:solidFill>
                    <a:schemeClr val="bg1"/>
                  </a:solidFill>
                  <a:latin typeface="思源黑体 CN Bold" panose="020B0800000000000000" charset="-122"/>
                  <a:ea typeface="思源黑体 CN Bold" panose="020B0800000000000000" charset="-122"/>
                  <a:cs typeface="Arial" panose="020B0604020202020204" pitchFamily="34" charset="0"/>
                </a:rPr>
                <a:t>CONTENTS</a:t>
              </a:r>
              <a:endParaRPr kumimoji="1" lang="en-US" altLang="zh-CN" sz="3200" b="1" dirty="0">
                <a:solidFill>
                  <a:schemeClr val="bg1"/>
                </a:solidFill>
                <a:latin typeface="思源黑体 CN Bold" panose="020B0800000000000000" charset="-122"/>
                <a:ea typeface="思源黑体 CN Bold" panose="020B0800000000000000" charset="-122"/>
                <a:cs typeface="Arial" panose="020B0604020202020204" pitchFamily="34" charset="0"/>
              </a:endParaRPr>
            </a:p>
          </p:txBody>
        </p:sp>
      </p:grpSp>
      <p:sp>
        <p:nvSpPr>
          <p:cNvPr id="3" name="文本框 2"/>
          <p:cNvSpPr txBox="1"/>
          <p:nvPr/>
        </p:nvSpPr>
        <p:spPr>
          <a:xfrm>
            <a:off x="2357120" y="2579370"/>
            <a:ext cx="2485390" cy="521970"/>
          </a:xfrm>
          <a:prstGeom prst="rect">
            <a:avLst/>
          </a:prstGeom>
          <a:noFill/>
        </p:spPr>
        <p:txBody>
          <a:bodyPr wrap="square" rtlCol="0">
            <a:spAutoFit/>
          </a:bodyPr>
          <a:lstStyle/>
          <a:p>
            <a:r>
              <a:rPr lang="zh-CN" altLang="en-US" sz="2800">
                <a:solidFill>
                  <a:schemeClr val="bg1"/>
                </a:solidFill>
                <a:latin typeface="思源黑体 CN Bold" panose="020B0800000000000000" charset="-122"/>
                <a:ea typeface="思源黑体 CN Bold" panose="020B0800000000000000" charset="-122"/>
                <a:cs typeface="思源黑体 CN Normal" panose="020B0400000000000000" charset="-122"/>
              </a:rPr>
              <a:t>在此输入标题</a:t>
            </a:r>
            <a:endParaRPr lang="zh-CN" altLang="en-US" sz="2800">
              <a:solidFill>
                <a:schemeClr val="bg1"/>
              </a:solidFill>
              <a:latin typeface="思源黑体 CN Bold" panose="020B0800000000000000" charset="-122"/>
              <a:ea typeface="思源黑体 CN Bold" panose="020B0800000000000000" charset="-122"/>
              <a:cs typeface="思源黑体 CN Normal" panose="020B0400000000000000" charset="-122"/>
            </a:endParaRPr>
          </a:p>
        </p:txBody>
      </p:sp>
      <p:sp>
        <p:nvSpPr>
          <p:cNvPr id="9" name="文本框 8"/>
          <p:cNvSpPr txBox="1"/>
          <p:nvPr/>
        </p:nvSpPr>
        <p:spPr>
          <a:xfrm>
            <a:off x="2357120" y="3101340"/>
            <a:ext cx="3597275" cy="533400"/>
          </a:xfrm>
          <a:prstGeom prst="rect">
            <a:avLst/>
          </a:prstGeom>
          <a:noFill/>
        </p:spPr>
        <p:txBody>
          <a:bodyPr wrap="square" rtlCol="0">
            <a:spAutoFit/>
          </a:bodyPr>
          <a:lstStyle/>
          <a:p>
            <a:pPr algn="l">
              <a:lnSpc>
                <a:spcPct val="120000"/>
              </a:lnSpc>
              <a:spcBef>
                <a:spcPts val="0"/>
              </a:spcBef>
              <a:spcAft>
                <a:spcPts val="0"/>
              </a:spcAft>
            </a:pPr>
            <a:r>
              <a:rPr lang="en-US" altLang="zh-CN" sz="1200">
                <a:solidFill>
                  <a:schemeClr val="bg2">
                    <a:lumMod val="95000"/>
                  </a:schemeClr>
                </a:solidFill>
                <a:latin typeface="思源黑体 CN Normal" panose="020B0400000000000000" charset="-122"/>
                <a:ea typeface="思源黑体 CN Normal" panose="020B0400000000000000" charset="-122"/>
                <a:cs typeface="思源黑体 CN Normal" panose="020B0400000000000000" charset="-122"/>
              </a:rPr>
              <a:t>Enter the core text content here.</a:t>
            </a:r>
            <a:r>
              <a:rPr lang="en-US" altLang="zh-CN" sz="1200">
                <a:solidFill>
                  <a:schemeClr val="bg2">
                    <a:lumMod val="95000"/>
                  </a:schemeClr>
                </a:solidFill>
                <a:latin typeface="思源黑体 CN Normal" panose="020B0400000000000000" charset="-122"/>
                <a:ea typeface="思源黑体 CN Normal" panose="020B0400000000000000" charset="-122"/>
                <a:cs typeface="思源黑体 CN Normal" panose="020B0400000000000000" charset="-122"/>
                <a:sym typeface="+mn-ea"/>
              </a:rPr>
              <a:t>Enter the core text content here.Enter the core text.</a:t>
            </a:r>
            <a:endParaRPr lang="en-US" altLang="zh-CN" sz="1200">
              <a:solidFill>
                <a:schemeClr val="bg2">
                  <a:lumMod val="95000"/>
                </a:schemeClr>
              </a:solidFill>
              <a:latin typeface="思源黑体 CN Normal" panose="020B0400000000000000" charset="-122"/>
              <a:ea typeface="思源黑体 CN Normal" panose="020B0400000000000000" charset="-122"/>
              <a:cs typeface="思源黑体 CN Normal" panose="020B0400000000000000" charset="-122"/>
              <a:sym typeface="+mn-ea"/>
            </a:endParaRPr>
          </a:p>
        </p:txBody>
      </p:sp>
      <p:sp>
        <p:nvSpPr>
          <p:cNvPr id="4" name="文本框 3"/>
          <p:cNvSpPr txBox="1"/>
          <p:nvPr/>
        </p:nvSpPr>
        <p:spPr>
          <a:xfrm>
            <a:off x="2357120" y="4468495"/>
            <a:ext cx="2485390" cy="521970"/>
          </a:xfrm>
          <a:prstGeom prst="rect">
            <a:avLst/>
          </a:prstGeom>
          <a:noFill/>
        </p:spPr>
        <p:txBody>
          <a:bodyPr wrap="square" rtlCol="0">
            <a:spAutoFit/>
          </a:bodyPr>
          <a:lstStyle/>
          <a:p>
            <a:r>
              <a:rPr lang="zh-CN" altLang="en-US" sz="2800">
                <a:solidFill>
                  <a:schemeClr val="bg1"/>
                </a:solidFill>
                <a:latin typeface="思源黑体 CN Bold" panose="020B0800000000000000" charset="-122"/>
                <a:ea typeface="思源黑体 CN Bold" panose="020B0800000000000000" charset="-122"/>
                <a:cs typeface="思源黑体 CN Normal" panose="020B0400000000000000" charset="-122"/>
              </a:rPr>
              <a:t>在此输入标题</a:t>
            </a:r>
            <a:endParaRPr lang="zh-CN" altLang="en-US" sz="2800">
              <a:solidFill>
                <a:schemeClr val="bg1"/>
              </a:solidFill>
              <a:latin typeface="思源黑体 CN Bold" panose="020B0800000000000000" charset="-122"/>
              <a:ea typeface="思源黑体 CN Bold" panose="020B0800000000000000" charset="-122"/>
              <a:cs typeface="思源黑体 CN Normal" panose="020B0400000000000000" charset="-122"/>
            </a:endParaRPr>
          </a:p>
        </p:txBody>
      </p:sp>
      <p:sp>
        <p:nvSpPr>
          <p:cNvPr id="5" name="文本框 4"/>
          <p:cNvSpPr txBox="1"/>
          <p:nvPr/>
        </p:nvSpPr>
        <p:spPr>
          <a:xfrm>
            <a:off x="2357120" y="4990465"/>
            <a:ext cx="3597275" cy="533400"/>
          </a:xfrm>
          <a:prstGeom prst="rect">
            <a:avLst/>
          </a:prstGeom>
          <a:noFill/>
        </p:spPr>
        <p:txBody>
          <a:bodyPr wrap="square" rtlCol="0">
            <a:spAutoFit/>
          </a:bodyPr>
          <a:lstStyle/>
          <a:p>
            <a:pPr algn="l">
              <a:lnSpc>
                <a:spcPct val="120000"/>
              </a:lnSpc>
              <a:spcBef>
                <a:spcPts val="0"/>
              </a:spcBef>
              <a:spcAft>
                <a:spcPts val="0"/>
              </a:spcAft>
            </a:pPr>
            <a:r>
              <a:rPr lang="en-US" altLang="zh-CN" sz="1200">
                <a:solidFill>
                  <a:schemeClr val="bg2">
                    <a:lumMod val="95000"/>
                  </a:schemeClr>
                </a:solidFill>
                <a:latin typeface="思源黑体 CN Normal" panose="020B0400000000000000" charset="-122"/>
                <a:ea typeface="思源黑体 CN Normal" panose="020B0400000000000000" charset="-122"/>
                <a:cs typeface="思源黑体 CN Normal" panose="020B0400000000000000" charset="-122"/>
              </a:rPr>
              <a:t>Enter the core text content here.</a:t>
            </a:r>
            <a:r>
              <a:rPr lang="en-US" altLang="zh-CN" sz="1200">
                <a:solidFill>
                  <a:schemeClr val="bg2">
                    <a:lumMod val="95000"/>
                  </a:schemeClr>
                </a:solidFill>
                <a:latin typeface="思源黑体 CN Normal" panose="020B0400000000000000" charset="-122"/>
                <a:ea typeface="思源黑体 CN Normal" panose="020B0400000000000000" charset="-122"/>
                <a:cs typeface="思源黑体 CN Normal" panose="020B0400000000000000" charset="-122"/>
                <a:sym typeface="+mn-ea"/>
              </a:rPr>
              <a:t>Enter the core text content here.Enter the core text.</a:t>
            </a:r>
            <a:endParaRPr lang="en-US" altLang="zh-CN" sz="1200">
              <a:solidFill>
                <a:schemeClr val="bg2">
                  <a:lumMod val="95000"/>
                </a:schemeClr>
              </a:solidFill>
              <a:latin typeface="思源黑体 CN Normal" panose="020B0400000000000000" charset="-122"/>
              <a:ea typeface="思源黑体 CN Normal" panose="020B0400000000000000" charset="-122"/>
              <a:cs typeface="思源黑体 CN Normal" panose="020B0400000000000000" charset="-122"/>
              <a:sym typeface="+mn-ea"/>
            </a:endParaRPr>
          </a:p>
        </p:txBody>
      </p:sp>
      <p:sp>
        <p:nvSpPr>
          <p:cNvPr id="6" name="文本框 5"/>
          <p:cNvSpPr txBox="1"/>
          <p:nvPr/>
        </p:nvSpPr>
        <p:spPr>
          <a:xfrm>
            <a:off x="7789545" y="2579370"/>
            <a:ext cx="2485390" cy="521970"/>
          </a:xfrm>
          <a:prstGeom prst="rect">
            <a:avLst/>
          </a:prstGeom>
          <a:noFill/>
        </p:spPr>
        <p:txBody>
          <a:bodyPr wrap="square" rtlCol="0">
            <a:spAutoFit/>
          </a:bodyPr>
          <a:lstStyle/>
          <a:p>
            <a:r>
              <a:rPr lang="zh-CN" altLang="en-US" sz="2800">
                <a:solidFill>
                  <a:schemeClr val="bg1"/>
                </a:solidFill>
                <a:latin typeface="思源黑体 CN Bold" panose="020B0800000000000000" charset="-122"/>
                <a:ea typeface="思源黑体 CN Bold" panose="020B0800000000000000" charset="-122"/>
                <a:cs typeface="思源黑体 CN Normal" panose="020B0400000000000000" charset="-122"/>
              </a:rPr>
              <a:t>在此输入标题</a:t>
            </a:r>
            <a:endParaRPr lang="zh-CN" altLang="en-US" sz="2800">
              <a:solidFill>
                <a:schemeClr val="bg1"/>
              </a:solidFill>
              <a:latin typeface="思源黑体 CN Bold" panose="020B0800000000000000" charset="-122"/>
              <a:ea typeface="思源黑体 CN Bold" panose="020B0800000000000000" charset="-122"/>
              <a:cs typeface="思源黑体 CN Normal" panose="020B0400000000000000" charset="-122"/>
            </a:endParaRPr>
          </a:p>
        </p:txBody>
      </p:sp>
      <p:sp>
        <p:nvSpPr>
          <p:cNvPr id="7" name="文本框 6"/>
          <p:cNvSpPr txBox="1"/>
          <p:nvPr/>
        </p:nvSpPr>
        <p:spPr>
          <a:xfrm>
            <a:off x="7789545" y="3101340"/>
            <a:ext cx="3597275" cy="533400"/>
          </a:xfrm>
          <a:prstGeom prst="rect">
            <a:avLst/>
          </a:prstGeom>
          <a:noFill/>
        </p:spPr>
        <p:txBody>
          <a:bodyPr wrap="square" rtlCol="0">
            <a:spAutoFit/>
          </a:bodyPr>
          <a:lstStyle/>
          <a:p>
            <a:pPr algn="l">
              <a:lnSpc>
                <a:spcPct val="120000"/>
              </a:lnSpc>
              <a:spcBef>
                <a:spcPts val="0"/>
              </a:spcBef>
              <a:spcAft>
                <a:spcPts val="0"/>
              </a:spcAft>
            </a:pPr>
            <a:r>
              <a:rPr lang="en-US" altLang="zh-CN" sz="1200">
                <a:solidFill>
                  <a:schemeClr val="bg2">
                    <a:lumMod val="95000"/>
                  </a:schemeClr>
                </a:solidFill>
                <a:latin typeface="思源黑体 CN Normal" panose="020B0400000000000000" charset="-122"/>
                <a:ea typeface="思源黑体 CN Normal" panose="020B0400000000000000" charset="-122"/>
                <a:cs typeface="思源黑体 CN Normal" panose="020B0400000000000000" charset="-122"/>
              </a:rPr>
              <a:t>Enter the core text content here.</a:t>
            </a:r>
            <a:r>
              <a:rPr lang="en-US" altLang="zh-CN" sz="1200">
                <a:solidFill>
                  <a:schemeClr val="bg2">
                    <a:lumMod val="95000"/>
                  </a:schemeClr>
                </a:solidFill>
                <a:latin typeface="思源黑体 CN Normal" panose="020B0400000000000000" charset="-122"/>
                <a:ea typeface="思源黑体 CN Normal" panose="020B0400000000000000" charset="-122"/>
                <a:cs typeface="思源黑体 CN Normal" panose="020B0400000000000000" charset="-122"/>
                <a:sym typeface="+mn-ea"/>
              </a:rPr>
              <a:t>Enter the core text content here.Enter the core text.</a:t>
            </a:r>
            <a:endParaRPr lang="en-US" altLang="zh-CN" sz="1200">
              <a:solidFill>
                <a:schemeClr val="bg2">
                  <a:lumMod val="95000"/>
                </a:schemeClr>
              </a:solidFill>
              <a:latin typeface="思源黑体 CN Normal" panose="020B0400000000000000" charset="-122"/>
              <a:ea typeface="思源黑体 CN Normal" panose="020B0400000000000000" charset="-122"/>
              <a:cs typeface="思源黑体 CN Normal" panose="020B0400000000000000" charset="-122"/>
              <a:sym typeface="+mn-ea"/>
            </a:endParaRPr>
          </a:p>
        </p:txBody>
      </p:sp>
      <p:sp>
        <p:nvSpPr>
          <p:cNvPr id="8" name="文本框 7"/>
          <p:cNvSpPr txBox="1"/>
          <p:nvPr/>
        </p:nvSpPr>
        <p:spPr>
          <a:xfrm>
            <a:off x="7789545" y="4468495"/>
            <a:ext cx="2485390" cy="521970"/>
          </a:xfrm>
          <a:prstGeom prst="rect">
            <a:avLst/>
          </a:prstGeom>
          <a:noFill/>
        </p:spPr>
        <p:txBody>
          <a:bodyPr wrap="square" rtlCol="0">
            <a:spAutoFit/>
          </a:bodyPr>
          <a:lstStyle/>
          <a:p>
            <a:r>
              <a:rPr lang="zh-CN" altLang="en-US" sz="2800">
                <a:solidFill>
                  <a:schemeClr val="bg1"/>
                </a:solidFill>
                <a:latin typeface="思源黑体 CN Bold" panose="020B0800000000000000" charset="-122"/>
                <a:ea typeface="思源黑体 CN Bold" panose="020B0800000000000000" charset="-122"/>
                <a:cs typeface="思源黑体 CN Normal" panose="020B0400000000000000" charset="-122"/>
              </a:rPr>
              <a:t>在此输入标题</a:t>
            </a:r>
            <a:endParaRPr lang="zh-CN" altLang="en-US" sz="2800">
              <a:solidFill>
                <a:schemeClr val="bg1"/>
              </a:solidFill>
              <a:latin typeface="思源黑体 CN Bold" panose="020B0800000000000000" charset="-122"/>
              <a:ea typeface="思源黑体 CN Bold" panose="020B0800000000000000" charset="-122"/>
              <a:cs typeface="思源黑体 CN Normal" panose="020B0400000000000000" charset="-122"/>
            </a:endParaRPr>
          </a:p>
        </p:txBody>
      </p:sp>
      <p:sp>
        <p:nvSpPr>
          <p:cNvPr id="10" name="文本框 9"/>
          <p:cNvSpPr txBox="1"/>
          <p:nvPr/>
        </p:nvSpPr>
        <p:spPr>
          <a:xfrm>
            <a:off x="7789545" y="4990465"/>
            <a:ext cx="3597275" cy="533400"/>
          </a:xfrm>
          <a:prstGeom prst="rect">
            <a:avLst/>
          </a:prstGeom>
          <a:noFill/>
        </p:spPr>
        <p:txBody>
          <a:bodyPr wrap="square" rtlCol="0">
            <a:spAutoFit/>
          </a:bodyPr>
          <a:lstStyle/>
          <a:p>
            <a:pPr algn="l">
              <a:lnSpc>
                <a:spcPct val="120000"/>
              </a:lnSpc>
              <a:spcBef>
                <a:spcPts val="0"/>
              </a:spcBef>
              <a:spcAft>
                <a:spcPts val="0"/>
              </a:spcAft>
            </a:pPr>
            <a:r>
              <a:rPr lang="en-US" altLang="zh-CN" sz="1200">
                <a:solidFill>
                  <a:schemeClr val="bg2">
                    <a:lumMod val="95000"/>
                  </a:schemeClr>
                </a:solidFill>
                <a:latin typeface="思源黑体 CN Normal" panose="020B0400000000000000" charset="-122"/>
                <a:ea typeface="思源黑体 CN Normal" panose="020B0400000000000000" charset="-122"/>
                <a:cs typeface="思源黑体 CN Normal" panose="020B0400000000000000" charset="-122"/>
              </a:rPr>
              <a:t>Enter the core text content here.</a:t>
            </a:r>
            <a:r>
              <a:rPr lang="en-US" altLang="zh-CN" sz="1200">
                <a:solidFill>
                  <a:schemeClr val="bg2">
                    <a:lumMod val="95000"/>
                  </a:schemeClr>
                </a:solidFill>
                <a:latin typeface="思源黑体 CN Normal" panose="020B0400000000000000" charset="-122"/>
                <a:ea typeface="思源黑体 CN Normal" panose="020B0400000000000000" charset="-122"/>
                <a:cs typeface="思源黑体 CN Normal" panose="020B0400000000000000" charset="-122"/>
                <a:sym typeface="+mn-ea"/>
              </a:rPr>
              <a:t>Enter the core text content here.Enter the core text.</a:t>
            </a:r>
            <a:endParaRPr lang="en-US" altLang="zh-CN" sz="1200">
              <a:solidFill>
                <a:schemeClr val="bg2">
                  <a:lumMod val="95000"/>
                </a:schemeClr>
              </a:solidFill>
              <a:latin typeface="思源黑体 CN Normal" panose="020B0400000000000000" charset="-122"/>
              <a:ea typeface="思源黑体 CN Normal" panose="020B0400000000000000" charset="-122"/>
              <a:cs typeface="思源黑体 CN Normal" panose="020B0400000000000000" charset="-122"/>
              <a:sym typeface="+mn-ea"/>
            </a:endParaRPr>
          </a:p>
        </p:txBody>
      </p:sp>
    </p:spTree>
    <p:custDataLst>
      <p:tags r:id="rId2"/>
    </p:custDataLst>
  </p:cSld>
  <p:clrMapOvr>
    <a:masterClrMapping/>
  </p:clrMapOvr>
  <p:transition advTm="3000">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6"/>
                                        </p:tgtEl>
                                        <p:attrNameLst>
                                          <p:attrName>style.visibility</p:attrName>
                                        </p:attrNameLst>
                                      </p:cBhvr>
                                      <p:to>
                                        <p:strVal val="visible"/>
                                      </p:to>
                                    </p:set>
                                    <p:animEffect transition="in" filter="wipe(left)">
                                      <p:cBhvr>
                                        <p:cTn id="10" dur="500"/>
                                        <p:tgtEl>
                                          <p:spTgt spid="5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wipe(left)">
                                      <p:cBhvr>
                                        <p:cTn id="13" dur="500"/>
                                        <p:tgtEl>
                                          <p:spTgt spid="53"/>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50"/>
                                        </p:tgtEl>
                                        <p:attrNameLst>
                                          <p:attrName>style.visibility</p:attrName>
                                        </p:attrNameLst>
                                      </p:cBhvr>
                                      <p:to>
                                        <p:strVal val="visible"/>
                                      </p:to>
                                    </p:set>
                                    <p:animEffect transition="in" filter="wipe(left)">
                                      <p:cBhvr>
                                        <p:cTn id="16" dur="500"/>
                                        <p:tgtEl>
                                          <p:spTgt spid="50"/>
                                        </p:tgtEl>
                                      </p:cBhvr>
                                    </p:animEffect>
                                  </p:childTnLst>
                                </p:cTn>
                              </p:par>
                              <p:par>
                                <p:cTn id="17" presetID="22" presetClass="entr" presetSubtype="8" fill="hold" nodeType="withEffect">
                                  <p:stCondLst>
                                    <p:cond delay="0"/>
                                  </p:stCondLst>
                                  <p:childTnLst>
                                    <p:set>
                                      <p:cBhvr>
                                        <p:cTn id="18" dur="1" fill="hold">
                                          <p:stCondLst>
                                            <p:cond delay="0"/>
                                          </p:stCondLst>
                                        </p:cTn>
                                        <p:tgtEl>
                                          <p:spTgt spid="62"/>
                                        </p:tgtEl>
                                        <p:attrNameLst>
                                          <p:attrName>style.visibility</p:attrName>
                                        </p:attrNameLst>
                                      </p:cBhvr>
                                      <p:to>
                                        <p:strVal val="visible"/>
                                      </p:to>
                                    </p:set>
                                    <p:animEffect transition="in" filter="wipe(left)">
                                      <p:cBhvr>
                                        <p:cTn id="19" dur="500"/>
                                        <p:tgtEl>
                                          <p:spTgt spid="62"/>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500"/>
                                        <p:tgtEl>
                                          <p:spTgt spid="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left)">
                                      <p:cBhvr>
                                        <p:cTn id="28" dur="500"/>
                                        <p:tgtEl>
                                          <p:spTgt spid="4"/>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left)">
                                      <p:cBhvr>
                                        <p:cTn id="31" dur="500"/>
                                        <p:tgtEl>
                                          <p:spTgt spid="5"/>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wipe(left)">
                                      <p:cBhvr>
                                        <p:cTn id="34" dur="500"/>
                                        <p:tgtEl>
                                          <p:spTgt spid="6"/>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left)">
                                      <p:cBhvr>
                                        <p:cTn id="37" dur="500"/>
                                        <p:tgtEl>
                                          <p:spTgt spid="7"/>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ipe(left)">
                                      <p:cBhvr>
                                        <p:cTn id="40" dur="500"/>
                                        <p:tgtEl>
                                          <p:spTgt spid="8"/>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left)">
                                      <p:cBhvr>
                                        <p:cTn id="4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bldLvl="0" animBg="1"/>
      <p:bldP spid="59" grpId="1" animBg="1"/>
      <p:bldP spid="56" grpId="0" bldLvl="0" animBg="1"/>
      <p:bldP spid="56" grpId="1" animBg="1"/>
      <p:bldP spid="53" grpId="0" bldLvl="0" animBg="1"/>
      <p:bldP spid="53" grpId="1" animBg="1"/>
      <p:bldP spid="50" grpId="0" bldLvl="0" animBg="1"/>
      <p:bldP spid="50" grpId="1" animBg="1"/>
      <p:bldP spid="3" grpId="0"/>
      <p:bldP spid="3" grpId="1"/>
      <p:bldP spid="9" grpId="0"/>
      <p:bldP spid="9" grpId="1"/>
      <p:bldP spid="4" grpId="0"/>
      <p:bldP spid="4" grpId="1"/>
      <p:bldP spid="5" grpId="0"/>
      <p:bldP spid="5" grpId="1"/>
      <p:bldP spid="6" grpId="0"/>
      <p:bldP spid="6" grpId="1"/>
      <p:bldP spid="7" grpId="0"/>
      <p:bldP spid="7" grpId="1"/>
      <p:bldP spid="8" grpId="0"/>
      <p:bldP spid="8" grpId="1"/>
      <p:bldP spid="10" grpId="0"/>
      <p:bldP spid="10"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千库网_蓝紫色科技商务蓝色箭头科技风_背景编号5997798"/>
          <p:cNvPicPr>
            <a:picLocks noChangeAspect="1"/>
          </p:cNvPicPr>
          <p:nvPr/>
        </p:nvPicPr>
        <p:blipFill>
          <a:blip r:embed="rId1"/>
          <a:srcRect l="6952" r="9305"/>
          <a:stretch>
            <a:fillRect/>
          </a:stretch>
        </p:blipFill>
        <p:spPr>
          <a:xfrm>
            <a:off x="0" y="0"/>
            <a:ext cx="12338050" cy="6905625"/>
          </a:xfrm>
          <a:prstGeom prst="rect">
            <a:avLst/>
          </a:prstGeom>
        </p:spPr>
      </p:pic>
      <p:sp>
        <p:nvSpPr>
          <p:cNvPr id="15" name="矩形 14"/>
          <p:cNvSpPr/>
          <p:nvPr/>
        </p:nvSpPr>
        <p:spPr>
          <a:xfrm>
            <a:off x="6350" y="635"/>
            <a:ext cx="12331700" cy="6887210"/>
          </a:xfrm>
          <a:prstGeom prst="rect">
            <a:avLst/>
          </a:prstGeom>
          <a:gradFill>
            <a:gsLst>
              <a:gs pos="43000">
                <a:srgbClr val="3D25E2">
                  <a:alpha val="28000"/>
                </a:srgbClr>
              </a:gs>
              <a:gs pos="74000">
                <a:srgbClr val="362DDA">
                  <a:alpha val="36000"/>
                </a:srgbClr>
              </a:gs>
              <a:gs pos="2000">
                <a:srgbClr val="283ECB">
                  <a:alpha val="100000"/>
                </a:srgbClr>
              </a:gs>
              <a:gs pos="58000">
                <a:srgbClr val="019DFF">
                  <a:alpha val="23000"/>
                </a:srgbClr>
              </a:gs>
              <a:gs pos="100000">
                <a:srgbClr val="431CE9"/>
              </a:gs>
            </a:gsLst>
            <a:lin ang="189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1760855" y="1818005"/>
            <a:ext cx="8816340" cy="3221990"/>
            <a:chOff x="3078" y="2843"/>
            <a:chExt cx="13884" cy="5074"/>
          </a:xfrm>
        </p:grpSpPr>
        <p:sp>
          <p:nvSpPr>
            <p:cNvPr id="7" name="文本框 6"/>
            <p:cNvSpPr txBox="1"/>
            <p:nvPr/>
          </p:nvSpPr>
          <p:spPr>
            <a:xfrm>
              <a:off x="3078" y="4150"/>
              <a:ext cx="13884" cy="1888"/>
            </a:xfrm>
            <a:prstGeom prst="rect">
              <a:avLst/>
            </a:prstGeom>
            <a:noFill/>
          </p:spPr>
          <p:txBody>
            <a:bodyPr wrap="square" rtlCol="0">
              <a:spAutoFit/>
            </a:bodyPr>
            <a:lstStyle/>
            <a:p>
              <a:pPr algn="ctr"/>
              <a:r>
                <a:rPr lang="zh-CN" altLang="en-US" sz="7200">
                  <a:solidFill>
                    <a:schemeClr val="bg1"/>
                  </a:solidFill>
                  <a:latin typeface="思源黑体 CN Bold" panose="020B0800000000000000" charset="-122"/>
                  <a:ea typeface="思源黑体 CN Bold" panose="020B0800000000000000" charset="-122"/>
                  <a:cs typeface="思源黑体 CN Normal" panose="020B0400000000000000" charset="-122"/>
                </a:rPr>
                <a:t>谢谢您的观赏聆听</a:t>
              </a:r>
              <a:endParaRPr lang="zh-CN" altLang="en-US" sz="7200">
                <a:solidFill>
                  <a:schemeClr val="bg1"/>
                </a:solidFill>
                <a:latin typeface="思源黑体 CN Bold" panose="020B0800000000000000" charset="-122"/>
                <a:ea typeface="思源黑体 CN Bold" panose="020B0800000000000000" charset="-122"/>
                <a:cs typeface="思源黑体 CN Normal" panose="020B0400000000000000" charset="-122"/>
              </a:endParaRPr>
            </a:p>
          </p:txBody>
        </p:sp>
        <p:sp>
          <p:nvSpPr>
            <p:cNvPr id="9" name="文本框 8"/>
            <p:cNvSpPr txBox="1"/>
            <p:nvPr/>
          </p:nvSpPr>
          <p:spPr>
            <a:xfrm>
              <a:off x="4254" y="5918"/>
              <a:ext cx="11609" cy="1016"/>
            </a:xfrm>
            <a:prstGeom prst="rect">
              <a:avLst/>
            </a:prstGeom>
            <a:noFill/>
          </p:spPr>
          <p:txBody>
            <a:bodyPr wrap="square" rtlCol="0">
              <a:spAutoFit/>
            </a:bodyPr>
            <a:lstStyle/>
            <a:p>
              <a:pPr algn="ctr">
                <a:lnSpc>
                  <a:spcPct val="150000"/>
                </a:lnSpc>
              </a:pPr>
              <a:r>
                <a:rPr lang="en-US" altLang="zh-CN" sz="1200">
                  <a:solidFill>
                    <a:schemeClr val="bg2">
                      <a:lumMod val="85000"/>
                    </a:schemeClr>
                  </a:solidFill>
                  <a:latin typeface="思源黑体 CN Normal" panose="020B0400000000000000" charset="-122"/>
                  <a:ea typeface="思源黑体 CN Normal" panose="020B0400000000000000" charset="-122"/>
                  <a:cs typeface="思源黑体 CN Normal" panose="020B0400000000000000" charset="-122"/>
                </a:rPr>
                <a:t>Enter the core text content here.</a:t>
              </a:r>
              <a:r>
                <a:rPr lang="en-US" altLang="zh-CN" sz="1200">
                  <a:solidFill>
                    <a:schemeClr val="bg2">
                      <a:lumMod val="85000"/>
                    </a:schemeClr>
                  </a:solidFill>
                  <a:latin typeface="思源黑体 CN Normal" panose="020B0400000000000000" charset="-122"/>
                  <a:ea typeface="思源黑体 CN Normal" panose="020B0400000000000000" charset="-122"/>
                  <a:cs typeface="思源黑体 CN Normal" panose="020B0400000000000000" charset="-122"/>
                  <a:sym typeface="+mn-ea"/>
                </a:rPr>
                <a:t>Enter the core text content here.Enter the core text core here.Enter the core text content here.Enter the core text content here. Enter the core text content here.  </a:t>
              </a:r>
              <a:endParaRPr lang="en-US" altLang="zh-CN" sz="1200">
                <a:solidFill>
                  <a:schemeClr val="bg2">
                    <a:lumMod val="85000"/>
                  </a:schemeClr>
                </a:solidFill>
                <a:latin typeface="思源黑体 CN Normal" panose="020B0400000000000000" charset="-122"/>
                <a:ea typeface="思源黑体 CN Normal" panose="020B0400000000000000" charset="-122"/>
                <a:cs typeface="思源黑体 CN Normal" panose="020B0400000000000000" charset="-122"/>
                <a:sym typeface="+mn-ea"/>
              </a:endParaRPr>
            </a:p>
          </p:txBody>
        </p:sp>
        <p:grpSp>
          <p:nvGrpSpPr>
            <p:cNvPr id="8" name="组合 7"/>
            <p:cNvGrpSpPr/>
            <p:nvPr/>
          </p:nvGrpSpPr>
          <p:grpSpPr>
            <a:xfrm>
              <a:off x="6927" y="7434"/>
              <a:ext cx="2498" cy="476"/>
              <a:chOff x="10768" y="6831"/>
              <a:chExt cx="2019" cy="476"/>
            </a:xfrm>
            <a:gradFill>
              <a:gsLst>
                <a:gs pos="0">
                  <a:srgbClr val="27A6FF">
                    <a:alpha val="100000"/>
                  </a:srgbClr>
                </a:gs>
                <a:gs pos="100000">
                  <a:srgbClr val="4F83F8">
                    <a:alpha val="100000"/>
                  </a:srgbClr>
                </a:gs>
                <a:gs pos="5000">
                  <a:srgbClr val="7760F1">
                    <a:alpha val="51000"/>
                  </a:srgbClr>
                </a:gs>
              </a:gsLst>
              <a:lin ang="8100000" scaled="0"/>
            </a:gradFill>
          </p:grpSpPr>
          <p:sp>
            <p:nvSpPr>
              <p:cNvPr id="228" name="流程图: 终止 227"/>
              <p:cNvSpPr/>
              <p:nvPr/>
            </p:nvSpPr>
            <p:spPr>
              <a:xfrm>
                <a:off x="10768" y="6831"/>
                <a:ext cx="1440" cy="476"/>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思源黑体 CN Normal" panose="020B0400000000000000" charset="-122"/>
                </a:endParaRPr>
              </a:p>
            </p:txBody>
          </p:sp>
          <p:sp>
            <p:nvSpPr>
              <p:cNvPr id="229" name="流程图: 终止 228"/>
              <p:cNvSpPr/>
              <p:nvPr/>
            </p:nvSpPr>
            <p:spPr>
              <a:xfrm>
                <a:off x="11347" y="6831"/>
                <a:ext cx="1440" cy="476"/>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思源黑体 CN Normal" panose="020B0400000000000000" charset="-122"/>
                </a:endParaRPr>
              </a:p>
            </p:txBody>
          </p:sp>
        </p:grpSp>
        <p:sp>
          <p:nvSpPr>
            <p:cNvPr id="230" name="文本框 229"/>
            <p:cNvSpPr txBox="1"/>
            <p:nvPr/>
          </p:nvSpPr>
          <p:spPr>
            <a:xfrm>
              <a:off x="7171" y="7434"/>
              <a:ext cx="2104" cy="483"/>
            </a:xfrm>
            <a:prstGeom prst="rect">
              <a:avLst/>
            </a:prstGeom>
            <a:noFill/>
            <a:extLst>
              <a:ext uri="{909E8E84-426E-40DD-AFC4-6F175D3DCCD1}">
                <a14:hiddenFill xmlns:a14="http://schemas.microsoft.com/office/drawing/2010/main">
                  <a:solidFill>
                    <a:srgbClr val="FFFFFF"/>
                  </a:solidFill>
                </a14:hiddenFill>
              </a:ext>
            </a:extLst>
          </p:spPr>
          <p:txBody>
            <a:bodyPr wrap="square" rtlCol="0">
              <a:spAutoFit/>
            </a:bodyPr>
            <a:lstStyle/>
            <a:p>
              <a:r>
                <a:rPr lang="zh-CN" altLang="en-US" sz="1400">
                  <a:solidFill>
                    <a:schemeClr val="bg1"/>
                  </a:solidFill>
                  <a:latin typeface="思源黑体 CN Bold" panose="020B0800000000000000" charset="-122"/>
                  <a:ea typeface="思源黑体 CN Bold" panose="020B0800000000000000" charset="-122"/>
                  <a:cs typeface="思源黑体 CN Bold" panose="020B0800000000000000" charset="-122"/>
                </a:rPr>
                <a:t>汇报：</a:t>
              </a:r>
              <a:endParaRPr lang="zh-CN" altLang="en-US" sz="1400">
                <a:solidFill>
                  <a:schemeClr val="bg1"/>
                </a:solidFill>
                <a:latin typeface="思源黑体 CN Bold" panose="020B0800000000000000" charset="-122"/>
                <a:ea typeface="思源黑体 CN Bold" panose="020B0800000000000000" charset="-122"/>
                <a:cs typeface="思源黑体 CN Bold" panose="020B0800000000000000" charset="-122"/>
              </a:endParaRPr>
            </a:p>
          </p:txBody>
        </p:sp>
        <p:grpSp>
          <p:nvGrpSpPr>
            <p:cNvPr id="6" name="组合 5"/>
            <p:cNvGrpSpPr/>
            <p:nvPr/>
          </p:nvGrpSpPr>
          <p:grpSpPr>
            <a:xfrm>
              <a:off x="10167" y="7427"/>
              <a:ext cx="2498" cy="476"/>
              <a:chOff x="10768" y="6831"/>
              <a:chExt cx="2019" cy="476"/>
            </a:xfrm>
            <a:gradFill>
              <a:gsLst>
                <a:gs pos="0">
                  <a:srgbClr val="27A6FF">
                    <a:alpha val="100000"/>
                  </a:srgbClr>
                </a:gs>
                <a:gs pos="100000">
                  <a:srgbClr val="4F83F8">
                    <a:alpha val="100000"/>
                  </a:srgbClr>
                </a:gs>
                <a:gs pos="5000">
                  <a:srgbClr val="7760F1">
                    <a:alpha val="51000"/>
                  </a:srgbClr>
                </a:gs>
              </a:gsLst>
              <a:lin ang="8100000" scaled="0"/>
            </a:gradFill>
          </p:grpSpPr>
          <p:sp>
            <p:nvSpPr>
              <p:cNvPr id="10" name="流程图: 终止 9"/>
              <p:cNvSpPr/>
              <p:nvPr/>
            </p:nvSpPr>
            <p:spPr>
              <a:xfrm>
                <a:off x="10768" y="6831"/>
                <a:ext cx="1440" cy="476"/>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思源黑体 CN Normal" panose="020B0400000000000000" charset="-122"/>
                </a:endParaRPr>
              </a:p>
            </p:txBody>
          </p:sp>
          <p:sp>
            <p:nvSpPr>
              <p:cNvPr id="11" name="流程图: 终止 10"/>
              <p:cNvSpPr/>
              <p:nvPr/>
            </p:nvSpPr>
            <p:spPr>
              <a:xfrm>
                <a:off x="11347" y="6831"/>
                <a:ext cx="1440" cy="476"/>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思源黑体 CN Normal" panose="020B0400000000000000" charset="-122"/>
                </a:endParaRPr>
              </a:p>
            </p:txBody>
          </p:sp>
        </p:grpSp>
        <p:sp>
          <p:nvSpPr>
            <p:cNvPr id="12" name="文本框 11"/>
            <p:cNvSpPr txBox="1"/>
            <p:nvPr/>
          </p:nvSpPr>
          <p:spPr>
            <a:xfrm>
              <a:off x="10411" y="7427"/>
              <a:ext cx="2104" cy="483"/>
            </a:xfrm>
            <a:prstGeom prst="rect">
              <a:avLst/>
            </a:prstGeom>
            <a:noFill/>
            <a:extLst>
              <a:ext uri="{909E8E84-426E-40DD-AFC4-6F175D3DCCD1}">
                <a14:hiddenFill xmlns:a14="http://schemas.microsoft.com/office/drawing/2010/main">
                  <a:solidFill>
                    <a:srgbClr val="FFFFFF"/>
                  </a:solidFill>
                </a14:hiddenFill>
              </a:ext>
            </a:extLst>
          </p:spPr>
          <p:txBody>
            <a:bodyPr wrap="square" rtlCol="0">
              <a:spAutoFit/>
            </a:bodyPr>
            <a:lstStyle/>
            <a:p>
              <a:r>
                <a:rPr lang="zh-CN" altLang="en-US" sz="1400">
                  <a:solidFill>
                    <a:schemeClr val="bg1"/>
                  </a:solidFill>
                  <a:latin typeface="思源黑体 CN Bold" panose="020B0800000000000000" charset="-122"/>
                  <a:ea typeface="思源黑体 CN Bold" panose="020B0800000000000000" charset="-122"/>
                  <a:cs typeface="思源黑体 CN Bold" panose="020B0800000000000000" charset="-122"/>
                </a:rPr>
                <a:t>部门：项目部</a:t>
              </a:r>
              <a:endParaRPr lang="zh-CN" altLang="en-US" sz="1400">
                <a:solidFill>
                  <a:schemeClr val="bg1"/>
                </a:solidFill>
                <a:latin typeface="思源黑体 CN Bold" panose="020B0800000000000000" charset="-122"/>
                <a:ea typeface="思源黑体 CN Bold" panose="020B0800000000000000" charset="-122"/>
                <a:cs typeface="思源黑体 CN Bold" panose="020B0800000000000000" charset="-122"/>
              </a:endParaRPr>
            </a:p>
          </p:txBody>
        </p:sp>
        <p:sp>
          <p:nvSpPr>
            <p:cNvPr id="13" name="文本框 12"/>
            <p:cNvSpPr txBox="1"/>
            <p:nvPr/>
          </p:nvSpPr>
          <p:spPr>
            <a:xfrm>
              <a:off x="4786" y="2843"/>
              <a:ext cx="10659" cy="1210"/>
            </a:xfrm>
            <a:prstGeom prst="rect">
              <a:avLst/>
            </a:prstGeom>
            <a:noFill/>
          </p:spPr>
          <p:txBody>
            <a:bodyPr wrap="square" rtlCol="0">
              <a:spAutoFit/>
            </a:bodyPr>
            <a:lstStyle/>
            <a:p>
              <a:pPr algn="ctr"/>
              <a:r>
                <a:rPr lang="zh-CN" altLang="en-US" sz="4400">
                  <a:gradFill>
                    <a:gsLst>
                      <a:gs pos="0">
                        <a:srgbClr val="27A6FF"/>
                      </a:gs>
                      <a:gs pos="100000">
                        <a:srgbClr val="005C9C">
                          <a:alpha val="100000"/>
                        </a:srgbClr>
                      </a:gs>
                    </a:gsLst>
                    <a:lin ang="5400000" scaled="0"/>
                  </a:gradFill>
                  <a:latin typeface="思源黑体 CN Normal" panose="020B0400000000000000" charset="-122"/>
                  <a:ea typeface="思源黑体 CN Normal" panose="020B0400000000000000" charset="-122"/>
                  <a:cs typeface="思源黑体 CN Normal" panose="020B0400000000000000" charset="-122"/>
                </a:rPr>
                <a:t>REAL ESTATE PROJECT</a:t>
              </a:r>
              <a:endParaRPr lang="zh-CN" altLang="en-US" sz="4400">
                <a:gradFill>
                  <a:gsLst>
                    <a:gs pos="0">
                      <a:srgbClr val="27A6FF"/>
                    </a:gs>
                    <a:gs pos="100000">
                      <a:srgbClr val="005C9C">
                        <a:alpha val="100000"/>
                      </a:srgbClr>
                    </a:gs>
                  </a:gsLst>
                  <a:lin ang="5400000" scaled="0"/>
                </a:gradFill>
                <a:latin typeface="思源黑体 CN Normal" panose="020B0400000000000000" charset="-122"/>
                <a:ea typeface="思源黑体 CN Normal" panose="020B0400000000000000" charset="-122"/>
                <a:cs typeface="思源黑体 CN Normal" panose="020B0400000000000000" charset="-122"/>
              </a:endParaRPr>
            </a:p>
          </p:txBody>
        </p:sp>
      </p:grpSp>
    </p:spTree>
    <p:custDataLst>
      <p:tags r:id="rId2"/>
    </p:custDataLst>
  </p:cSld>
  <p:clrMapOvr>
    <a:masterClrMapping/>
  </p:clrMapOvr>
  <p:transition advTm="3000">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500" fill="hold">
                                          <p:stCondLst>
                                            <p:cond delay="0"/>
                                          </p:stCondLst>
                                        </p:cTn>
                                        <p:tgtEl>
                                          <p:spTgt spid="14"/>
                                        </p:tgtEl>
                                        <p:attrNameLst>
                                          <p:attrName>style.visibility</p:attrName>
                                        </p:attrNameLst>
                                      </p:cBhvr>
                                      <p:to>
                                        <p:strVal val="visible"/>
                                      </p:to>
                                    </p:set>
                                    <p:animEffect transition="in" filter="wedg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千库网_蓝紫色科技商务蓝色箭头科技风_背景编号5997798"/>
          <p:cNvPicPr>
            <a:picLocks noChangeAspect="1"/>
          </p:cNvPicPr>
          <p:nvPr/>
        </p:nvPicPr>
        <p:blipFill>
          <a:blip r:embed="rId1"/>
          <a:srcRect l="5347" t="11025" r="27820" b="9655"/>
          <a:stretch>
            <a:fillRect/>
          </a:stretch>
        </p:blipFill>
        <p:spPr>
          <a:xfrm>
            <a:off x="-107950" y="0"/>
            <a:ext cx="12299950" cy="6842125"/>
          </a:xfrm>
          <a:prstGeom prst="rect">
            <a:avLst/>
          </a:prstGeom>
        </p:spPr>
      </p:pic>
      <p:sp>
        <p:nvSpPr>
          <p:cNvPr id="15" name="矩形 14"/>
          <p:cNvSpPr/>
          <p:nvPr/>
        </p:nvSpPr>
        <p:spPr>
          <a:xfrm>
            <a:off x="-107950" y="635"/>
            <a:ext cx="12299950" cy="6857365"/>
          </a:xfrm>
          <a:prstGeom prst="rect">
            <a:avLst/>
          </a:prstGeom>
          <a:gradFill>
            <a:gsLst>
              <a:gs pos="43000">
                <a:srgbClr val="3D25E2">
                  <a:alpha val="28000"/>
                </a:srgbClr>
              </a:gs>
              <a:gs pos="74000">
                <a:srgbClr val="362DDA">
                  <a:alpha val="36000"/>
                </a:srgbClr>
              </a:gs>
              <a:gs pos="2000">
                <a:srgbClr val="283ECB">
                  <a:alpha val="100000"/>
                </a:srgbClr>
              </a:gs>
              <a:gs pos="58000">
                <a:srgbClr val="019DFF">
                  <a:alpha val="23000"/>
                </a:srgbClr>
              </a:gs>
              <a:gs pos="100000">
                <a:srgbClr val="431CE9"/>
              </a:gs>
            </a:gsLst>
            <a:lin ang="189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4063365" y="2632075"/>
            <a:ext cx="6737350" cy="1860550"/>
            <a:chOff x="6399" y="4145"/>
            <a:chExt cx="10610" cy="2930"/>
          </a:xfrm>
        </p:grpSpPr>
        <p:sp>
          <p:nvSpPr>
            <p:cNvPr id="2" name="矩形 1"/>
            <p:cNvSpPr/>
            <p:nvPr/>
          </p:nvSpPr>
          <p:spPr>
            <a:xfrm>
              <a:off x="9693" y="5716"/>
              <a:ext cx="7317" cy="840"/>
            </a:xfrm>
            <a:prstGeom prst="rect">
              <a:avLst/>
            </a:prstGeom>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sz="1200" b="1" dirty="0">
                  <a:solidFill>
                    <a:schemeClr val="bg2">
                      <a:lumMod val="85000"/>
                    </a:schemeClr>
                  </a:solidFill>
                  <a:latin typeface="思源黑体 CN Normal" panose="020B0400000000000000" charset="-122"/>
                  <a:ea typeface="思源黑体 CN Normal" panose="020B0400000000000000" charset="-122"/>
                  <a:cs typeface="+mn-ea"/>
                  <a:sym typeface="+mn-ea"/>
                </a:rPr>
                <a:t>Enter the core text content here</a:t>
              </a:r>
              <a:r>
                <a:rPr lang="en-US" sz="1200" b="1" dirty="0">
                  <a:solidFill>
                    <a:schemeClr val="bg2">
                      <a:lumMod val="85000"/>
                    </a:schemeClr>
                  </a:solidFill>
                  <a:latin typeface="思源黑体 CN Normal" panose="020B0400000000000000" charset="-122"/>
                  <a:ea typeface="思源黑体 CN Normal" panose="020B0400000000000000" charset="-122"/>
                  <a:cs typeface="+mn-ea"/>
                  <a:sym typeface="+mn-ea"/>
                </a:rPr>
                <a:t>.</a:t>
              </a:r>
              <a:r>
                <a:rPr sz="1200" b="1" dirty="0">
                  <a:solidFill>
                    <a:schemeClr val="bg2">
                      <a:lumMod val="85000"/>
                    </a:schemeClr>
                  </a:solidFill>
                  <a:latin typeface="思源黑体 CN Normal" panose="020B0400000000000000" charset="-122"/>
                  <a:ea typeface="思源黑体 CN Normal" panose="020B0400000000000000" charset="-122"/>
                  <a:cs typeface="+mn-ea"/>
                  <a:sym typeface="+mn-ea"/>
                </a:rPr>
                <a:t>Enter the core text content here</a:t>
              </a:r>
              <a:r>
                <a:rPr lang="en-US" sz="1200" b="1" dirty="0">
                  <a:solidFill>
                    <a:schemeClr val="bg2">
                      <a:lumMod val="85000"/>
                    </a:schemeClr>
                  </a:solidFill>
                  <a:latin typeface="思源黑体 CN Normal" panose="020B0400000000000000" charset="-122"/>
                  <a:ea typeface="思源黑体 CN Normal" panose="020B0400000000000000" charset="-122"/>
                  <a:cs typeface="+mn-ea"/>
                  <a:sym typeface="+mn-ea"/>
                </a:rPr>
                <a:t>.</a:t>
              </a:r>
              <a:r>
                <a:rPr sz="1200" b="1" dirty="0">
                  <a:solidFill>
                    <a:schemeClr val="bg2">
                      <a:lumMod val="85000"/>
                    </a:schemeClr>
                  </a:solidFill>
                  <a:latin typeface="思源黑体 CN Normal" panose="020B0400000000000000" charset="-122"/>
                  <a:ea typeface="思源黑体 CN Normal" panose="020B0400000000000000" charset="-122"/>
                  <a:cs typeface="+mn-ea"/>
                  <a:sym typeface="+mn-ea"/>
                </a:rPr>
                <a:t>Enter the core text content here</a:t>
              </a:r>
              <a:r>
                <a:rPr lang="en-US" sz="1200" b="1" dirty="0">
                  <a:solidFill>
                    <a:schemeClr val="bg2">
                      <a:lumMod val="85000"/>
                    </a:schemeClr>
                  </a:solidFill>
                  <a:latin typeface="思源黑体 CN Normal" panose="020B0400000000000000" charset="-122"/>
                  <a:ea typeface="思源黑体 CN Normal" panose="020B0400000000000000" charset="-122"/>
                  <a:cs typeface="+mn-ea"/>
                  <a:sym typeface="+mn-ea"/>
                </a:rPr>
                <a:t>.</a:t>
              </a:r>
              <a:endParaRPr lang="en-US" sz="1200" b="1" dirty="0">
                <a:solidFill>
                  <a:schemeClr val="bg2">
                    <a:lumMod val="85000"/>
                  </a:schemeClr>
                </a:solidFill>
                <a:latin typeface="思源黑体 CN Normal" panose="020B0400000000000000" charset="-122"/>
                <a:ea typeface="思源黑体 CN Normal" panose="020B0400000000000000" charset="-122"/>
                <a:cs typeface="+mn-ea"/>
                <a:sym typeface="+mn-ea"/>
              </a:endParaRPr>
            </a:p>
          </p:txBody>
        </p:sp>
        <p:sp>
          <p:nvSpPr>
            <p:cNvPr id="4" name="矩形 3"/>
            <p:cNvSpPr/>
            <p:nvPr/>
          </p:nvSpPr>
          <p:spPr>
            <a:xfrm>
              <a:off x="9693" y="4765"/>
              <a:ext cx="6507" cy="951"/>
            </a:xfrm>
            <a:prstGeom prst="rect">
              <a:avLst/>
            </a:prstGeom>
          </p:spPr>
          <p:txBody>
            <a:bodyPr wrap="square">
              <a:spAutoFit/>
            </a:bodyPr>
            <a:lstStyle/>
            <a:p>
              <a:pPr marL="0" marR="0" lvl="0" algn="l" defTabSz="914400" rtl="0" eaLnBrk="1" fontAlgn="auto" latinLnBrk="0" hangingPunct="1">
                <a:lnSpc>
                  <a:spcPts val="4000"/>
                </a:lnSpc>
                <a:spcBef>
                  <a:spcPts val="0"/>
                </a:spcBef>
                <a:spcAft>
                  <a:spcPts val="0"/>
                </a:spcAft>
                <a:buClrTx/>
                <a:buSzTx/>
                <a:buFontTx/>
                <a:buNone/>
                <a:defRPr/>
              </a:pPr>
              <a:r>
                <a:rPr kumimoji="0" lang="zh-CN" altLang="en-US" sz="4000" i="0" u="none" strike="noStrike" kern="1200" cap="none" spc="0" normalizeH="0" baseline="0">
                  <a:gradFill>
                    <a:gsLst>
                      <a:gs pos="0">
                        <a:srgbClr val="97BDEF"/>
                      </a:gs>
                      <a:gs pos="50000">
                        <a:srgbClr val="D5E1F3">
                          <a:alpha val="100000"/>
                        </a:srgbClr>
                      </a:gs>
                      <a:gs pos="100000">
                        <a:schemeClr val="bg2">
                          <a:lumMod val="95000"/>
                        </a:schemeClr>
                      </a:gs>
                    </a:gsLst>
                    <a:lin ang="16200000" scaled="0"/>
                  </a:gradFill>
                  <a:latin typeface="思源黑体 CN Bold" panose="020B0800000000000000" charset="-122"/>
                  <a:ea typeface="思源黑体 CN Bold" panose="020B0800000000000000" charset="-122"/>
                </a:rPr>
                <a:t>EDIT THE TITLE</a:t>
              </a:r>
              <a:endParaRPr kumimoji="0" lang="zh-CN" altLang="en-US" sz="4000" i="0" u="none" strike="noStrike" kern="1200" cap="none" spc="0" normalizeH="0" baseline="0">
                <a:gradFill>
                  <a:gsLst>
                    <a:gs pos="0">
                      <a:srgbClr val="97BDEF"/>
                    </a:gs>
                    <a:gs pos="50000">
                      <a:srgbClr val="D5E1F3">
                        <a:alpha val="100000"/>
                      </a:srgbClr>
                    </a:gs>
                    <a:gs pos="100000">
                      <a:schemeClr val="bg2">
                        <a:lumMod val="95000"/>
                      </a:schemeClr>
                    </a:gs>
                  </a:gsLst>
                  <a:lin ang="16200000" scaled="0"/>
                </a:gradFill>
                <a:latin typeface="思源黑体 CN Bold" panose="020B0800000000000000" charset="-122"/>
                <a:ea typeface="思源黑体 CN Bold" panose="020B0800000000000000" charset="-122"/>
              </a:endParaRPr>
            </a:p>
          </p:txBody>
        </p:sp>
        <p:sp>
          <p:nvSpPr>
            <p:cNvPr id="5" name="文本框 4"/>
            <p:cNvSpPr txBox="1"/>
            <p:nvPr/>
          </p:nvSpPr>
          <p:spPr>
            <a:xfrm>
              <a:off x="6399" y="4145"/>
              <a:ext cx="3294" cy="2931"/>
            </a:xfrm>
            <a:prstGeom prst="rect">
              <a:avLst/>
            </a:prstGeom>
            <a:noFill/>
          </p:spPr>
          <p:txBody>
            <a:bodyPr wrap="square" rtlCol="0">
              <a:spAutoFit/>
            </a:bodyPr>
            <a:lstStyle/>
            <a:p>
              <a:r>
                <a:rPr lang="zh-CN" altLang="en-US" sz="11500">
                  <a:gradFill>
                    <a:gsLst>
                      <a:gs pos="0">
                        <a:srgbClr val="97BDEF"/>
                      </a:gs>
                      <a:gs pos="50000">
                        <a:srgbClr val="D5E1F3">
                          <a:alpha val="100000"/>
                        </a:srgbClr>
                      </a:gs>
                      <a:gs pos="100000">
                        <a:schemeClr val="bg2">
                          <a:lumMod val="95000"/>
                        </a:schemeClr>
                      </a:gs>
                    </a:gsLst>
                    <a:lin ang="16200000" scaled="0"/>
                  </a:gradFill>
                  <a:latin typeface="思源黑体 CN Bold" panose="020B0800000000000000" charset="-122"/>
                  <a:ea typeface="思源黑体 CN Bold" panose="020B0800000000000000" charset="-122"/>
                </a:rPr>
                <a:t>01</a:t>
              </a:r>
              <a:endParaRPr lang="zh-CN" altLang="en-US" sz="11500">
                <a:gradFill>
                  <a:gsLst>
                    <a:gs pos="0">
                      <a:srgbClr val="97BDEF"/>
                    </a:gs>
                    <a:gs pos="50000">
                      <a:srgbClr val="D5E1F3">
                        <a:alpha val="100000"/>
                      </a:srgbClr>
                    </a:gs>
                    <a:gs pos="100000">
                      <a:schemeClr val="bg2">
                        <a:lumMod val="95000"/>
                      </a:schemeClr>
                    </a:gs>
                  </a:gsLst>
                  <a:lin ang="16200000" scaled="0"/>
                </a:gradFill>
                <a:latin typeface="思源黑体 CN Bold" panose="020B0800000000000000" charset="-122"/>
                <a:ea typeface="思源黑体 CN Bold" panose="020B0800000000000000" charset="-122"/>
              </a:endParaRPr>
            </a:p>
          </p:txBody>
        </p:sp>
      </p:grpSp>
    </p:spTree>
    <p:custDataLst>
      <p:tags r:id="rId2"/>
    </p:custDataLst>
  </p:cSld>
  <p:clrMapOvr>
    <a:masterClrMapping/>
  </p:clrMapOvr>
  <p:transition advTm="3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68300" y="606425"/>
            <a:ext cx="11182985" cy="5715635"/>
            <a:chOff x="580" y="955"/>
            <a:chExt cx="17611" cy="9001"/>
          </a:xfrm>
        </p:grpSpPr>
        <p:sp>
          <p:nvSpPr>
            <p:cNvPr id="168" name="矩形 167"/>
            <p:cNvSpPr/>
            <p:nvPr/>
          </p:nvSpPr>
          <p:spPr>
            <a:xfrm>
              <a:off x="1717" y="955"/>
              <a:ext cx="6993" cy="951"/>
            </a:xfrm>
            <a:prstGeom prst="rect">
              <a:avLst/>
            </a:prstGeom>
          </p:spPr>
          <p:txBody>
            <a:bodyPr wrap="square">
              <a:spAutoFit/>
            </a:bodyPr>
            <a:lstStyle/>
            <a:p>
              <a:pPr marL="0" marR="0" lvl="0" indent="0" algn="l" defTabSz="914400" rtl="0" eaLnBrk="1" fontAlgn="auto" latinLnBrk="0" hangingPunct="1">
                <a:lnSpc>
                  <a:spcPts val="4000"/>
                </a:lnSpc>
                <a:spcBef>
                  <a:spcPts val="0"/>
                </a:spcBef>
                <a:spcAft>
                  <a:spcPts val="0"/>
                </a:spcAft>
                <a:buClrTx/>
                <a:buSzTx/>
                <a:buFontTx/>
                <a:buNone/>
                <a:defRPr/>
              </a:pPr>
              <a:r>
                <a:rPr lang="zh-CN" altLang="en-US" sz="3600">
                  <a:gradFill>
                    <a:gsLst>
                      <a:gs pos="0">
                        <a:srgbClr val="0063A2"/>
                      </a:gs>
                      <a:gs pos="100000">
                        <a:srgbClr val="431CE9"/>
                      </a:gs>
                    </a:gsLst>
                    <a:lin ang="5400000" scaled="0"/>
                  </a:gradFill>
                  <a:latin typeface="思源黑体 CN Bold" panose="020B0800000000000000" charset="-122"/>
                  <a:ea typeface="思源黑体 CN Bold" panose="020B0800000000000000" charset="-122"/>
                  <a:sym typeface="+mn-ea"/>
                </a:rPr>
                <a:t>在此输入标题</a:t>
              </a:r>
              <a:endParaRPr kumimoji="0" lang="zh-CN" altLang="en-US" sz="3600" b="0" i="0" u="none" strike="noStrike" kern="1200" cap="none" spc="0" normalizeH="0" baseline="0">
                <a:gradFill>
                  <a:gsLst>
                    <a:gs pos="0">
                      <a:srgbClr val="0063A2"/>
                    </a:gs>
                    <a:gs pos="100000">
                      <a:srgbClr val="431CE9"/>
                    </a:gs>
                  </a:gsLst>
                  <a:lin ang="5400000" scaled="0"/>
                </a:gradFill>
                <a:latin typeface="思源黑体 CN Bold" panose="020B0800000000000000" charset="-122"/>
                <a:ea typeface="思源黑体 CN Bold" panose="020B0800000000000000" charset="-122"/>
                <a:cs typeface="+mn-cs"/>
              </a:endParaRPr>
            </a:p>
          </p:txBody>
        </p:sp>
        <p:sp>
          <p:nvSpPr>
            <p:cNvPr id="52" name="任意多边形 51"/>
            <p:cNvSpPr/>
            <p:nvPr/>
          </p:nvSpPr>
          <p:spPr>
            <a:xfrm rot="8100000" flipH="1" flipV="1">
              <a:off x="6111" y="4084"/>
              <a:ext cx="1656" cy="1763"/>
            </a:xfrm>
            <a:custGeom>
              <a:avLst/>
              <a:gdLst>
                <a:gd name="adj" fmla="val 23471"/>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1553" h="1653">
                  <a:moveTo>
                    <a:pt x="364" y="0"/>
                  </a:moveTo>
                  <a:lnTo>
                    <a:pt x="1189" y="0"/>
                  </a:lnTo>
                  <a:cubicBezTo>
                    <a:pt x="1390" y="0"/>
                    <a:pt x="1553" y="164"/>
                    <a:pt x="1553" y="365"/>
                  </a:cubicBezTo>
                  <a:lnTo>
                    <a:pt x="1553" y="1653"/>
                  </a:lnTo>
                  <a:lnTo>
                    <a:pt x="0" y="1653"/>
                  </a:lnTo>
                  <a:lnTo>
                    <a:pt x="0" y="365"/>
                  </a:lnTo>
                  <a:cubicBezTo>
                    <a:pt x="0" y="164"/>
                    <a:pt x="162" y="0"/>
                    <a:pt x="364" y="0"/>
                  </a:cubicBezTo>
                  <a:close/>
                </a:path>
              </a:pathLst>
            </a:custGeom>
            <a:gradFill rotWithShape="1">
              <a:gsLst>
                <a:gs pos="0">
                  <a:srgbClr val="0C5FAC"/>
                </a:gs>
                <a:gs pos="32000">
                  <a:srgbClr val="283ECB">
                    <a:alpha val="100000"/>
                  </a:srgbClr>
                </a:gs>
              </a:gsLst>
              <a:lin ang="0" scaled="0"/>
            </a:gradFill>
            <a:ln w="2857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88" name="矩形 87"/>
            <p:cNvSpPr/>
            <p:nvPr/>
          </p:nvSpPr>
          <p:spPr>
            <a:xfrm rot="2700000">
              <a:off x="9661" y="5352"/>
              <a:ext cx="1648" cy="1648"/>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86"/>
            <p:cNvSpPr/>
            <p:nvPr/>
          </p:nvSpPr>
          <p:spPr>
            <a:xfrm rot="2700000">
              <a:off x="7328" y="5351"/>
              <a:ext cx="1648" cy="1648"/>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任意多边形 52"/>
            <p:cNvSpPr/>
            <p:nvPr/>
          </p:nvSpPr>
          <p:spPr>
            <a:xfrm rot="13500000" flipV="1">
              <a:off x="10872" y="4085"/>
              <a:ext cx="1656" cy="1763"/>
            </a:xfrm>
            <a:custGeom>
              <a:avLst/>
              <a:gdLst>
                <a:gd name="adj" fmla="val 23471"/>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1553" h="1653">
                  <a:moveTo>
                    <a:pt x="364" y="0"/>
                  </a:moveTo>
                  <a:lnTo>
                    <a:pt x="1189" y="0"/>
                  </a:lnTo>
                  <a:cubicBezTo>
                    <a:pt x="1390" y="0"/>
                    <a:pt x="1553" y="164"/>
                    <a:pt x="1553" y="365"/>
                  </a:cubicBezTo>
                  <a:lnTo>
                    <a:pt x="1553" y="1653"/>
                  </a:lnTo>
                  <a:lnTo>
                    <a:pt x="0" y="1653"/>
                  </a:lnTo>
                  <a:lnTo>
                    <a:pt x="0" y="365"/>
                  </a:lnTo>
                  <a:cubicBezTo>
                    <a:pt x="0" y="164"/>
                    <a:pt x="162" y="0"/>
                    <a:pt x="364" y="0"/>
                  </a:cubicBezTo>
                  <a:close/>
                </a:path>
              </a:pathLst>
            </a:custGeom>
            <a:gradFill rotWithShape="1">
              <a:gsLst>
                <a:gs pos="0">
                  <a:srgbClr val="0C5FAC"/>
                </a:gs>
                <a:gs pos="32000">
                  <a:srgbClr val="283ECB">
                    <a:alpha val="100000"/>
                  </a:srgbClr>
                </a:gs>
              </a:gsLst>
              <a:lin ang="0" scaled="0"/>
            </a:gradFill>
            <a:ln w="2857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54" name="组合 53"/>
            <p:cNvGrpSpPr/>
            <p:nvPr/>
          </p:nvGrpSpPr>
          <p:grpSpPr>
            <a:xfrm>
              <a:off x="6782" y="2390"/>
              <a:ext cx="5075" cy="7566"/>
              <a:chOff x="7519" y="2387"/>
              <a:chExt cx="4160" cy="6202"/>
            </a:xfrm>
          </p:grpSpPr>
          <p:sp>
            <p:nvSpPr>
              <p:cNvPr id="55" name="任意多边形 54"/>
              <p:cNvSpPr/>
              <p:nvPr/>
            </p:nvSpPr>
            <p:spPr>
              <a:xfrm rot="13500000" flipH="1">
                <a:off x="7519" y="4429"/>
                <a:ext cx="4161" cy="4161"/>
              </a:xfrm>
              <a:custGeom>
                <a:avLst/>
                <a:gdLst>
                  <a:gd name="adj" fmla="val 23471"/>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4161" h="4161">
                    <a:moveTo>
                      <a:pt x="319" y="0"/>
                    </a:moveTo>
                    <a:lnTo>
                      <a:pt x="1040" y="0"/>
                    </a:lnTo>
                    <a:cubicBezTo>
                      <a:pt x="1216" y="0"/>
                      <a:pt x="1359" y="143"/>
                      <a:pt x="1359" y="319"/>
                    </a:cubicBezTo>
                    <a:lnTo>
                      <a:pt x="1359" y="2802"/>
                    </a:lnTo>
                    <a:lnTo>
                      <a:pt x="3842" y="2802"/>
                    </a:lnTo>
                    <a:cubicBezTo>
                      <a:pt x="4018" y="2802"/>
                      <a:pt x="4161" y="2945"/>
                      <a:pt x="4161" y="3121"/>
                    </a:cubicBezTo>
                    <a:lnTo>
                      <a:pt x="4161" y="3842"/>
                    </a:lnTo>
                    <a:cubicBezTo>
                      <a:pt x="4161" y="4018"/>
                      <a:pt x="4018" y="4160"/>
                      <a:pt x="3842" y="4160"/>
                    </a:cubicBezTo>
                    <a:lnTo>
                      <a:pt x="1060" y="4160"/>
                    </a:lnTo>
                    <a:lnTo>
                      <a:pt x="1056" y="4161"/>
                    </a:lnTo>
                    <a:cubicBezTo>
                      <a:pt x="1051" y="4161"/>
                      <a:pt x="1045" y="4161"/>
                      <a:pt x="1040" y="4161"/>
                    </a:cubicBezTo>
                    <a:lnTo>
                      <a:pt x="319" y="4161"/>
                    </a:lnTo>
                    <a:cubicBezTo>
                      <a:pt x="231" y="4161"/>
                      <a:pt x="152" y="4125"/>
                      <a:pt x="94" y="4068"/>
                    </a:cubicBezTo>
                    <a:lnTo>
                      <a:pt x="94" y="4067"/>
                    </a:lnTo>
                    <a:lnTo>
                      <a:pt x="93" y="4067"/>
                    </a:lnTo>
                    <a:cubicBezTo>
                      <a:pt x="36" y="4009"/>
                      <a:pt x="0" y="3930"/>
                      <a:pt x="0" y="3842"/>
                    </a:cubicBezTo>
                    <a:lnTo>
                      <a:pt x="0" y="3121"/>
                    </a:lnTo>
                    <a:cubicBezTo>
                      <a:pt x="0" y="3116"/>
                      <a:pt x="0" y="3110"/>
                      <a:pt x="0" y="3105"/>
                    </a:cubicBezTo>
                    <a:lnTo>
                      <a:pt x="1" y="3101"/>
                    </a:lnTo>
                    <a:lnTo>
                      <a:pt x="1" y="319"/>
                    </a:lnTo>
                    <a:cubicBezTo>
                      <a:pt x="1" y="143"/>
                      <a:pt x="143" y="0"/>
                      <a:pt x="319" y="0"/>
                    </a:cubicBezTo>
                    <a:close/>
                  </a:path>
                </a:pathLst>
              </a:custGeom>
              <a:noFill/>
              <a:ln w="31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6" name="任意多边形 55"/>
              <p:cNvSpPr/>
              <p:nvPr/>
            </p:nvSpPr>
            <p:spPr>
              <a:xfrm rot="8100000" flipH="1" flipV="1">
                <a:off x="7519" y="2387"/>
                <a:ext cx="4161" cy="4161"/>
              </a:xfrm>
              <a:custGeom>
                <a:avLst/>
                <a:gdLst>
                  <a:gd name="adj" fmla="val 23471"/>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4161" h="4161">
                    <a:moveTo>
                      <a:pt x="319" y="0"/>
                    </a:moveTo>
                    <a:lnTo>
                      <a:pt x="1040" y="0"/>
                    </a:lnTo>
                    <a:cubicBezTo>
                      <a:pt x="1216" y="0"/>
                      <a:pt x="1359" y="143"/>
                      <a:pt x="1359" y="319"/>
                    </a:cubicBezTo>
                    <a:lnTo>
                      <a:pt x="1359" y="2802"/>
                    </a:lnTo>
                    <a:lnTo>
                      <a:pt x="3842" y="2802"/>
                    </a:lnTo>
                    <a:cubicBezTo>
                      <a:pt x="4018" y="2802"/>
                      <a:pt x="4161" y="2945"/>
                      <a:pt x="4161" y="3121"/>
                    </a:cubicBezTo>
                    <a:lnTo>
                      <a:pt x="4161" y="3842"/>
                    </a:lnTo>
                    <a:cubicBezTo>
                      <a:pt x="4161" y="4018"/>
                      <a:pt x="4018" y="4160"/>
                      <a:pt x="3842" y="4160"/>
                    </a:cubicBezTo>
                    <a:lnTo>
                      <a:pt x="1060" y="4160"/>
                    </a:lnTo>
                    <a:lnTo>
                      <a:pt x="1056" y="4161"/>
                    </a:lnTo>
                    <a:cubicBezTo>
                      <a:pt x="1051" y="4161"/>
                      <a:pt x="1045" y="4161"/>
                      <a:pt x="1040" y="4161"/>
                    </a:cubicBezTo>
                    <a:lnTo>
                      <a:pt x="319" y="4161"/>
                    </a:lnTo>
                    <a:cubicBezTo>
                      <a:pt x="231" y="4161"/>
                      <a:pt x="152" y="4125"/>
                      <a:pt x="94" y="4068"/>
                    </a:cubicBezTo>
                    <a:lnTo>
                      <a:pt x="94" y="4067"/>
                    </a:lnTo>
                    <a:lnTo>
                      <a:pt x="93" y="4067"/>
                    </a:lnTo>
                    <a:cubicBezTo>
                      <a:pt x="36" y="4009"/>
                      <a:pt x="0" y="3930"/>
                      <a:pt x="0" y="3842"/>
                    </a:cubicBezTo>
                    <a:lnTo>
                      <a:pt x="0" y="3121"/>
                    </a:lnTo>
                    <a:cubicBezTo>
                      <a:pt x="0" y="3116"/>
                      <a:pt x="0" y="3110"/>
                      <a:pt x="0" y="3105"/>
                    </a:cubicBezTo>
                    <a:lnTo>
                      <a:pt x="1" y="3101"/>
                    </a:lnTo>
                    <a:lnTo>
                      <a:pt x="1" y="319"/>
                    </a:lnTo>
                    <a:cubicBezTo>
                      <a:pt x="1" y="143"/>
                      <a:pt x="143" y="0"/>
                      <a:pt x="319" y="0"/>
                    </a:cubicBezTo>
                    <a:close/>
                  </a:path>
                </a:pathLst>
              </a:custGeom>
              <a:noFill/>
              <a:ln w="31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83" name="Freeform 387"/>
            <p:cNvSpPr>
              <a:spLocks noEditPoints="1"/>
            </p:cNvSpPr>
            <p:nvPr/>
          </p:nvSpPr>
          <p:spPr bwMode="auto">
            <a:xfrm>
              <a:off x="10157" y="5712"/>
              <a:ext cx="657" cy="772"/>
            </a:xfrm>
            <a:custGeom>
              <a:avLst/>
              <a:gdLst/>
              <a:ahLst/>
              <a:cxnLst>
                <a:cxn ang="0">
                  <a:pos x="88900" y="107950"/>
                </a:cxn>
                <a:cxn ang="0">
                  <a:pos x="44450" y="107950"/>
                </a:cxn>
                <a:cxn ang="0">
                  <a:pos x="31750" y="111125"/>
                </a:cxn>
                <a:cxn ang="0">
                  <a:pos x="12700" y="139700"/>
                </a:cxn>
                <a:cxn ang="0">
                  <a:pos x="12700" y="146050"/>
                </a:cxn>
                <a:cxn ang="0">
                  <a:pos x="120650" y="146050"/>
                </a:cxn>
                <a:cxn ang="0">
                  <a:pos x="120650" y="139700"/>
                </a:cxn>
                <a:cxn ang="0">
                  <a:pos x="104775" y="114300"/>
                </a:cxn>
                <a:cxn ang="0">
                  <a:pos x="101600" y="111125"/>
                </a:cxn>
                <a:cxn ang="0">
                  <a:pos x="95250" y="107950"/>
                </a:cxn>
                <a:cxn ang="0">
                  <a:pos x="88900" y="107950"/>
                </a:cxn>
                <a:cxn ang="0">
                  <a:pos x="92075" y="95250"/>
                </a:cxn>
                <a:cxn ang="0">
                  <a:pos x="92075" y="95250"/>
                </a:cxn>
                <a:cxn ang="0">
                  <a:pos x="98425" y="95250"/>
                </a:cxn>
                <a:cxn ang="0">
                  <a:pos x="104775" y="98425"/>
                </a:cxn>
                <a:cxn ang="0">
                  <a:pos x="133350" y="139700"/>
                </a:cxn>
                <a:cxn ang="0">
                  <a:pos x="133350" y="149225"/>
                </a:cxn>
                <a:cxn ang="0">
                  <a:pos x="127000" y="155575"/>
                </a:cxn>
                <a:cxn ang="0">
                  <a:pos x="127000" y="155575"/>
                </a:cxn>
                <a:cxn ang="0">
                  <a:pos x="6350" y="155575"/>
                </a:cxn>
                <a:cxn ang="0">
                  <a:pos x="0" y="149225"/>
                </a:cxn>
                <a:cxn ang="0">
                  <a:pos x="0" y="149225"/>
                </a:cxn>
                <a:cxn ang="0">
                  <a:pos x="0" y="139700"/>
                </a:cxn>
                <a:cxn ang="0">
                  <a:pos x="25400" y="98425"/>
                </a:cxn>
                <a:cxn ang="0">
                  <a:pos x="38100" y="95250"/>
                </a:cxn>
                <a:cxn ang="0">
                  <a:pos x="12700" y="50800"/>
                </a:cxn>
                <a:cxn ang="0">
                  <a:pos x="66675" y="0"/>
                </a:cxn>
                <a:cxn ang="0">
                  <a:pos x="117475" y="50800"/>
                </a:cxn>
                <a:cxn ang="0">
                  <a:pos x="92075" y="95250"/>
                </a:cxn>
                <a:cxn ang="0">
                  <a:pos x="66675" y="9525"/>
                </a:cxn>
                <a:cxn ang="0">
                  <a:pos x="66675" y="9525"/>
                </a:cxn>
                <a:cxn ang="0">
                  <a:pos x="28575" y="34925"/>
                </a:cxn>
                <a:cxn ang="0">
                  <a:pos x="25400" y="50800"/>
                </a:cxn>
                <a:cxn ang="0">
                  <a:pos x="50800" y="88900"/>
                </a:cxn>
                <a:cxn ang="0">
                  <a:pos x="82550" y="88900"/>
                </a:cxn>
                <a:cxn ang="0">
                  <a:pos x="104775" y="50800"/>
                </a:cxn>
                <a:cxn ang="0">
                  <a:pos x="66675" y="9525"/>
                </a:cxn>
              </a:cxnLst>
              <a:rect l="0" t="0" r="0" b="0"/>
              <a:pathLst>
                <a:path w="42" h="49">
                  <a:moveTo>
                    <a:pt x="28" y="34"/>
                  </a:moveTo>
                  <a:cubicBezTo>
                    <a:pt x="14" y="34"/>
                    <a:pt x="14" y="34"/>
                    <a:pt x="14" y="34"/>
                  </a:cubicBezTo>
                  <a:cubicBezTo>
                    <a:pt x="12" y="34"/>
                    <a:pt x="11" y="34"/>
                    <a:pt x="10" y="35"/>
                  </a:cubicBezTo>
                  <a:cubicBezTo>
                    <a:pt x="6" y="36"/>
                    <a:pt x="4" y="40"/>
                    <a:pt x="4" y="44"/>
                  </a:cubicBezTo>
                  <a:cubicBezTo>
                    <a:pt x="4" y="46"/>
                    <a:pt x="4" y="46"/>
                    <a:pt x="4" y="46"/>
                  </a:cubicBezTo>
                  <a:cubicBezTo>
                    <a:pt x="38" y="46"/>
                    <a:pt x="38" y="46"/>
                    <a:pt x="38" y="46"/>
                  </a:cubicBezTo>
                  <a:cubicBezTo>
                    <a:pt x="38" y="44"/>
                    <a:pt x="38" y="44"/>
                    <a:pt x="38" y="44"/>
                  </a:cubicBezTo>
                  <a:cubicBezTo>
                    <a:pt x="38" y="41"/>
                    <a:pt x="36" y="37"/>
                    <a:pt x="33" y="36"/>
                  </a:cubicBezTo>
                  <a:cubicBezTo>
                    <a:pt x="33" y="35"/>
                    <a:pt x="32" y="35"/>
                    <a:pt x="32" y="35"/>
                  </a:cubicBezTo>
                  <a:cubicBezTo>
                    <a:pt x="31" y="34"/>
                    <a:pt x="31" y="34"/>
                    <a:pt x="30" y="34"/>
                  </a:cubicBezTo>
                  <a:cubicBezTo>
                    <a:pt x="29" y="34"/>
                    <a:pt x="29" y="34"/>
                    <a:pt x="28" y="34"/>
                  </a:cubicBezTo>
                  <a:close/>
                  <a:moveTo>
                    <a:pt x="29" y="30"/>
                  </a:moveTo>
                  <a:cubicBezTo>
                    <a:pt x="29" y="30"/>
                    <a:pt x="29" y="30"/>
                    <a:pt x="29" y="30"/>
                  </a:cubicBezTo>
                  <a:cubicBezTo>
                    <a:pt x="30" y="30"/>
                    <a:pt x="30" y="30"/>
                    <a:pt x="31" y="30"/>
                  </a:cubicBezTo>
                  <a:cubicBezTo>
                    <a:pt x="32" y="31"/>
                    <a:pt x="32" y="31"/>
                    <a:pt x="33" y="31"/>
                  </a:cubicBezTo>
                  <a:cubicBezTo>
                    <a:pt x="38" y="33"/>
                    <a:pt x="42" y="38"/>
                    <a:pt x="42" y="44"/>
                  </a:cubicBezTo>
                  <a:cubicBezTo>
                    <a:pt x="42" y="47"/>
                    <a:pt x="42" y="47"/>
                    <a:pt x="42" y="47"/>
                  </a:cubicBezTo>
                  <a:cubicBezTo>
                    <a:pt x="42" y="48"/>
                    <a:pt x="41" y="49"/>
                    <a:pt x="40" y="49"/>
                  </a:cubicBezTo>
                  <a:cubicBezTo>
                    <a:pt x="40" y="49"/>
                    <a:pt x="40" y="49"/>
                    <a:pt x="40" y="49"/>
                  </a:cubicBezTo>
                  <a:cubicBezTo>
                    <a:pt x="2" y="49"/>
                    <a:pt x="2" y="49"/>
                    <a:pt x="2" y="49"/>
                  </a:cubicBezTo>
                  <a:cubicBezTo>
                    <a:pt x="1" y="49"/>
                    <a:pt x="0" y="48"/>
                    <a:pt x="0" y="47"/>
                  </a:cubicBezTo>
                  <a:cubicBezTo>
                    <a:pt x="0" y="47"/>
                    <a:pt x="0" y="47"/>
                    <a:pt x="0" y="47"/>
                  </a:cubicBezTo>
                  <a:cubicBezTo>
                    <a:pt x="0" y="44"/>
                    <a:pt x="0" y="44"/>
                    <a:pt x="0" y="44"/>
                  </a:cubicBezTo>
                  <a:cubicBezTo>
                    <a:pt x="0" y="38"/>
                    <a:pt x="3" y="33"/>
                    <a:pt x="8" y="31"/>
                  </a:cubicBezTo>
                  <a:cubicBezTo>
                    <a:pt x="10" y="31"/>
                    <a:pt x="11" y="30"/>
                    <a:pt x="12" y="30"/>
                  </a:cubicBezTo>
                  <a:cubicBezTo>
                    <a:pt x="7" y="27"/>
                    <a:pt x="4" y="22"/>
                    <a:pt x="4" y="16"/>
                  </a:cubicBezTo>
                  <a:cubicBezTo>
                    <a:pt x="4" y="7"/>
                    <a:pt x="12" y="0"/>
                    <a:pt x="21" y="0"/>
                  </a:cubicBezTo>
                  <a:cubicBezTo>
                    <a:pt x="30" y="0"/>
                    <a:pt x="37" y="7"/>
                    <a:pt x="37" y="16"/>
                  </a:cubicBezTo>
                  <a:cubicBezTo>
                    <a:pt x="37" y="22"/>
                    <a:pt x="34" y="27"/>
                    <a:pt x="29" y="30"/>
                  </a:cubicBezTo>
                  <a:close/>
                  <a:moveTo>
                    <a:pt x="21" y="3"/>
                  </a:moveTo>
                  <a:cubicBezTo>
                    <a:pt x="21" y="3"/>
                    <a:pt x="21" y="3"/>
                    <a:pt x="21" y="3"/>
                  </a:cubicBezTo>
                  <a:cubicBezTo>
                    <a:pt x="16" y="3"/>
                    <a:pt x="11" y="6"/>
                    <a:pt x="9" y="11"/>
                  </a:cubicBezTo>
                  <a:cubicBezTo>
                    <a:pt x="9" y="13"/>
                    <a:pt x="8" y="14"/>
                    <a:pt x="8" y="16"/>
                  </a:cubicBezTo>
                  <a:cubicBezTo>
                    <a:pt x="8" y="21"/>
                    <a:pt x="11" y="26"/>
                    <a:pt x="16" y="28"/>
                  </a:cubicBezTo>
                  <a:cubicBezTo>
                    <a:pt x="19" y="29"/>
                    <a:pt x="23" y="29"/>
                    <a:pt x="26" y="28"/>
                  </a:cubicBezTo>
                  <a:cubicBezTo>
                    <a:pt x="30" y="26"/>
                    <a:pt x="33" y="21"/>
                    <a:pt x="33" y="16"/>
                  </a:cubicBezTo>
                  <a:cubicBezTo>
                    <a:pt x="33" y="9"/>
                    <a:pt x="28" y="3"/>
                    <a:pt x="21" y="3"/>
                  </a:cubicBezTo>
                  <a:close/>
                </a:path>
              </a:pathLst>
            </a:custGeom>
            <a:solidFill>
              <a:schemeClr val="bg1"/>
            </a:solidFill>
            <a:ln>
              <a:noFill/>
            </a:ln>
            <a:effectLst/>
          </p:spPr>
          <p:txBody>
            <a:bodyPr wrap="square" lIns="19050" tIns="19050" rIns="19050" bIns="19050" anchor="ctr">
              <a:noAutofit/>
            </a:bodyPr>
            <a:lstStyle/>
            <a:p>
              <a:pPr lvl="0" algn="ctr" defTabSz="228600" fontAlgn="base" hangingPunct="0">
                <a:buClrTx/>
                <a:buSzTx/>
                <a:buFontTx/>
                <a:defRPr/>
              </a:pPr>
              <a:endParaRPr lang="en-US" sz="1500" noProof="0">
                <a:ln>
                  <a:noFill/>
                </a:ln>
                <a:solidFill>
                  <a:srgbClr val="FFFFFF"/>
                </a:solidFill>
                <a:effectLst>
                  <a:outerShdw blurRad="38100" dist="38100" dir="2700000" algn="tl">
                    <a:srgbClr val="000000"/>
                  </a:outerShdw>
                </a:effectLst>
                <a:uLnTx/>
                <a:uFillTx/>
                <a:latin typeface="Gill Sans" charset="0"/>
                <a:sym typeface="+mn-ea"/>
              </a:endParaRPr>
            </a:p>
          </p:txBody>
        </p:sp>
        <p:sp>
          <p:nvSpPr>
            <p:cNvPr id="84" name="Freeform 17"/>
            <p:cNvSpPr>
              <a:spLocks noEditPoints="1"/>
            </p:cNvSpPr>
            <p:nvPr/>
          </p:nvSpPr>
          <p:spPr bwMode="auto">
            <a:xfrm>
              <a:off x="7753" y="5789"/>
              <a:ext cx="796" cy="734"/>
            </a:xfrm>
            <a:custGeom>
              <a:avLst/>
              <a:gdLst>
                <a:gd name="T0" fmla="*/ 1120 w 2069"/>
                <a:gd name="T1" fmla="*/ 0 h 1899"/>
                <a:gd name="T2" fmla="*/ 189 w 2069"/>
                <a:gd name="T3" fmla="*/ 777 h 1899"/>
                <a:gd name="T4" fmla="*/ 0 w 2069"/>
                <a:gd name="T5" fmla="*/ 777 h 1899"/>
                <a:gd name="T6" fmla="*/ 259 w 2069"/>
                <a:gd name="T7" fmla="*/ 1122 h 1899"/>
                <a:gd name="T8" fmla="*/ 517 w 2069"/>
                <a:gd name="T9" fmla="*/ 777 h 1899"/>
                <a:gd name="T10" fmla="*/ 362 w 2069"/>
                <a:gd name="T11" fmla="*/ 777 h 1899"/>
                <a:gd name="T12" fmla="*/ 1120 w 2069"/>
                <a:gd name="T13" fmla="*/ 173 h 1899"/>
                <a:gd name="T14" fmla="*/ 1896 w 2069"/>
                <a:gd name="T15" fmla="*/ 950 h 1899"/>
                <a:gd name="T16" fmla="*/ 1120 w 2069"/>
                <a:gd name="T17" fmla="*/ 1727 h 1899"/>
                <a:gd name="T18" fmla="*/ 477 w 2069"/>
                <a:gd name="T19" fmla="*/ 1381 h 1899"/>
                <a:gd name="T20" fmla="*/ 276 w 2069"/>
                <a:gd name="T21" fmla="*/ 1381 h 1899"/>
                <a:gd name="T22" fmla="*/ 1120 w 2069"/>
                <a:gd name="T23" fmla="*/ 1899 h 1899"/>
                <a:gd name="T24" fmla="*/ 2069 w 2069"/>
                <a:gd name="T25" fmla="*/ 950 h 1899"/>
                <a:gd name="T26" fmla="*/ 1120 w 2069"/>
                <a:gd name="T27" fmla="*/ 0 h 1899"/>
                <a:gd name="T28" fmla="*/ 1080 w 2069"/>
                <a:gd name="T29" fmla="*/ 345 h 1899"/>
                <a:gd name="T30" fmla="*/ 1080 w 2069"/>
                <a:gd name="T31" fmla="*/ 978 h 1899"/>
                <a:gd name="T32" fmla="*/ 1528 w 2069"/>
                <a:gd name="T33" fmla="*/ 1243 h 1899"/>
                <a:gd name="T34" fmla="*/ 1569 w 2069"/>
                <a:gd name="T35" fmla="*/ 1168 h 1899"/>
                <a:gd name="T36" fmla="*/ 1166 w 2069"/>
                <a:gd name="T37" fmla="*/ 926 h 1899"/>
                <a:gd name="T38" fmla="*/ 1166 w 2069"/>
                <a:gd name="T39" fmla="*/ 345 h 1899"/>
                <a:gd name="T40" fmla="*/ 1080 w 2069"/>
                <a:gd name="T41" fmla="*/ 345 h 1899"/>
                <a:gd name="T42" fmla="*/ 1080 w 2069"/>
                <a:gd name="T43" fmla="*/ 345 h 1899"/>
                <a:gd name="T44" fmla="*/ 1080 w 2069"/>
                <a:gd name="T45" fmla="*/ 345 h 18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69" h="1899">
                  <a:moveTo>
                    <a:pt x="1120" y="0"/>
                  </a:moveTo>
                  <a:cubicBezTo>
                    <a:pt x="655" y="0"/>
                    <a:pt x="270" y="334"/>
                    <a:pt x="189" y="777"/>
                  </a:cubicBezTo>
                  <a:cubicBezTo>
                    <a:pt x="0" y="777"/>
                    <a:pt x="0" y="777"/>
                    <a:pt x="0" y="777"/>
                  </a:cubicBezTo>
                  <a:cubicBezTo>
                    <a:pt x="259" y="1122"/>
                    <a:pt x="259" y="1122"/>
                    <a:pt x="259" y="1122"/>
                  </a:cubicBezTo>
                  <a:cubicBezTo>
                    <a:pt x="517" y="777"/>
                    <a:pt x="517" y="777"/>
                    <a:pt x="517" y="777"/>
                  </a:cubicBezTo>
                  <a:cubicBezTo>
                    <a:pt x="362" y="777"/>
                    <a:pt x="362" y="777"/>
                    <a:pt x="362" y="777"/>
                  </a:cubicBezTo>
                  <a:cubicBezTo>
                    <a:pt x="442" y="432"/>
                    <a:pt x="747" y="173"/>
                    <a:pt x="1120" y="173"/>
                  </a:cubicBezTo>
                  <a:cubicBezTo>
                    <a:pt x="1552" y="173"/>
                    <a:pt x="1896" y="518"/>
                    <a:pt x="1896" y="950"/>
                  </a:cubicBezTo>
                  <a:cubicBezTo>
                    <a:pt x="1896" y="1381"/>
                    <a:pt x="1552" y="1727"/>
                    <a:pt x="1120" y="1727"/>
                  </a:cubicBezTo>
                  <a:cubicBezTo>
                    <a:pt x="850" y="1727"/>
                    <a:pt x="615" y="1588"/>
                    <a:pt x="477" y="1381"/>
                  </a:cubicBezTo>
                  <a:cubicBezTo>
                    <a:pt x="276" y="1381"/>
                    <a:pt x="276" y="1381"/>
                    <a:pt x="276" y="1381"/>
                  </a:cubicBezTo>
                  <a:cubicBezTo>
                    <a:pt x="431" y="1686"/>
                    <a:pt x="753" y="1899"/>
                    <a:pt x="1120" y="1899"/>
                  </a:cubicBezTo>
                  <a:cubicBezTo>
                    <a:pt x="1643" y="1899"/>
                    <a:pt x="2069" y="1473"/>
                    <a:pt x="2069" y="950"/>
                  </a:cubicBezTo>
                  <a:cubicBezTo>
                    <a:pt x="2069" y="426"/>
                    <a:pt x="1643" y="0"/>
                    <a:pt x="1120" y="0"/>
                  </a:cubicBezTo>
                  <a:close/>
                  <a:moveTo>
                    <a:pt x="1080" y="345"/>
                  </a:moveTo>
                  <a:cubicBezTo>
                    <a:pt x="1080" y="978"/>
                    <a:pt x="1080" y="978"/>
                    <a:pt x="1080" y="978"/>
                  </a:cubicBezTo>
                  <a:cubicBezTo>
                    <a:pt x="1528" y="1243"/>
                    <a:pt x="1528" y="1243"/>
                    <a:pt x="1528" y="1243"/>
                  </a:cubicBezTo>
                  <a:cubicBezTo>
                    <a:pt x="1569" y="1168"/>
                    <a:pt x="1569" y="1168"/>
                    <a:pt x="1569" y="1168"/>
                  </a:cubicBezTo>
                  <a:cubicBezTo>
                    <a:pt x="1166" y="926"/>
                    <a:pt x="1166" y="926"/>
                    <a:pt x="1166" y="926"/>
                  </a:cubicBezTo>
                  <a:cubicBezTo>
                    <a:pt x="1166" y="345"/>
                    <a:pt x="1166" y="345"/>
                    <a:pt x="1166" y="345"/>
                  </a:cubicBezTo>
                  <a:lnTo>
                    <a:pt x="1080" y="345"/>
                  </a:lnTo>
                  <a:close/>
                  <a:moveTo>
                    <a:pt x="1080" y="345"/>
                  </a:moveTo>
                  <a:cubicBezTo>
                    <a:pt x="1080" y="345"/>
                    <a:pt x="1080" y="345"/>
                    <a:pt x="1080" y="345"/>
                  </a:cubicBezTo>
                </a:path>
              </a:pathLst>
            </a:custGeom>
            <a:solidFill>
              <a:schemeClr val="bg1"/>
            </a:solidFill>
            <a:ln>
              <a:noFill/>
            </a:ln>
            <a:effectLst/>
          </p:spPr>
          <p:txBody>
            <a:bodyPr vert="horz" wrap="square" lIns="121920" tIns="60960" rIns="121920" bIns="60960" numCol="1" anchor="t" anchorCtr="0" compatLnSpc="1"/>
            <a:lstStyle/>
            <a:p>
              <a:pPr defTabSz="1219200" eaLnBrk="0" fontAlgn="base" hangingPunct="0">
                <a:spcBef>
                  <a:spcPct val="0"/>
                </a:spcBef>
                <a:spcAft>
                  <a:spcPct val="0"/>
                </a:spcAft>
              </a:pPr>
              <a:endParaRPr lang="zh-CN" altLang="en-US" sz="2400">
                <a:solidFill>
                  <a:prstClr val="black"/>
                </a:solidFill>
                <a:cs typeface="+mn-ea"/>
                <a:sym typeface="+mn-lt"/>
              </a:endParaRPr>
            </a:p>
          </p:txBody>
        </p:sp>
        <p:sp>
          <p:nvSpPr>
            <p:cNvPr id="85" name="Freeform 83"/>
            <p:cNvSpPr>
              <a:spLocks noEditPoints="1"/>
            </p:cNvSpPr>
            <p:nvPr/>
          </p:nvSpPr>
          <p:spPr bwMode="auto">
            <a:xfrm>
              <a:off x="6596" y="4590"/>
              <a:ext cx="687" cy="774"/>
            </a:xfrm>
            <a:custGeom>
              <a:avLst/>
              <a:gdLst/>
              <a:ahLst/>
              <a:cxnLst>
                <a:cxn ang="0">
                  <a:pos x="79375" y="0"/>
                </a:cxn>
                <a:cxn ang="0">
                  <a:pos x="127000" y="22225"/>
                </a:cxn>
                <a:cxn ang="0">
                  <a:pos x="136525" y="111125"/>
                </a:cxn>
                <a:cxn ang="0">
                  <a:pos x="104775" y="136525"/>
                </a:cxn>
                <a:cxn ang="0">
                  <a:pos x="82550" y="158750"/>
                </a:cxn>
                <a:cxn ang="0">
                  <a:pos x="73025" y="158750"/>
                </a:cxn>
                <a:cxn ang="0">
                  <a:pos x="73025" y="158750"/>
                </a:cxn>
                <a:cxn ang="0">
                  <a:pos x="73025" y="158750"/>
                </a:cxn>
                <a:cxn ang="0">
                  <a:pos x="50800" y="136525"/>
                </a:cxn>
                <a:cxn ang="0">
                  <a:pos x="19050" y="111125"/>
                </a:cxn>
                <a:cxn ang="0">
                  <a:pos x="28575" y="22225"/>
                </a:cxn>
                <a:cxn ang="0">
                  <a:pos x="79375" y="0"/>
                </a:cxn>
                <a:cxn ang="0">
                  <a:pos x="79375" y="34925"/>
                </a:cxn>
                <a:cxn ang="0">
                  <a:pos x="79375" y="34925"/>
                </a:cxn>
                <a:cxn ang="0">
                  <a:pos x="101600" y="44450"/>
                </a:cxn>
                <a:cxn ang="0">
                  <a:pos x="114300" y="69850"/>
                </a:cxn>
                <a:cxn ang="0">
                  <a:pos x="101600" y="95250"/>
                </a:cxn>
                <a:cxn ang="0">
                  <a:pos x="79375" y="104775"/>
                </a:cxn>
                <a:cxn ang="0">
                  <a:pos x="53975" y="95250"/>
                </a:cxn>
                <a:cxn ang="0">
                  <a:pos x="41275" y="69850"/>
                </a:cxn>
                <a:cxn ang="0">
                  <a:pos x="53975" y="44450"/>
                </a:cxn>
                <a:cxn ang="0">
                  <a:pos x="79375" y="34925"/>
                </a:cxn>
                <a:cxn ang="0">
                  <a:pos x="98425" y="50800"/>
                </a:cxn>
                <a:cxn ang="0">
                  <a:pos x="98425" y="50800"/>
                </a:cxn>
                <a:cxn ang="0">
                  <a:pos x="79375" y="41275"/>
                </a:cxn>
                <a:cxn ang="0">
                  <a:pos x="57150" y="50800"/>
                </a:cxn>
                <a:cxn ang="0">
                  <a:pos x="50800" y="69850"/>
                </a:cxn>
                <a:cxn ang="0">
                  <a:pos x="57150" y="88900"/>
                </a:cxn>
                <a:cxn ang="0">
                  <a:pos x="79375" y="98425"/>
                </a:cxn>
                <a:cxn ang="0">
                  <a:pos x="98425" y="88900"/>
                </a:cxn>
                <a:cxn ang="0">
                  <a:pos x="104775" y="69850"/>
                </a:cxn>
                <a:cxn ang="0">
                  <a:pos x="98425" y="50800"/>
                </a:cxn>
                <a:cxn ang="0">
                  <a:pos x="117475" y="28575"/>
                </a:cxn>
                <a:cxn ang="0">
                  <a:pos x="117475" y="28575"/>
                </a:cxn>
                <a:cxn ang="0">
                  <a:pos x="79375" y="12700"/>
                </a:cxn>
                <a:cxn ang="0">
                  <a:pos x="38100" y="28575"/>
                </a:cxn>
                <a:cxn ang="0">
                  <a:pos x="28575" y="104775"/>
                </a:cxn>
                <a:cxn ang="0">
                  <a:pos x="57150" y="123825"/>
                </a:cxn>
                <a:cxn ang="0">
                  <a:pos x="60325" y="127000"/>
                </a:cxn>
                <a:cxn ang="0">
                  <a:pos x="79375" y="146050"/>
                </a:cxn>
                <a:cxn ang="0">
                  <a:pos x="95250" y="127000"/>
                </a:cxn>
                <a:cxn ang="0">
                  <a:pos x="98425" y="123825"/>
                </a:cxn>
                <a:cxn ang="0">
                  <a:pos x="127000" y="104775"/>
                </a:cxn>
                <a:cxn ang="0">
                  <a:pos x="117475" y="28575"/>
                </a:cxn>
              </a:cxnLst>
              <a:rect l="0" t="0" r="0" b="0"/>
              <a:pathLst>
                <a:path w="49" h="51">
                  <a:moveTo>
                    <a:pt x="25" y="0"/>
                  </a:moveTo>
                  <a:cubicBezTo>
                    <a:pt x="31" y="0"/>
                    <a:pt x="36" y="3"/>
                    <a:pt x="40" y="7"/>
                  </a:cubicBezTo>
                  <a:cubicBezTo>
                    <a:pt x="48" y="14"/>
                    <a:pt x="49" y="26"/>
                    <a:pt x="43" y="35"/>
                  </a:cubicBezTo>
                  <a:cubicBezTo>
                    <a:pt x="40" y="38"/>
                    <a:pt x="37" y="41"/>
                    <a:pt x="33" y="43"/>
                  </a:cubicBezTo>
                  <a:cubicBezTo>
                    <a:pt x="26" y="50"/>
                    <a:pt x="26" y="50"/>
                    <a:pt x="26" y="50"/>
                  </a:cubicBezTo>
                  <a:cubicBezTo>
                    <a:pt x="25" y="51"/>
                    <a:pt x="24" y="51"/>
                    <a:pt x="23" y="50"/>
                  </a:cubicBezTo>
                  <a:cubicBezTo>
                    <a:pt x="23" y="50"/>
                    <a:pt x="23" y="50"/>
                    <a:pt x="23" y="50"/>
                  </a:cubicBezTo>
                  <a:cubicBezTo>
                    <a:pt x="23" y="50"/>
                    <a:pt x="23" y="50"/>
                    <a:pt x="23" y="50"/>
                  </a:cubicBezTo>
                  <a:cubicBezTo>
                    <a:pt x="16" y="43"/>
                    <a:pt x="16" y="43"/>
                    <a:pt x="16" y="43"/>
                  </a:cubicBezTo>
                  <a:cubicBezTo>
                    <a:pt x="12" y="41"/>
                    <a:pt x="9" y="38"/>
                    <a:pt x="6" y="35"/>
                  </a:cubicBezTo>
                  <a:cubicBezTo>
                    <a:pt x="0" y="26"/>
                    <a:pt x="1" y="14"/>
                    <a:pt x="9" y="7"/>
                  </a:cubicBezTo>
                  <a:cubicBezTo>
                    <a:pt x="13" y="3"/>
                    <a:pt x="18" y="0"/>
                    <a:pt x="25" y="0"/>
                  </a:cubicBezTo>
                  <a:close/>
                  <a:moveTo>
                    <a:pt x="25" y="11"/>
                  </a:moveTo>
                  <a:cubicBezTo>
                    <a:pt x="25" y="11"/>
                    <a:pt x="25" y="11"/>
                    <a:pt x="25" y="11"/>
                  </a:cubicBezTo>
                  <a:cubicBezTo>
                    <a:pt x="28" y="11"/>
                    <a:pt x="30" y="12"/>
                    <a:pt x="32" y="14"/>
                  </a:cubicBezTo>
                  <a:cubicBezTo>
                    <a:pt x="34" y="16"/>
                    <a:pt x="36" y="19"/>
                    <a:pt x="36" y="22"/>
                  </a:cubicBezTo>
                  <a:cubicBezTo>
                    <a:pt x="36" y="25"/>
                    <a:pt x="34" y="28"/>
                    <a:pt x="32" y="30"/>
                  </a:cubicBezTo>
                  <a:cubicBezTo>
                    <a:pt x="30" y="32"/>
                    <a:pt x="28" y="33"/>
                    <a:pt x="25" y="33"/>
                  </a:cubicBezTo>
                  <a:cubicBezTo>
                    <a:pt x="21" y="33"/>
                    <a:pt x="19" y="32"/>
                    <a:pt x="17" y="30"/>
                  </a:cubicBezTo>
                  <a:cubicBezTo>
                    <a:pt x="15" y="28"/>
                    <a:pt x="13" y="25"/>
                    <a:pt x="13" y="22"/>
                  </a:cubicBezTo>
                  <a:cubicBezTo>
                    <a:pt x="13" y="19"/>
                    <a:pt x="15" y="16"/>
                    <a:pt x="17" y="14"/>
                  </a:cubicBezTo>
                  <a:cubicBezTo>
                    <a:pt x="19" y="12"/>
                    <a:pt x="21" y="11"/>
                    <a:pt x="25" y="11"/>
                  </a:cubicBezTo>
                  <a:close/>
                  <a:moveTo>
                    <a:pt x="31" y="16"/>
                  </a:moveTo>
                  <a:cubicBezTo>
                    <a:pt x="31" y="16"/>
                    <a:pt x="31" y="16"/>
                    <a:pt x="31" y="16"/>
                  </a:cubicBezTo>
                  <a:cubicBezTo>
                    <a:pt x="29" y="14"/>
                    <a:pt x="27" y="13"/>
                    <a:pt x="25" y="13"/>
                  </a:cubicBezTo>
                  <a:cubicBezTo>
                    <a:pt x="22" y="13"/>
                    <a:pt x="20" y="14"/>
                    <a:pt x="18" y="16"/>
                  </a:cubicBezTo>
                  <a:cubicBezTo>
                    <a:pt x="17" y="18"/>
                    <a:pt x="16" y="20"/>
                    <a:pt x="16" y="22"/>
                  </a:cubicBezTo>
                  <a:cubicBezTo>
                    <a:pt x="16" y="25"/>
                    <a:pt x="17" y="27"/>
                    <a:pt x="18" y="28"/>
                  </a:cubicBezTo>
                  <a:cubicBezTo>
                    <a:pt x="20" y="30"/>
                    <a:pt x="22" y="31"/>
                    <a:pt x="25" y="31"/>
                  </a:cubicBezTo>
                  <a:cubicBezTo>
                    <a:pt x="27" y="31"/>
                    <a:pt x="29" y="30"/>
                    <a:pt x="31" y="28"/>
                  </a:cubicBezTo>
                  <a:cubicBezTo>
                    <a:pt x="32" y="27"/>
                    <a:pt x="33" y="25"/>
                    <a:pt x="33" y="22"/>
                  </a:cubicBezTo>
                  <a:cubicBezTo>
                    <a:pt x="33" y="20"/>
                    <a:pt x="32" y="18"/>
                    <a:pt x="31" y="16"/>
                  </a:cubicBezTo>
                  <a:close/>
                  <a:moveTo>
                    <a:pt x="37" y="9"/>
                  </a:moveTo>
                  <a:cubicBezTo>
                    <a:pt x="37" y="9"/>
                    <a:pt x="37" y="9"/>
                    <a:pt x="37" y="9"/>
                  </a:cubicBezTo>
                  <a:cubicBezTo>
                    <a:pt x="34" y="6"/>
                    <a:pt x="30" y="4"/>
                    <a:pt x="25" y="4"/>
                  </a:cubicBezTo>
                  <a:cubicBezTo>
                    <a:pt x="19" y="4"/>
                    <a:pt x="15" y="6"/>
                    <a:pt x="12" y="9"/>
                  </a:cubicBezTo>
                  <a:cubicBezTo>
                    <a:pt x="5" y="16"/>
                    <a:pt x="5" y="25"/>
                    <a:pt x="9" y="33"/>
                  </a:cubicBezTo>
                  <a:cubicBezTo>
                    <a:pt x="12" y="36"/>
                    <a:pt x="14" y="38"/>
                    <a:pt x="18" y="39"/>
                  </a:cubicBezTo>
                  <a:cubicBezTo>
                    <a:pt x="18" y="39"/>
                    <a:pt x="18" y="39"/>
                    <a:pt x="19" y="40"/>
                  </a:cubicBezTo>
                  <a:cubicBezTo>
                    <a:pt x="25" y="46"/>
                    <a:pt x="25" y="46"/>
                    <a:pt x="25" y="46"/>
                  </a:cubicBezTo>
                  <a:cubicBezTo>
                    <a:pt x="30" y="40"/>
                    <a:pt x="30" y="40"/>
                    <a:pt x="30" y="40"/>
                  </a:cubicBezTo>
                  <a:cubicBezTo>
                    <a:pt x="31" y="39"/>
                    <a:pt x="31" y="39"/>
                    <a:pt x="31" y="39"/>
                  </a:cubicBezTo>
                  <a:cubicBezTo>
                    <a:pt x="35" y="38"/>
                    <a:pt x="37" y="36"/>
                    <a:pt x="40" y="33"/>
                  </a:cubicBezTo>
                  <a:cubicBezTo>
                    <a:pt x="44" y="25"/>
                    <a:pt x="44" y="16"/>
                    <a:pt x="37" y="9"/>
                  </a:cubicBezTo>
                  <a:close/>
                </a:path>
              </a:pathLst>
            </a:custGeom>
            <a:solidFill>
              <a:schemeClr val="bg1"/>
            </a:solidFill>
            <a:ln>
              <a:noFill/>
            </a:ln>
            <a:effectLst/>
          </p:spPr>
          <p:txBody>
            <a:bodyPr wrap="square" lIns="19050" tIns="19050" rIns="19050" bIns="19050" anchor="ctr">
              <a:noAutofit/>
            </a:bodyPr>
            <a:lstStyle/>
            <a:p>
              <a:pPr lvl="0" algn="ctr" defTabSz="228600" fontAlgn="base" hangingPunct="0">
                <a:buClrTx/>
                <a:buSzTx/>
                <a:buFontTx/>
                <a:defRPr/>
              </a:pPr>
              <a:endParaRPr lang="en-US" sz="1500" noProof="0">
                <a:ln>
                  <a:noFill/>
                </a:ln>
                <a:solidFill>
                  <a:srgbClr val="FFFFFF"/>
                </a:solidFill>
                <a:effectLst>
                  <a:outerShdw blurRad="38100" dist="38100" dir="2700000" algn="tl">
                    <a:srgbClr val="000000"/>
                  </a:outerShdw>
                </a:effectLst>
                <a:uLnTx/>
                <a:uFillTx/>
                <a:latin typeface="Gill Sans" charset="0"/>
                <a:sym typeface="+mn-ea"/>
              </a:endParaRPr>
            </a:p>
          </p:txBody>
        </p:sp>
        <p:sp>
          <p:nvSpPr>
            <p:cNvPr id="86" name="Freeform 160"/>
            <p:cNvSpPr>
              <a:spLocks noEditPoints="1"/>
            </p:cNvSpPr>
            <p:nvPr/>
          </p:nvSpPr>
          <p:spPr bwMode="auto">
            <a:xfrm>
              <a:off x="11172" y="4482"/>
              <a:ext cx="762" cy="882"/>
            </a:xfrm>
            <a:custGeom>
              <a:avLst/>
              <a:gdLst/>
              <a:ahLst/>
              <a:cxnLst>
                <a:cxn ang="0">
                  <a:pos x="121934" y="104775"/>
                </a:cxn>
                <a:cxn ang="0">
                  <a:pos x="141187" y="114300"/>
                </a:cxn>
                <a:cxn ang="0">
                  <a:pos x="141187" y="114300"/>
                </a:cxn>
                <a:cxn ang="0">
                  <a:pos x="150813" y="133350"/>
                </a:cxn>
                <a:cxn ang="0">
                  <a:pos x="121934" y="161925"/>
                </a:cxn>
                <a:cxn ang="0">
                  <a:pos x="93055" y="133350"/>
                </a:cxn>
                <a:cxn ang="0">
                  <a:pos x="96264" y="123825"/>
                </a:cxn>
                <a:cxn ang="0">
                  <a:pos x="67385" y="107950"/>
                </a:cxn>
                <a:cxn ang="0">
                  <a:pos x="64176" y="107950"/>
                </a:cxn>
                <a:cxn ang="0">
                  <a:pos x="64176" y="107950"/>
                </a:cxn>
                <a:cxn ang="0">
                  <a:pos x="38505" y="117475"/>
                </a:cxn>
                <a:cxn ang="0">
                  <a:pos x="0" y="82550"/>
                </a:cxn>
                <a:cxn ang="0">
                  <a:pos x="38505" y="44450"/>
                </a:cxn>
                <a:cxn ang="0">
                  <a:pos x="64176" y="53975"/>
                </a:cxn>
                <a:cxn ang="0">
                  <a:pos x="64176" y="53975"/>
                </a:cxn>
                <a:cxn ang="0">
                  <a:pos x="64176" y="53975"/>
                </a:cxn>
                <a:cxn ang="0">
                  <a:pos x="67385" y="57150"/>
                </a:cxn>
                <a:cxn ang="0">
                  <a:pos x="96264" y="38100"/>
                </a:cxn>
                <a:cxn ang="0">
                  <a:pos x="93055" y="28575"/>
                </a:cxn>
                <a:cxn ang="0">
                  <a:pos x="121934" y="0"/>
                </a:cxn>
                <a:cxn ang="0">
                  <a:pos x="150813" y="28575"/>
                </a:cxn>
                <a:cxn ang="0">
                  <a:pos x="121934" y="57150"/>
                </a:cxn>
                <a:cxn ang="0">
                  <a:pos x="102681" y="47625"/>
                </a:cxn>
                <a:cxn ang="0">
                  <a:pos x="102681" y="47625"/>
                </a:cxn>
                <a:cxn ang="0">
                  <a:pos x="73802" y="66675"/>
                </a:cxn>
                <a:cxn ang="0">
                  <a:pos x="77011" y="82550"/>
                </a:cxn>
                <a:cxn ang="0">
                  <a:pos x="73802" y="95250"/>
                </a:cxn>
                <a:cxn ang="0">
                  <a:pos x="102681" y="114300"/>
                </a:cxn>
                <a:cxn ang="0">
                  <a:pos x="102681" y="114300"/>
                </a:cxn>
                <a:cxn ang="0">
                  <a:pos x="102681" y="114300"/>
                </a:cxn>
                <a:cxn ang="0">
                  <a:pos x="102681" y="114300"/>
                </a:cxn>
                <a:cxn ang="0">
                  <a:pos x="121934" y="104775"/>
                </a:cxn>
                <a:cxn ang="0">
                  <a:pos x="134769" y="120650"/>
                </a:cxn>
                <a:cxn ang="0">
                  <a:pos x="134769" y="120650"/>
                </a:cxn>
                <a:cxn ang="0">
                  <a:pos x="121934" y="117475"/>
                </a:cxn>
                <a:cxn ang="0">
                  <a:pos x="112308" y="120650"/>
                </a:cxn>
                <a:cxn ang="0">
                  <a:pos x="112308" y="120650"/>
                </a:cxn>
                <a:cxn ang="0">
                  <a:pos x="105890" y="133350"/>
                </a:cxn>
                <a:cxn ang="0">
                  <a:pos x="121934" y="149225"/>
                </a:cxn>
                <a:cxn ang="0">
                  <a:pos x="137978" y="133350"/>
                </a:cxn>
                <a:cxn ang="0">
                  <a:pos x="134769" y="120650"/>
                </a:cxn>
                <a:cxn ang="0">
                  <a:pos x="134769" y="120650"/>
                </a:cxn>
                <a:cxn ang="0">
                  <a:pos x="54549" y="63500"/>
                </a:cxn>
                <a:cxn ang="0">
                  <a:pos x="54549" y="63500"/>
                </a:cxn>
                <a:cxn ang="0">
                  <a:pos x="38505" y="57150"/>
                </a:cxn>
                <a:cxn ang="0">
                  <a:pos x="12835" y="82550"/>
                </a:cxn>
                <a:cxn ang="0">
                  <a:pos x="38505" y="107950"/>
                </a:cxn>
                <a:cxn ang="0">
                  <a:pos x="54549" y="98425"/>
                </a:cxn>
                <a:cxn ang="0">
                  <a:pos x="54549" y="98425"/>
                </a:cxn>
                <a:cxn ang="0">
                  <a:pos x="64176" y="82550"/>
                </a:cxn>
                <a:cxn ang="0">
                  <a:pos x="54549" y="63500"/>
                </a:cxn>
                <a:cxn ang="0">
                  <a:pos x="54549" y="63500"/>
                </a:cxn>
                <a:cxn ang="0">
                  <a:pos x="121934" y="12700"/>
                </a:cxn>
                <a:cxn ang="0">
                  <a:pos x="121934" y="12700"/>
                </a:cxn>
                <a:cxn ang="0">
                  <a:pos x="105890" y="28575"/>
                </a:cxn>
                <a:cxn ang="0">
                  <a:pos x="109099" y="38100"/>
                </a:cxn>
                <a:cxn ang="0">
                  <a:pos x="109099" y="38100"/>
                </a:cxn>
                <a:cxn ang="0">
                  <a:pos x="112308" y="41275"/>
                </a:cxn>
                <a:cxn ang="0">
                  <a:pos x="112308" y="41275"/>
                </a:cxn>
                <a:cxn ang="0">
                  <a:pos x="121934" y="44450"/>
                </a:cxn>
                <a:cxn ang="0">
                  <a:pos x="137978" y="28575"/>
                </a:cxn>
                <a:cxn ang="0">
                  <a:pos x="121934" y="12700"/>
                </a:cxn>
              </a:cxnLst>
              <a:rect l="0" t="0" r="0" b="0"/>
              <a:pathLst>
                <a:path w="47" h="51">
                  <a:moveTo>
                    <a:pt x="38" y="33"/>
                  </a:moveTo>
                  <a:cubicBezTo>
                    <a:pt x="41" y="33"/>
                    <a:pt x="43" y="34"/>
                    <a:pt x="44" y="36"/>
                  </a:cubicBezTo>
                  <a:cubicBezTo>
                    <a:pt x="44" y="36"/>
                    <a:pt x="44" y="36"/>
                    <a:pt x="44" y="36"/>
                  </a:cubicBezTo>
                  <a:cubicBezTo>
                    <a:pt x="46" y="37"/>
                    <a:pt x="47" y="40"/>
                    <a:pt x="47" y="42"/>
                  </a:cubicBezTo>
                  <a:cubicBezTo>
                    <a:pt x="47" y="47"/>
                    <a:pt x="43" y="51"/>
                    <a:pt x="38" y="51"/>
                  </a:cubicBezTo>
                  <a:cubicBezTo>
                    <a:pt x="33" y="51"/>
                    <a:pt x="29" y="47"/>
                    <a:pt x="29" y="42"/>
                  </a:cubicBezTo>
                  <a:cubicBezTo>
                    <a:pt x="29" y="41"/>
                    <a:pt x="30" y="40"/>
                    <a:pt x="30" y="39"/>
                  </a:cubicBezTo>
                  <a:cubicBezTo>
                    <a:pt x="21" y="34"/>
                    <a:pt x="21" y="34"/>
                    <a:pt x="21" y="34"/>
                  </a:cubicBezTo>
                  <a:cubicBezTo>
                    <a:pt x="21" y="34"/>
                    <a:pt x="20" y="34"/>
                    <a:pt x="20" y="34"/>
                  </a:cubicBezTo>
                  <a:cubicBezTo>
                    <a:pt x="20" y="34"/>
                    <a:pt x="20" y="34"/>
                    <a:pt x="20" y="34"/>
                  </a:cubicBezTo>
                  <a:cubicBezTo>
                    <a:pt x="18" y="36"/>
                    <a:pt x="15" y="37"/>
                    <a:pt x="12" y="37"/>
                  </a:cubicBezTo>
                  <a:cubicBezTo>
                    <a:pt x="5" y="37"/>
                    <a:pt x="0" y="32"/>
                    <a:pt x="0" y="26"/>
                  </a:cubicBezTo>
                  <a:cubicBezTo>
                    <a:pt x="0" y="19"/>
                    <a:pt x="5" y="14"/>
                    <a:pt x="12" y="14"/>
                  </a:cubicBezTo>
                  <a:cubicBezTo>
                    <a:pt x="15" y="14"/>
                    <a:pt x="18" y="15"/>
                    <a:pt x="20" y="17"/>
                  </a:cubicBezTo>
                  <a:cubicBezTo>
                    <a:pt x="20" y="17"/>
                    <a:pt x="20" y="17"/>
                    <a:pt x="20" y="17"/>
                  </a:cubicBezTo>
                  <a:cubicBezTo>
                    <a:pt x="20" y="17"/>
                    <a:pt x="20" y="17"/>
                    <a:pt x="20" y="17"/>
                  </a:cubicBezTo>
                  <a:cubicBezTo>
                    <a:pt x="20" y="17"/>
                    <a:pt x="21" y="17"/>
                    <a:pt x="21" y="18"/>
                  </a:cubicBezTo>
                  <a:cubicBezTo>
                    <a:pt x="30" y="12"/>
                    <a:pt x="30" y="12"/>
                    <a:pt x="30" y="12"/>
                  </a:cubicBezTo>
                  <a:cubicBezTo>
                    <a:pt x="30" y="11"/>
                    <a:pt x="29" y="10"/>
                    <a:pt x="29" y="9"/>
                  </a:cubicBezTo>
                  <a:cubicBezTo>
                    <a:pt x="29" y="4"/>
                    <a:pt x="33" y="0"/>
                    <a:pt x="38" y="0"/>
                  </a:cubicBezTo>
                  <a:cubicBezTo>
                    <a:pt x="43" y="0"/>
                    <a:pt x="47" y="4"/>
                    <a:pt x="47" y="9"/>
                  </a:cubicBezTo>
                  <a:cubicBezTo>
                    <a:pt x="47" y="14"/>
                    <a:pt x="43" y="18"/>
                    <a:pt x="38" y="18"/>
                  </a:cubicBezTo>
                  <a:cubicBezTo>
                    <a:pt x="36" y="18"/>
                    <a:pt x="34" y="17"/>
                    <a:pt x="32" y="15"/>
                  </a:cubicBezTo>
                  <a:cubicBezTo>
                    <a:pt x="32" y="15"/>
                    <a:pt x="32" y="15"/>
                    <a:pt x="32" y="15"/>
                  </a:cubicBezTo>
                  <a:cubicBezTo>
                    <a:pt x="23" y="21"/>
                    <a:pt x="23" y="21"/>
                    <a:pt x="23" y="21"/>
                  </a:cubicBezTo>
                  <a:cubicBezTo>
                    <a:pt x="23" y="22"/>
                    <a:pt x="24" y="24"/>
                    <a:pt x="24" y="26"/>
                  </a:cubicBezTo>
                  <a:cubicBezTo>
                    <a:pt x="24" y="27"/>
                    <a:pt x="23" y="29"/>
                    <a:pt x="23" y="30"/>
                  </a:cubicBezTo>
                  <a:cubicBezTo>
                    <a:pt x="32" y="36"/>
                    <a:pt x="32" y="36"/>
                    <a:pt x="32" y="36"/>
                  </a:cubicBezTo>
                  <a:cubicBezTo>
                    <a:pt x="32" y="36"/>
                    <a:pt x="32" y="36"/>
                    <a:pt x="32" y="36"/>
                  </a:cubicBezTo>
                  <a:cubicBezTo>
                    <a:pt x="32" y="36"/>
                    <a:pt x="32" y="36"/>
                    <a:pt x="32" y="36"/>
                  </a:cubicBezTo>
                  <a:cubicBezTo>
                    <a:pt x="32" y="36"/>
                    <a:pt x="32" y="36"/>
                    <a:pt x="32" y="36"/>
                  </a:cubicBezTo>
                  <a:cubicBezTo>
                    <a:pt x="34" y="34"/>
                    <a:pt x="36" y="33"/>
                    <a:pt x="38" y="33"/>
                  </a:cubicBezTo>
                  <a:close/>
                  <a:moveTo>
                    <a:pt x="42" y="38"/>
                  </a:moveTo>
                  <a:cubicBezTo>
                    <a:pt x="42" y="38"/>
                    <a:pt x="42" y="38"/>
                    <a:pt x="42" y="38"/>
                  </a:cubicBezTo>
                  <a:cubicBezTo>
                    <a:pt x="41" y="38"/>
                    <a:pt x="40" y="37"/>
                    <a:pt x="38" y="37"/>
                  </a:cubicBezTo>
                  <a:cubicBezTo>
                    <a:pt x="37" y="37"/>
                    <a:pt x="36" y="38"/>
                    <a:pt x="35" y="38"/>
                  </a:cubicBezTo>
                  <a:cubicBezTo>
                    <a:pt x="35" y="38"/>
                    <a:pt x="35" y="38"/>
                    <a:pt x="35" y="38"/>
                  </a:cubicBezTo>
                  <a:cubicBezTo>
                    <a:pt x="34" y="39"/>
                    <a:pt x="33" y="41"/>
                    <a:pt x="33" y="42"/>
                  </a:cubicBezTo>
                  <a:cubicBezTo>
                    <a:pt x="33" y="45"/>
                    <a:pt x="36" y="47"/>
                    <a:pt x="38" y="47"/>
                  </a:cubicBezTo>
                  <a:cubicBezTo>
                    <a:pt x="41" y="47"/>
                    <a:pt x="43" y="45"/>
                    <a:pt x="43" y="42"/>
                  </a:cubicBezTo>
                  <a:cubicBezTo>
                    <a:pt x="43" y="41"/>
                    <a:pt x="43" y="39"/>
                    <a:pt x="42" y="38"/>
                  </a:cubicBezTo>
                  <a:cubicBezTo>
                    <a:pt x="42" y="38"/>
                    <a:pt x="42" y="38"/>
                    <a:pt x="42" y="38"/>
                  </a:cubicBezTo>
                  <a:close/>
                  <a:moveTo>
                    <a:pt x="17" y="20"/>
                  </a:moveTo>
                  <a:cubicBezTo>
                    <a:pt x="17" y="20"/>
                    <a:pt x="17" y="20"/>
                    <a:pt x="17" y="20"/>
                  </a:cubicBezTo>
                  <a:cubicBezTo>
                    <a:pt x="16" y="18"/>
                    <a:pt x="14" y="18"/>
                    <a:pt x="12" y="18"/>
                  </a:cubicBezTo>
                  <a:cubicBezTo>
                    <a:pt x="7" y="18"/>
                    <a:pt x="4" y="21"/>
                    <a:pt x="4" y="26"/>
                  </a:cubicBezTo>
                  <a:cubicBezTo>
                    <a:pt x="4" y="30"/>
                    <a:pt x="7" y="34"/>
                    <a:pt x="12" y="34"/>
                  </a:cubicBezTo>
                  <a:cubicBezTo>
                    <a:pt x="14" y="34"/>
                    <a:pt x="16" y="33"/>
                    <a:pt x="17" y="31"/>
                  </a:cubicBezTo>
                  <a:cubicBezTo>
                    <a:pt x="17" y="31"/>
                    <a:pt x="17" y="31"/>
                    <a:pt x="17" y="31"/>
                  </a:cubicBezTo>
                  <a:cubicBezTo>
                    <a:pt x="19" y="30"/>
                    <a:pt x="20" y="28"/>
                    <a:pt x="20" y="26"/>
                  </a:cubicBezTo>
                  <a:cubicBezTo>
                    <a:pt x="20" y="23"/>
                    <a:pt x="19" y="21"/>
                    <a:pt x="17" y="20"/>
                  </a:cubicBezTo>
                  <a:cubicBezTo>
                    <a:pt x="17" y="20"/>
                    <a:pt x="17" y="20"/>
                    <a:pt x="17" y="20"/>
                  </a:cubicBezTo>
                  <a:close/>
                  <a:moveTo>
                    <a:pt x="38" y="4"/>
                  </a:moveTo>
                  <a:cubicBezTo>
                    <a:pt x="38" y="4"/>
                    <a:pt x="38" y="4"/>
                    <a:pt x="38" y="4"/>
                  </a:cubicBezTo>
                  <a:cubicBezTo>
                    <a:pt x="36" y="4"/>
                    <a:pt x="33" y="7"/>
                    <a:pt x="33" y="9"/>
                  </a:cubicBezTo>
                  <a:cubicBezTo>
                    <a:pt x="33" y="10"/>
                    <a:pt x="34" y="11"/>
                    <a:pt x="34" y="12"/>
                  </a:cubicBezTo>
                  <a:cubicBezTo>
                    <a:pt x="34" y="12"/>
                    <a:pt x="34" y="12"/>
                    <a:pt x="34" y="12"/>
                  </a:cubicBezTo>
                  <a:cubicBezTo>
                    <a:pt x="34" y="12"/>
                    <a:pt x="34" y="12"/>
                    <a:pt x="35" y="13"/>
                  </a:cubicBezTo>
                  <a:cubicBezTo>
                    <a:pt x="35" y="13"/>
                    <a:pt x="35" y="13"/>
                    <a:pt x="35" y="13"/>
                  </a:cubicBezTo>
                  <a:cubicBezTo>
                    <a:pt x="36" y="14"/>
                    <a:pt x="37" y="14"/>
                    <a:pt x="38" y="14"/>
                  </a:cubicBezTo>
                  <a:cubicBezTo>
                    <a:pt x="41" y="14"/>
                    <a:pt x="43" y="12"/>
                    <a:pt x="43" y="9"/>
                  </a:cubicBezTo>
                  <a:cubicBezTo>
                    <a:pt x="43" y="7"/>
                    <a:pt x="41" y="4"/>
                    <a:pt x="38" y="4"/>
                  </a:cubicBezTo>
                  <a:close/>
                </a:path>
              </a:pathLst>
            </a:custGeom>
            <a:solidFill>
              <a:schemeClr val="bg1"/>
            </a:solidFill>
            <a:ln>
              <a:noFill/>
            </a:ln>
            <a:effectLst/>
          </p:spPr>
          <p:txBody>
            <a:bodyPr wrap="square" lIns="19050" tIns="19050" rIns="19050" bIns="19050" anchor="ctr">
              <a:noAutofit/>
            </a:bodyPr>
            <a:lstStyle/>
            <a:p>
              <a:pPr lvl="0" algn="ctr" defTabSz="228600" fontAlgn="base" hangingPunct="0">
                <a:buClrTx/>
                <a:buSzTx/>
                <a:buFontTx/>
                <a:defRPr/>
              </a:pPr>
              <a:endParaRPr lang="en-US" sz="1500" noProof="0">
                <a:ln>
                  <a:noFill/>
                </a:ln>
                <a:solidFill>
                  <a:srgbClr val="FFFFFF"/>
                </a:solidFill>
                <a:effectLst>
                  <a:outerShdw blurRad="38100" dist="38100" dir="2700000" algn="tl">
                    <a:srgbClr val="000000"/>
                  </a:outerShdw>
                </a:effectLst>
                <a:uLnTx/>
                <a:uFillTx/>
                <a:latin typeface="Gill Sans" charset="0"/>
                <a:sym typeface="+mn-ea"/>
              </a:endParaRPr>
            </a:p>
          </p:txBody>
        </p:sp>
        <p:sp>
          <p:nvSpPr>
            <p:cNvPr id="57" name="TextBox 37"/>
            <p:cNvSpPr txBox="1"/>
            <p:nvPr/>
          </p:nvSpPr>
          <p:spPr>
            <a:xfrm>
              <a:off x="12910" y="3758"/>
              <a:ext cx="3002" cy="580"/>
            </a:xfrm>
            <a:prstGeom prst="rect">
              <a:avLst/>
            </a:prstGeom>
            <a:noFill/>
          </p:spPr>
          <p:txBody>
            <a:bodyPr wrap="square" rtlCol="0">
              <a:spAutoFit/>
            </a:bodyPr>
            <a:lstStyle>
              <a:defPPr>
                <a:defRPr lang="zh-CN"/>
              </a:defPPr>
              <a:lvl1pPr algn="ctr">
                <a:defRPr sz="2000" b="1">
                  <a:solidFill>
                    <a:srgbClr val="1F295A"/>
                  </a:solidFill>
                  <a:latin typeface="微软雅黑" panose="020B0503020204020204" pitchFamily="34" charset="-122"/>
                  <a:ea typeface="微软雅黑" panose="020B0503020204020204" pitchFamily="34" charset="-122"/>
                </a:defRPr>
              </a:lvl1pPr>
            </a:lstStyle>
            <a:p>
              <a:pPr algn="l"/>
              <a:r>
                <a:rPr lang="en-US" altLang="zh-CN" sz="1800" dirty="0">
                  <a:solidFill>
                    <a:srgbClr val="1350C5"/>
                  </a:solidFill>
                  <a:latin typeface="思源黑体 CN Bold" panose="020B0800000000000000" charset="-122"/>
                  <a:ea typeface="思源黑体 CN Bold" panose="020B0800000000000000" charset="-122"/>
                </a:rPr>
                <a:t>CORE TEXT</a:t>
              </a:r>
              <a:endParaRPr lang="en-US" altLang="zh-CN" sz="1800" dirty="0">
                <a:solidFill>
                  <a:srgbClr val="1350C5"/>
                </a:solidFill>
                <a:latin typeface="思源黑体 CN Bold" panose="020B0800000000000000" charset="-122"/>
                <a:ea typeface="思源黑体 CN Bold" panose="020B0800000000000000" charset="-122"/>
              </a:endParaRPr>
            </a:p>
          </p:txBody>
        </p:sp>
        <p:sp>
          <p:nvSpPr>
            <p:cNvPr id="58" name="文本框 57"/>
            <p:cNvSpPr txBox="1"/>
            <p:nvPr/>
          </p:nvSpPr>
          <p:spPr>
            <a:xfrm>
              <a:off x="12910" y="4267"/>
              <a:ext cx="5105" cy="1016"/>
            </a:xfrm>
            <a:prstGeom prst="rect">
              <a:avLst/>
            </a:prstGeom>
            <a:noFill/>
          </p:spPr>
          <p:txBody>
            <a:bodyPr wrap="square" rtlCol="0">
              <a:spAutoFit/>
              <a:scene3d>
                <a:camera prst="orthographicFront"/>
                <a:lightRig rig="threePt" dir="t"/>
              </a:scene3d>
              <a:sp3d contourW="12700"/>
            </a:bodyPr>
            <a:lstStyle/>
            <a:p>
              <a:pPr algn="l">
                <a:lnSpc>
                  <a:spcPct val="150000"/>
                </a:lnSpc>
                <a:spcBef>
                  <a:spcPts val="0"/>
                </a:spcBef>
                <a:spcAft>
                  <a:spcPts val="0"/>
                </a:spcAft>
              </a:pP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endParaRPr lang="en-US" sz="1200" dirty="0">
                <a:solidFill>
                  <a:schemeClr val="tx1">
                    <a:lumMod val="50000"/>
                    <a:lumOff val="50000"/>
                  </a:schemeClr>
                </a:solidFill>
                <a:latin typeface="思源黑体 CN Normal" panose="020B0400000000000000" charset="-122"/>
                <a:ea typeface="思源黑体 CN Normal" panose="020B0400000000000000" charset="-122"/>
                <a:sym typeface="+mn-ea"/>
              </a:endParaRPr>
            </a:p>
          </p:txBody>
        </p:sp>
        <p:sp>
          <p:nvSpPr>
            <p:cNvPr id="59" name="TextBox 37"/>
            <p:cNvSpPr txBox="1"/>
            <p:nvPr/>
          </p:nvSpPr>
          <p:spPr>
            <a:xfrm>
              <a:off x="13087" y="7129"/>
              <a:ext cx="3002" cy="580"/>
            </a:xfrm>
            <a:prstGeom prst="rect">
              <a:avLst/>
            </a:prstGeom>
            <a:noFill/>
          </p:spPr>
          <p:txBody>
            <a:bodyPr wrap="square" rtlCol="0">
              <a:spAutoFit/>
            </a:bodyPr>
            <a:lstStyle>
              <a:defPPr>
                <a:defRPr lang="zh-CN"/>
              </a:defPPr>
              <a:lvl1pPr algn="ctr">
                <a:defRPr sz="2000" b="1">
                  <a:solidFill>
                    <a:srgbClr val="1F295A"/>
                  </a:solidFill>
                  <a:latin typeface="微软雅黑" panose="020B0503020204020204" pitchFamily="34" charset="-122"/>
                  <a:ea typeface="微软雅黑" panose="020B0503020204020204" pitchFamily="34" charset="-122"/>
                </a:defRPr>
              </a:lvl1pPr>
            </a:lstStyle>
            <a:p>
              <a:pPr algn="l"/>
              <a:r>
                <a:rPr lang="en-US" altLang="zh-CN" sz="1800" dirty="0">
                  <a:solidFill>
                    <a:srgbClr val="1350C5"/>
                  </a:solidFill>
                  <a:latin typeface="思源黑体 CN Bold" panose="020B0800000000000000" charset="-122"/>
                  <a:ea typeface="思源黑体 CN Bold" panose="020B0800000000000000" charset="-122"/>
                </a:rPr>
                <a:t>CORE TEXT</a:t>
              </a:r>
              <a:endParaRPr lang="en-US" altLang="zh-CN" sz="1800" dirty="0">
                <a:solidFill>
                  <a:srgbClr val="1350C5"/>
                </a:solidFill>
                <a:latin typeface="思源黑体 CN Bold" panose="020B0800000000000000" charset="-122"/>
                <a:ea typeface="思源黑体 CN Bold" panose="020B0800000000000000" charset="-122"/>
              </a:endParaRPr>
            </a:p>
          </p:txBody>
        </p:sp>
        <p:sp>
          <p:nvSpPr>
            <p:cNvPr id="60" name="文本框 59"/>
            <p:cNvSpPr txBox="1"/>
            <p:nvPr/>
          </p:nvSpPr>
          <p:spPr>
            <a:xfrm>
              <a:off x="13087" y="7638"/>
              <a:ext cx="5105" cy="1016"/>
            </a:xfrm>
            <a:prstGeom prst="rect">
              <a:avLst/>
            </a:prstGeom>
            <a:noFill/>
          </p:spPr>
          <p:txBody>
            <a:bodyPr wrap="square" rtlCol="0">
              <a:spAutoFit/>
              <a:scene3d>
                <a:camera prst="orthographicFront"/>
                <a:lightRig rig="threePt" dir="t"/>
              </a:scene3d>
              <a:sp3d contourW="12700"/>
            </a:bodyPr>
            <a:lstStyle/>
            <a:p>
              <a:pPr algn="l">
                <a:lnSpc>
                  <a:spcPct val="150000"/>
                </a:lnSpc>
                <a:spcBef>
                  <a:spcPts val="0"/>
                </a:spcBef>
                <a:spcAft>
                  <a:spcPts val="0"/>
                </a:spcAft>
              </a:pP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endParaRPr lang="en-US" sz="1200" dirty="0">
                <a:solidFill>
                  <a:schemeClr val="tx1">
                    <a:lumMod val="50000"/>
                    <a:lumOff val="50000"/>
                  </a:schemeClr>
                </a:solidFill>
                <a:latin typeface="思源黑体 CN Normal" panose="020B0400000000000000" charset="-122"/>
                <a:ea typeface="思源黑体 CN Normal" panose="020B0400000000000000" charset="-122"/>
                <a:sym typeface="+mn-ea"/>
              </a:endParaRPr>
            </a:p>
          </p:txBody>
        </p:sp>
        <p:sp>
          <p:nvSpPr>
            <p:cNvPr id="61" name="TextBox 37"/>
            <p:cNvSpPr txBox="1"/>
            <p:nvPr/>
          </p:nvSpPr>
          <p:spPr>
            <a:xfrm>
              <a:off x="2728" y="3757"/>
              <a:ext cx="3002" cy="580"/>
            </a:xfrm>
            <a:prstGeom prst="rect">
              <a:avLst/>
            </a:prstGeom>
            <a:noFill/>
          </p:spPr>
          <p:txBody>
            <a:bodyPr wrap="square" rtlCol="0">
              <a:spAutoFit/>
            </a:bodyPr>
            <a:lstStyle>
              <a:defPPr>
                <a:defRPr lang="zh-CN"/>
              </a:defPPr>
              <a:lvl1pPr algn="ctr">
                <a:defRPr sz="2000" b="1">
                  <a:solidFill>
                    <a:srgbClr val="1F295A"/>
                  </a:solidFill>
                  <a:latin typeface="微软雅黑" panose="020B0503020204020204" pitchFamily="34" charset="-122"/>
                  <a:ea typeface="微软雅黑" panose="020B0503020204020204" pitchFamily="34" charset="-122"/>
                </a:defRPr>
              </a:lvl1pPr>
            </a:lstStyle>
            <a:p>
              <a:pPr algn="r"/>
              <a:r>
                <a:rPr lang="en-US" altLang="zh-CN" sz="1800" dirty="0">
                  <a:solidFill>
                    <a:srgbClr val="1350C5"/>
                  </a:solidFill>
                  <a:latin typeface="思源黑体 CN Bold" panose="020B0800000000000000" charset="-122"/>
                  <a:ea typeface="思源黑体 CN Bold" panose="020B0800000000000000" charset="-122"/>
                </a:rPr>
                <a:t>CORE TEXT</a:t>
              </a:r>
              <a:endParaRPr lang="en-US" altLang="zh-CN" sz="1800" dirty="0">
                <a:solidFill>
                  <a:srgbClr val="1350C5"/>
                </a:solidFill>
                <a:latin typeface="思源黑体 CN Bold" panose="020B0800000000000000" charset="-122"/>
                <a:ea typeface="思源黑体 CN Bold" panose="020B0800000000000000" charset="-122"/>
              </a:endParaRPr>
            </a:p>
          </p:txBody>
        </p:sp>
        <p:sp>
          <p:nvSpPr>
            <p:cNvPr id="62" name="文本框 61"/>
            <p:cNvSpPr txBox="1"/>
            <p:nvPr/>
          </p:nvSpPr>
          <p:spPr>
            <a:xfrm>
              <a:off x="580" y="4267"/>
              <a:ext cx="5151" cy="1016"/>
            </a:xfrm>
            <a:prstGeom prst="rect">
              <a:avLst/>
            </a:prstGeom>
            <a:noFill/>
          </p:spPr>
          <p:txBody>
            <a:bodyPr wrap="square" rtlCol="0">
              <a:spAutoFit/>
              <a:scene3d>
                <a:camera prst="orthographicFront"/>
                <a:lightRig rig="threePt" dir="t"/>
              </a:scene3d>
              <a:sp3d contourW="12700"/>
            </a:bodyPr>
            <a:lstStyle/>
            <a:p>
              <a:pPr algn="r">
                <a:lnSpc>
                  <a:spcPct val="150000"/>
                </a:lnSpc>
                <a:spcBef>
                  <a:spcPts val="0"/>
                </a:spcBef>
                <a:spcAft>
                  <a:spcPts val="0"/>
                </a:spcAft>
              </a:pP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endParaRPr lang="en-US" sz="1200" dirty="0">
                <a:solidFill>
                  <a:schemeClr val="tx1">
                    <a:lumMod val="50000"/>
                    <a:lumOff val="50000"/>
                  </a:schemeClr>
                </a:solidFill>
                <a:latin typeface="思源黑体 CN Normal" panose="020B0400000000000000" charset="-122"/>
                <a:ea typeface="思源黑体 CN Normal" panose="020B0400000000000000" charset="-122"/>
                <a:sym typeface="+mn-ea"/>
              </a:endParaRPr>
            </a:p>
          </p:txBody>
        </p:sp>
        <p:sp>
          <p:nvSpPr>
            <p:cNvPr id="63" name="TextBox 37"/>
            <p:cNvSpPr txBox="1"/>
            <p:nvPr/>
          </p:nvSpPr>
          <p:spPr>
            <a:xfrm>
              <a:off x="2728" y="7130"/>
              <a:ext cx="3002" cy="580"/>
            </a:xfrm>
            <a:prstGeom prst="rect">
              <a:avLst/>
            </a:prstGeom>
            <a:noFill/>
          </p:spPr>
          <p:txBody>
            <a:bodyPr wrap="square" rtlCol="0">
              <a:spAutoFit/>
            </a:bodyPr>
            <a:lstStyle>
              <a:defPPr>
                <a:defRPr lang="zh-CN"/>
              </a:defPPr>
              <a:lvl1pPr algn="ctr">
                <a:defRPr sz="2000" b="1">
                  <a:solidFill>
                    <a:srgbClr val="1F295A"/>
                  </a:solidFill>
                  <a:latin typeface="微软雅黑" panose="020B0503020204020204" pitchFamily="34" charset="-122"/>
                  <a:ea typeface="微软雅黑" panose="020B0503020204020204" pitchFamily="34" charset="-122"/>
                </a:defRPr>
              </a:lvl1pPr>
            </a:lstStyle>
            <a:p>
              <a:pPr algn="r"/>
              <a:r>
                <a:rPr lang="en-US" altLang="zh-CN" sz="1800" dirty="0">
                  <a:solidFill>
                    <a:srgbClr val="1350C5"/>
                  </a:solidFill>
                  <a:latin typeface="思源黑体 CN Bold" panose="020B0800000000000000" charset="-122"/>
                  <a:ea typeface="思源黑体 CN Bold" panose="020B0800000000000000" charset="-122"/>
                </a:rPr>
                <a:t>CORE TEXT</a:t>
              </a:r>
              <a:endParaRPr lang="en-US" altLang="zh-CN" sz="1800" dirty="0">
                <a:solidFill>
                  <a:srgbClr val="1350C5"/>
                </a:solidFill>
                <a:latin typeface="思源黑体 CN Bold" panose="020B0800000000000000" charset="-122"/>
                <a:ea typeface="思源黑体 CN Bold" panose="020B0800000000000000" charset="-122"/>
              </a:endParaRPr>
            </a:p>
          </p:txBody>
        </p:sp>
        <p:sp>
          <p:nvSpPr>
            <p:cNvPr id="64" name="文本框 63"/>
            <p:cNvSpPr txBox="1"/>
            <p:nvPr/>
          </p:nvSpPr>
          <p:spPr>
            <a:xfrm>
              <a:off x="580" y="7640"/>
              <a:ext cx="5151" cy="1016"/>
            </a:xfrm>
            <a:prstGeom prst="rect">
              <a:avLst/>
            </a:prstGeom>
            <a:noFill/>
          </p:spPr>
          <p:txBody>
            <a:bodyPr wrap="square" rtlCol="0">
              <a:spAutoFit/>
              <a:scene3d>
                <a:camera prst="orthographicFront"/>
                <a:lightRig rig="threePt" dir="t"/>
              </a:scene3d>
              <a:sp3d contourW="12700"/>
            </a:bodyPr>
            <a:lstStyle/>
            <a:p>
              <a:pPr algn="r">
                <a:lnSpc>
                  <a:spcPct val="150000"/>
                </a:lnSpc>
                <a:spcBef>
                  <a:spcPts val="0"/>
                </a:spcBef>
                <a:spcAft>
                  <a:spcPts val="0"/>
                </a:spcAft>
              </a:pP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endParaRPr lang="en-US" sz="1200" dirty="0">
                <a:solidFill>
                  <a:schemeClr val="tx1">
                    <a:lumMod val="50000"/>
                    <a:lumOff val="50000"/>
                  </a:schemeClr>
                </a:solidFill>
                <a:latin typeface="思源黑体 CN Normal" panose="020B0400000000000000" charset="-122"/>
                <a:ea typeface="思源黑体 CN Normal" panose="020B0400000000000000" charset="-122"/>
                <a:sym typeface="+mn-ea"/>
              </a:endParaRPr>
            </a:p>
          </p:txBody>
        </p:sp>
        <p:pic>
          <p:nvPicPr>
            <p:cNvPr id="2" name="图片 1" descr="303b333634353330313bbcfdcdb7"/>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flipH="1">
              <a:off x="975" y="1059"/>
              <a:ext cx="742" cy="742"/>
            </a:xfrm>
            <a:prstGeom prst="rect">
              <a:avLst/>
            </a:prstGeom>
          </p:spPr>
        </p:pic>
      </p:grpSp>
    </p:spTree>
    <p:custDataLst>
      <p:tags r:id="rId3"/>
    </p:custDataLst>
  </p:cSld>
  <p:clrMapOvr>
    <a:masterClrMapping/>
  </p:clrMapOvr>
  <p:transition advTm="3000">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afterEffect">
                                  <p:stCondLst>
                                    <p:cond delay="0"/>
                                  </p:stCondLst>
                                  <p:childTnLst>
                                    <p:set>
                                      <p:cBhvr>
                                        <p:cTn id="6" dur="1000" fill="hold">
                                          <p:stCondLst>
                                            <p:cond delay="0"/>
                                          </p:stCondLst>
                                        </p:cTn>
                                        <p:tgtEl>
                                          <p:spTgt spid="3"/>
                                        </p:tgtEl>
                                        <p:attrNameLst>
                                          <p:attrName>style.visibility</p:attrName>
                                        </p:attrNameLst>
                                      </p:cBhvr>
                                      <p:to>
                                        <p:strVal val="visible"/>
                                      </p:to>
                                    </p:set>
                                    <p:animEffect transition="in" filter="box(out)">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19125" y="606425"/>
            <a:ext cx="9845040" cy="5193030"/>
            <a:chOff x="975" y="955"/>
            <a:chExt cx="15504" cy="8178"/>
          </a:xfrm>
        </p:grpSpPr>
        <p:sp>
          <p:nvSpPr>
            <p:cNvPr id="41" name="矩形 4"/>
            <p:cNvSpPr>
              <a:spLocks noChangeArrowheads="1"/>
            </p:cNvSpPr>
            <p:nvPr/>
          </p:nvSpPr>
          <p:spPr bwMode="auto">
            <a:xfrm>
              <a:off x="2375" y="3828"/>
              <a:ext cx="5940" cy="1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spcBef>
                  <a:spcPts val="0"/>
                </a:spcBef>
                <a:spcAft>
                  <a:spcPts val="0"/>
                </a:spcAft>
              </a:pPr>
              <a:r>
                <a:rPr sz="14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4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4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400">
                  <a:solidFill>
                    <a:schemeClr val="tx1">
                      <a:lumMod val="50000"/>
                      <a:lumOff val="50000"/>
                    </a:schemeClr>
                  </a:solidFill>
                  <a:latin typeface="思源黑体 CN Normal" panose="020B0400000000000000" charset="-122"/>
                  <a:ea typeface="思源黑体 CN Normal" panose="020B0400000000000000" charset="-122"/>
                  <a:sym typeface="+mn-ea"/>
                </a:rPr>
                <a:t>.</a:t>
              </a:r>
              <a:r>
                <a:rPr sz="14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4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4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400">
                  <a:solidFill>
                    <a:schemeClr val="tx1">
                      <a:lumMod val="50000"/>
                      <a:lumOff val="50000"/>
                    </a:schemeClr>
                  </a:solidFill>
                  <a:latin typeface="思源黑体 CN Normal" panose="020B0400000000000000" charset="-122"/>
                  <a:ea typeface="思源黑体 CN Normal" panose="020B0400000000000000" charset="-122"/>
                  <a:sym typeface="+mn-ea"/>
                </a:rPr>
                <a:t>.</a:t>
              </a:r>
              <a:r>
                <a:rPr sz="1400">
                  <a:solidFill>
                    <a:schemeClr val="tx1">
                      <a:lumMod val="50000"/>
                      <a:lumOff val="50000"/>
                    </a:schemeClr>
                  </a:solidFill>
                  <a:latin typeface="思源黑体 CN Normal" panose="020B0400000000000000" charset="-122"/>
                  <a:ea typeface="思源黑体 CN Normal" panose="020B0400000000000000" charset="-122"/>
                  <a:sym typeface="+mn-ea"/>
                </a:rPr>
                <a:t>Enter text here</a:t>
              </a:r>
              <a:r>
                <a:rPr lang="en-US" sz="1400">
                  <a:solidFill>
                    <a:schemeClr val="tx1">
                      <a:lumMod val="50000"/>
                      <a:lumOff val="50000"/>
                    </a:schemeClr>
                  </a:solidFill>
                  <a:latin typeface="思源黑体 CN Normal" panose="020B0400000000000000" charset="-122"/>
                  <a:ea typeface="思源黑体 CN Normal" panose="020B0400000000000000" charset="-122"/>
                  <a:sym typeface="+mn-ea"/>
                </a:rPr>
                <a:t>.</a:t>
              </a:r>
              <a:r>
                <a:rPr sz="1400">
                  <a:solidFill>
                    <a:schemeClr val="tx1">
                      <a:lumMod val="50000"/>
                      <a:lumOff val="50000"/>
                    </a:schemeClr>
                  </a:solidFill>
                  <a:latin typeface="思源黑体 CN Normal" panose="020B0400000000000000" charset="-122"/>
                  <a:ea typeface="思源黑体 CN Normal" panose="020B0400000000000000" charset="-122"/>
                  <a:sym typeface="+mn-ea"/>
                </a:rPr>
                <a:t>Enter  text here</a:t>
              </a:r>
              <a:r>
                <a:rPr lang="en-US" sz="1400">
                  <a:solidFill>
                    <a:schemeClr val="tx1">
                      <a:lumMod val="50000"/>
                      <a:lumOff val="50000"/>
                    </a:schemeClr>
                  </a:solidFill>
                  <a:latin typeface="思源黑体 CN Normal" panose="020B0400000000000000" charset="-122"/>
                  <a:ea typeface="思源黑体 CN Normal" panose="020B0400000000000000" charset="-122"/>
                  <a:sym typeface="+mn-ea"/>
                </a:rPr>
                <a:t>.</a:t>
              </a:r>
              <a:r>
                <a:rPr sz="1400">
                  <a:solidFill>
                    <a:schemeClr val="tx1">
                      <a:lumMod val="50000"/>
                      <a:lumOff val="50000"/>
                    </a:schemeClr>
                  </a:solidFill>
                  <a:latin typeface="思源黑体 CN Normal" panose="020B0400000000000000" charset="-122"/>
                  <a:ea typeface="思源黑体 CN Normal" panose="020B0400000000000000" charset="-122"/>
                  <a:sym typeface="+mn-ea"/>
                </a:rPr>
                <a:t>Enter  text here</a:t>
              </a:r>
              <a:r>
                <a:rPr lang="en-US" sz="1400">
                  <a:solidFill>
                    <a:schemeClr val="tx1">
                      <a:lumMod val="50000"/>
                      <a:lumOff val="50000"/>
                    </a:schemeClr>
                  </a:solidFill>
                  <a:latin typeface="思源黑体 CN Normal" panose="020B0400000000000000" charset="-122"/>
                  <a:ea typeface="思源黑体 CN Normal" panose="020B0400000000000000" charset="-122"/>
                  <a:sym typeface="+mn-ea"/>
                </a:rPr>
                <a:t>.</a:t>
              </a:r>
              <a:r>
                <a:rPr sz="14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4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4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400">
                  <a:solidFill>
                    <a:schemeClr val="tx1">
                      <a:lumMod val="50000"/>
                      <a:lumOff val="50000"/>
                    </a:schemeClr>
                  </a:solidFill>
                  <a:latin typeface="思源黑体 CN Normal" panose="020B0400000000000000" charset="-122"/>
                  <a:ea typeface="思源黑体 CN Normal" panose="020B0400000000000000" charset="-122"/>
                  <a:sym typeface="+mn-ea"/>
                </a:rPr>
                <a:t>.</a:t>
              </a:r>
              <a:endParaRPr lang="zh-CN" altLang="en-US" sz="1400" dirty="0">
                <a:solidFill>
                  <a:srgbClr val="76312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2" name="圆角矩形 5"/>
            <p:cNvSpPr>
              <a:spLocks noChangeArrowheads="1"/>
            </p:cNvSpPr>
            <p:nvPr/>
          </p:nvSpPr>
          <p:spPr bwMode="auto">
            <a:xfrm>
              <a:off x="2035" y="3351"/>
              <a:ext cx="6705" cy="2323"/>
            </a:xfrm>
            <a:prstGeom prst="roundRect">
              <a:avLst>
                <a:gd name="adj" fmla="val 9083"/>
              </a:avLst>
            </a:prstGeom>
            <a:noFill/>
            <a:ln w="22225">
              <a:solidFill>
                <a:schemeClr val="bg2">
                  <a:lumMod val="85000"/>
                </a:schemeClr>
              </a:solidFill>
              <a:round/>
            </a:ln>
            <a:extLst>
              <a:ext uri="{909E8E84-426E-40DD-AFC4-6F175D3DCCD1}">
                <a14:hiddenFill xmlns:a14="http://schemas.microsoft.com/office/drawing/2010/main">
                  <a:solidFill>
                    <a:srgbClr val="053750"/>
                  </a:solidFill>
                </a14:hiddenFill>
              </a:ext>
            </a:extLst>
          </p:spPr>
          <p:txBody>
            <a:bodyPr anchor="ctr"/>
            <a:lstStyle/>
            <a:p>
              <a:pPr algn="ctr" eaLnBrk="1" hangingPunct="1"/>
              <a:endParaRPr lang="zh-CN" altLang="en-US">
                <a:solidFill>
                  <a:srgbClr val="FFFFFF"/>
                </a:solidFill>
              </a:endParaRPr>
            </a:p>
          </p:txBody>
        </p:sp>
        <p:grpSp>
          <p:nvGrpSpPr>
            <p:cNvPr id="2" name="组合 1"/>
            <p:cNvGrpSpPr/>
            <p:nvPr/>
          </p:nvGrpSpPr>
          <p:grpSpPr>
            <a:xfrm>
              <a:off x="3067" y="2943"/>
              <a:ext cx="4790" cy="728"/>
              <a:chOff x="2286348" y="1809750"/>
              <a:chExt cx="3279775" cy="461963"/>
            </a:xfrm>
            <a:solidFill>
              <a:srgbClr val="B99A95"/>
            </a:solidFill>
            <a:effectLst>
              <a:outerShdw blurRad="50800" dist="38100" dir="2700000" algn="tl" rotWithShape="0">
                <a:prstClr val="black">
                  <a:alpha val="40000"/>
                </a:prstClr>
              </a:outerShdw>
            </a:effectLst>
          </p:grpSpPr>
          <p:sp>
            <p:nvSpPr>
              <p:cNvPr id="3" name="圆角矩形 7"/>
              <p:cNvSpPr>
                <a:spLocks noChangeArrowheads="1"/>
              </p:cNvSpPr>
              <p:nvPr/>
            </p:nvSpPr>
            <p:spPr bwMode="auto">
              <a:xfrm>
                <a:off x="2286348" y="1809750"/>
                <a:ext cx="3279775" cy="461963"/>
              </a:xfrm>
              <a:prstGeom prst="roundRect">
                <a:avLst>
                  <a:gd name="adj" fmla="val 16667"/>
                </a:avLst>
              </a:prstGeom>
              <a:gradFill rotWithShape="1">
                <a:gsLst>
                  <a:gs pos="0">
                    <a:srgbClr val="0C5FAC"/>
                  </a:gs>
                  <a:gs pos="50000">
                    <a:srgbClr val="283ECB"/>
                  </a:gs>
                </a:gsLst>
                <a:lin ang="0" scaled="0"/>
              </a:gradFill>
              <a:ln>
                <a:noFill/>
              </a:ln>
              <a:extLst>
                <a:ext uri="{91240B29-F687-4F45-9708-019B960494DF}">
                  <a14:hiddenLine xmlns:a14="http://schemas.microsoft.com/office/drawing/2010/main" w="9525">
                    <a:solidFill>
                      <a:srgbClr val="053750"/>
                    </a:solidFill>
                    <a:round/>
                  </a14:hiddenLine>
                </a:ext>
              </a:extLst>
            </p:spPr>
            <p:txBody>
              <a:bodyPr anchor="ctr"/>
              <a:lstStyle/>
              <a:p>
                <a:pPr algn="ctr" eaLnBrk="1" hangingPunct="1"/>
                <a:endParaRPr lang="zh-CN" altLang="en-US">
                  <a:solidFill>
                    <a:srgbClr val="FFFFFF"/>
                  </a:solidFill>
                </a:endParaRPr>
              </a:p>
            </p:txBody>
          </p:sp>
          <p:sp>
            <p:nvSpPr>
              <p:cNvPr id="51" name="文本框 8"/>
              <p:cNvSpPr txBox="1">
                <a:spLocks noChangeArrowheads="1"/>
              </p:cNvSpPr>
              <p:nvPr/>
            </p:nvSpPr>
            <p:spPr bwMode="auto">
              <a:xfrm>
                <a:off x="2518123" y="1852472"/>
                <a:ext cx="2797175" cy="398507"/>
              </a:xfrm>
              <a:prstGeom prst="rect">
                <a:avLst/>
              </a:prstGeom>
              <a:noFill/>
              <a:ln>
                <a:noFill/>
              </a:ln>
              <a:extLst>
                <a:ext uri="{909E8E84-426E-40DD-AFC4-6F175D3DCCD1}">
                  <a14:hiddenFill xmlns:a14="http://schemas.microsoft.com/office/drawing/2010/main">
                    <a:grpFill/>
                  </a14:hiddenFill>
                </a:ext>
                <a:ext uri="{91240B29-F687-4F45-9708-019B960494DF}">
                  <a14:hiddenLine xmlns:a14="http://schemas.microsoft.com/office/drawing/2010/main" w="9525">
                    <a:solidFill>
                      <a:srgbClr val="053750"/>
                    </a:solidFill>
                    <a:miter lim="800000"/>
                    <a:headEnd/>
                    <a:tailEnd/>
                  </a14:hiddenLine>
                </a:ext>
              </a:extLst>
            </p:spPr>
            <p:txBody>
              <a:bodyPr>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a:r>
                  <a:rPr lang="en-US" altLang="zh-CN" sz="2000" dirty="0">
                    <a:solidFill>
                      <a:schemeClr val="bg1"/>
                    </a:solidFill>
                    <a:latin typeface="思源黑体 CN Bold" panose="020B0800000000000000" charset="-122"/>
                    <a:ea typeface="思源黑体 CN Bold" panose="020B0800000000000000" charset="-122"/>
                    <a:sym typeface="+mn-ea"/>
                  </a:rPr>
                  <a:t>THE SUBTITLE</a:t>
                </a:r>
                <a:endParaRPr lang="en-US" altLang="zh-CN" sz="20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 name="圆角矩形 5"/>
            <p:cNvSpPr>
              <a:spLocks noChangeArrowheads="1"/>
            </p:cNvSpPr>
            <p:nvPr/>
          </p:nvSpPr>
          <p:spPr bwMode="auto">
            <a:xfrm>
              <a:off x="9775" y="3351"/>
              <a:ext cx="6705" cy="2323"/>
            </a:xfrm>
            <a:prstGeom prst="roundRect">
              <a:avLst>
                <a:gd name="adj" fmla="val 9083"/>
              </a:avLst>
            </a:prstGeom>
            <a:noFill/>
            <a:ln w="22225">
              <a:solidFill>
                <a:schemeClr val="bg2">
                  <a:lumMod val="85000"/>
                </a:schemeClr>
              </a:solidFill>
              <a:round/>
            </a:ln>
            <a:extLst>
              <a:ext uri="{909E8E84-426E-40DD-AFC4-6F175D3DCCD1}">
                <a14:hiddenFill xmlns:a14="http://schemas.microsoft.com/office/drawing/2010/main">
                  <a:solidFill>
                    <a:srgbClr val="053750"/>
                  </a:solidFill>
                </a14:hiddenFill>
              </a:ext>
            </a:extLst>
          </p:spPr>
          <p:txBody>
            <a:bodyPr anchor="ctr"/>
            <a:lstStyle/>
            <a:p>
              <a:pPr algn="ctr" eaLnBrk="1" hangingPunct="1"/>
              <a:endParaRPr lang="zh-CN" altLang="en-US">
                <a:solidFill>
                  <a:srgbClr val="FFFFFF"/>
                </a:solidFill>
              </a:endParaRPr>
            </a:p>
          </p:txBody>
        </p:sp>
        <p:grpSp>
          <p:nvGrpSpPr>
            <p:cNvPr id="6" name="组合 5"/>
            <p:cNvGrpSpPr/>
            <p:nvPr/>
          </p:nvGrpSpPr>
          <p:grpSpPr>
            <a:xfrm>
              <a:off x="10807" y="2943"/>
              <a:ext cx="4790" cy="728"/>
              <a:chOff x="2286348" y="1809750"/>
              <a:chExt cx="3279775" cy="461963"/>
            </a:xfrm>
            <a:solidFill>
              <a:srgbClr val="B99A95"/>
            </a:solidFill>
            <a:effectLst>
              <a:outerShdw blurRad="50800" dist="38100" dir="2700000" algn="tl" rotWithShape="0">
                <a:prstClr val="black">
                  <a:alpha val="40000"/>
                </a:prstClr>
              </a:outerShdw>
            </a:effectLst>
          </p:grpSpPr>
          <p:sp>
            <p:nvSpPr>
              <p:cNvPr id="7" name="圆角矩形 7"/>
              <p:cNvSpPr>
                <a:spLocks noChangeArrowheads="1"/>
              </p:cNvSpPr>
              <p:nvPr/>
            </p:nvSpPr>
            <p:spPr bwMode="auto">
              <a:xfrm>
                <a:off x="2286348" y="1809750"/>
                <a:ext cx="3279775" cy="461963"/>
              </a:xfrm>
              <a:prstGeom prst="roundRect">
                <a:avLst>
                  <a:gd name="adj" fmla="val 16667"/>
                </a:avLst>
              </a:prstGeom>
              <a:gradFill rotWithShape="1">
                <a:gsLst>
                  <a:gs pos="0">
                    <a:srgbClr val="0C5FAC"/>
                  </a:gs>
                  <a:gs pos="94000">
                    <a:srgbClr val="283ECB"/>
                  </a:gs>
                </a:gsLst>
                <a:lin ang="0" scaled="0"/>
              </a:gradFill>
              <a:ln>
                <a:noFill/>
              </a:ln>
              <a:extLst>
                <a:ext uri="{91240B29-F687-4F45-9708-019B960494DF}">
                  <a14:hiddenLine xmlns:a14="http://schemas.microsoft.com/office/drawing/2010/main" w="9525">
                    <a:solidFill>
                      <a:srgbClr val="053750"/>
                    </a:solidFill>
                    <a:round/>
                  </a14:hiddenLine>
                </a:ext>
              </a:extLst>
            </p:spPr>
            <p:txBody>
              <a:bodyPr anchor="ctr"/>
              <a:lstStyle/>
              <a:p>
                <a:pPr algn="ctr" eaLnBrk="1" hangingPunct="1"/>
                <a:endParaRPr lang="zh-CN" altLang="en-US">
                  <a:solidFill>
                    <a:srgbClr val="FFFFFF"/>
                  </a:solidFill>
                </a:endParaRPr>
              </a:p>
            </p:txBody>
          </p:sp>
          <p:sp>
            <p:nvSpPr>
              <p:cNvPr id="8" name="文本框 8"/>
              <p:cNvSpPr txBox="1">
                <a:spLocks noChangeArrowheads="1"/>
              </p:cNvSpPr>
              <p:nvPr/>
            </p:nvSpPr>
            <p:spPr bwMode="auto">
              <a:xfrm>
                <a:off x="2518123" y="1852472"/>
                <a:ext cx="2797175" cy="398507"/>
              </a:xfrm>
              <a:prstGeom prst="rect">
                <a:avLst/>
              </a:prstGeom>
              <a:gradFill>
                <a:gsLst>
                  <a:gs pos="0">
                    <a:srgbClr val="0C5FAC"/>
                  </a:gs>
                  <a:gs pos="50000">
                    <a:srgbClr val="283ECB"/>
                  </a:gs>
                </a:gsLst>
                <a:lin ang="0" scaled="0"/>
              </a:gradFill>
              <a:ln>
                <a:noFill/>
              </a:ln>
              <a:extLst>
                <a:ext uri="{91240B29-F687-4F45-9708-019B960494DF}">
                  <a14:hiddenLine xmlns:a14="http://schemas.microsoft.com/office/drawing/2010/main" w="9525">
                    <a:solidFill>
                      <a:srgbClr val="053750"/>
                    </a:solidFill>
                    <a:miter lim="800000"/>
                    <a:headEnd/>
                    <a:tailEnd/>
                  </a14:hiddenLine>
                </a:ext>
              </a:extLst>
            </p:spPr>
            <p:txBody>
              <a:bodyPr>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a:r>
                  <a:rPr lang="en-US" altLang="zh-CN" sz="2000" dirty="0">
                    <a:solidFill>
                      <a:schemeClr val="bg1"/>
                    </a:solidFill>
                    <a:latin typeface="思源黑体 CN Bold" panose="020B0800000000000000" charset="-122"/>
                    <a:ea typeface="思源黑体 CN Bold" panose="020B0800000000000000" charset="-122"/>
                    <a:sym typeface="+mn-ea"/>
                  </a:rPr>
                  <a:t>THE SUBTITLE</a:t>
                </a:r>
                <a:endParaRPr lang="en-US" altLang="zh-CN" sz="20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0" name="圆角矩形 5"/>
            <p:cNvSpPr>
              <a:spLocks noChangeArrowheads="1"/>
            </p:cNvSpPr>
            <p:nvPr/>
          </p:nvSpPr>
          <p:spPr bwMode="auto">
            <a:xfrm>
              <a:off x="2035" y="6811"/>
              <a:ext cx="6705" cy="2323"/>
            </a:xfrm>
            <a:prstGeom prst="roundRect">
              <a:avLst>
                <a:gd name="adj" fmla="val 9083"/>
              </a:avLst>
            </a:prstGeom>
            <a:noFill/>
            <a:ln w="22225">
              <a:solidFill>
                <a:schemeClr val="bg2">
                  <a:lumMod val="85000"/>
                </a:schemeClr>
              </a:solidFill>
              <a:round/>
            </a:ln>
            <a:extLst>
              <a:ext uri="{909E8E84-426E-40DD-AFC4-6F175D3DCCD1}">
                <a14:hiddenFill xmlns:a14="http://schemas.microsoft.com/office/drawing/2010/main">
                  <a:solidFill>
                    <a:srgbClr val="053750"/>
                  </a:solidFill>
                </a14:hiddenFill>
              </a:ext>
            </a:extLst>
          </p:spPr>
          <p:txBody>
            <a:bodyPr anchor="ctr"/>
            <a:lstStyle/>
            <a:p>
              <a:pPr algn="ctr" eaLnBrk="1" hangingPunct="1"/>
              <a:endParaRPr lang="zh-CN" altLang="en-US">
                <a:solidFill>
                  <a:srgbClr val="FFFFFF"/>
                </a:solidFill>
              </a:endParaRPr>
            </a:p>
          </p:txBody>
        </p:sp>
        <p:grpSp>
          <p:nvGrpSpPr>
            <p:cNvPr id="11" name="组合 10"/>
            <p:cNvGrpSpPr/>
            <p:nvPr/>
          </p:nvGrpSpPr>
          <p:grpSpPr>
            <a:xfrm>
              <a:off x="3067" y="6403"/>
              <a:ext cx="4790" cy="728"/>
              <a:chOff x="2286348" y="1809750"/>
              <a:chExt cx="3279775" cy="461963"/>
            </a:xfrm>
            <a:solidFill>
              <a:srgbClr val="B99A95"/>
            </a:solidFill>
            <a:effectLst>
              <a:outerShdw blurRad="50800" dist="38100" dir="2700000" algn="tl" rotWithShape="0">
                <a:prstClr val="black">
                  <a:alpha val="40000"/>
                </a:prstClr>
              </a:outerShdw>
            </a:effectLst>
          </p:grpSpPr>
          <p:sp>
            <p:nvSpPr>
              <p:cNvPr id="12" name="圆角矩形 7"/>
              <p:cNvSpPr>
                <a:spLocks noChangeArrowheads="1"/>
              </p:cNvSpPr>
              <p:nvPr/>
            </p:nvSpPr>
            <p:spPr bwMode="auto">
              <a:xfrm>
                <a:off x="2286348" y="1809750"/>
                <a:ext cx="3279775" cy="461963"/>
              </a:xfrm>
              <a:prstGeom prst="roundRect">
                <a:avLst>
                  <a:gd name="adj" fmla="val 16667"/>
                </a:avLst>
              </a:prstGeom>
              <a:gradFill rotWithShape="1">
                <a:gsLst>
                  <a:gs pos="0">
                    <a:srgbClr val="0C5FAC"/>
                  </a:gs>
                  <a:gs pos="47000">
                    <a:srgbClr val="283ECB"/>
                  </a:gs>
                </a:gsLst>
                <a:lin ang="0" scaled="0"/>
              </a:gradFill>
              <a:ln>
                <a:noFill/>
              </a:ln>
              <a:extLst>
                <a:ext uri="{91240B29-F687-4F45-9708-019B960494DF}">
                  <a14:hiddenLine xmlns:a14="http://schemas.microsoft.com/office/drawing/2010/main" w="9525">
                    <a:solidFill>
                      <a:srgbClr val="053750"/>
                    </a:solidFill>
                    <a:round/>
                  </a14:hiddenLine>
                </a:ext>
              </a:extLst>
            </p:spPr>
            <p:txBody>
              <a:bodyPr anchor="ctr"/>
              <a:lstStyle/>
              <a:p>
                <a:pPr algn="ctr" eaLnBrk="1" hangingPunct="1"/>
                <a:endParaRPr lang="zh-CN" altLang="en-US">
                  <a:solidFill>
                    <a:srgbClr val="FFFFFF"/>
                  </a:solidFill>
                </a:endParaRPr>
              </a:p>
            </p:txBody>
          </p:sp>
          <p:sp>
            <p:nvSpPr>
              <p:cNvPr id="13" name="文本框 8"/>
              <p:cNvSpPr txBox="1">
                <a:spLocks noChangeArrowheads="1"/>
              </p:cNvSpPr>
              <p:nvPr/>
            </p:nvSpPr>
            <p:spPr bwMode="auto">
              <a:xfrm>
                <a:off x="2518123" y="1852472"/>
                <a:ext cx="2797175" cy="398507"/>
              </a:xfrm>
              <a:prstGeom prst="rect">
                <a:avLst/>
              </a:prstGeom>
              <a:noFill/>
              <a:ln>
                <a:noFill/>
              </a:ln>
              <a:extLst>
                <a:ext uri="{909E8E84-426E-40DD-AFC4-6F175D3DCCD1}">
                  <a14:hiddenFill xmlns:a14="http://schemas.microsoft.com/office/drawing/2010/main">
                    <a:grpFill/>
                  </a14:hiddenFill>
                </a:ext>
                <a:ext uri="{91240B29-F687-4F45-9708-019B960494DF}">
                  <a14:hiddenLine xmlns:a14="http://schemas.microsoft.com/office/drawing/2010/main" w="9525">
                    <a:solidFill>
                      <a:srgbClr val="053750"/>
                    </a:solidFill>
                    <a:miter lim="800000"/>
                    <a:headEnd/>
                    <a:tailEnd/>
                  </a14:hiddenLine>
                </a:ext>
              </a:extLst>
            </p:spPr>
            <p:txBody>
              <a:bodyPr>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a:r>
                  <a:rPr lang="en-US" altLang="zh-CN" sz="2000" dirty="0">
                    <a:solidFill>
                      <a:schemeClr val="bg1"/>
                    </a:solidFill>
                    <a:latin typeface="思源黑体 CN Bold" panose="020B0800000000000000" charset="-122"/>
                    <a:ea typeface="思源黑体 CN Bold" panose="020B0800000000000000" charset="-122"/>
                    <a:sym typeface="+mn-ea"/>
                  </a:rPr>
                  <a:t>THE SUBTITLE</a:t>
                </a:r>
                <a:endParaRPr lang="en-US" altLang="zh-CN" sz="20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5" name="圆角矩形 5"/>
            <p:cNvSpPr>
              <a:spLocks noChangeArrowheads="1"/>
            </p:cNvSpPr>
            <p:nvPr/>
          </p:nvSpPr>
          <p:spPr bwMode="auto">
            <a:xfrm>
              <a:off x="9775" y="6811"/>
              <a:ext cx="6705" cy="2323"/>
            </a:xfrm>
            <a:prstGeom prst="roundRect">
              <a:avLst>
                <a:gd name="adj" fmla="val 9083"/>
              </a:avLst>
            </a:prstGeom>
            <a:noFill/>
            <a:ln w="22225">
              <a:solidFill>
                <a:schemeClr val="bg2">
                  <a:lumMod val="85000"/>
                </a:schemeClr>
              </a:solidFill>
              <a:round/>
            </a:ln>
            <a:extLst>
              <a:ext uri="{909E8E84-426E-40DD-AFC4-6F175D3DCCD1}">
                <a14:hiddenFill xmlns:a14="http://schemas.microsoft.com/office/drawing/2010/main">
                  <a:solidFill>
                    <a:srgbClr val="053750"/>
                  </a:solidFill>
                </a14:hiddenFill>
              </a:ext>
            </a:extLst>
          </p:spPr>
          <p:txBody>
            <a:bodyPr anchor="ctr"/>
            <a:lstStyle/>
            <a:p>
              <a:pPr algn="ctr" eaLnBrk="1" hangingPunct="1"/>
              <a:endParaRPr lang="zh-CN" altLang="en-US">
                <a:solidFill>
                  <a:srgbClr val="FFFFFF"/>
                </a:solidFill>
              </a:endParaRPr>
            </a:p>
          </p:txBody>
        </p:sp>
        <p:grpSp>
          <p:nvGrpSpPr>
            <p:cNvPr id="16" name="组合 15"/>
            <p:cNvGrpSpPr/>
            <p:nvPr/>
          </p:nvGrpSpPr>
          <p:grpSpPr>
            <a:xfrm>
              <a:off x="10807" y="6403"/>
              <a:ext cx="4790" cy="728"/>
              <a:chOff x="2286348" y="1809750"/>
              <a:chExt cx="3279775" cy="461963"/>
            </a:xfrm>
            <a:solidFill>
              <a:srgbClr val="B99A95"/>
            </a:solidFill>
            <a:effectLst>
              <a:outerShdw blurRad="50800" dist="38100" dir="2700000" algn="tl" rotWithShape="0">
                <a:prstClr val="black">
                  <a:alpha val="40000"/>
                </a:prstClr>
              </a:outerShdw>
            </a:effectLst>
          </p:grpSpPr>
          <p:sp>
            <p:nvSpPr>
              <p:cNvPr id="17" name="圆角矩形 7"/>
              <p:cNvSpPr>
                <a:spLocks noChangeArrowheads="1"/>
              </p:cNvSpPr>
              <p:nvPr/>
            </p:nvSpPr>
            <p:spPr bwMode="auto">
              <a:xfrm>
                <a:off x="2286348" y="1809750"/>
                <a:ext cx="3279775" cy="461963"/>
              </a:xfrm>
              <a:prstGeom prst="roundRect">
                <a:avLst>
                  <a:gd name="adj" fmla="val 16667"/>
                </a:avLst>
              </a:prstGeom>
              <a:gradFill rotWithShape="1">
                <a:gsLst>
                  <a:gs pos="0">
                    <a:srgbClr val="0C5FAC"/>
                  </a:gs>
                  <a:gs pos="41000">
                    <a:srgbClr val="283ECB"/>
                  </a:gs>
                </a:gsLst>
                <a:lin ang="0" scaled="0"/>
              </a:gradFill>
              <a:ln>
                <a:noFill/>
              </a:ln>
              <a:extLst>
                <a:ext uri="{91240B29-F687-4F45-9708-019B960494DF}">
                  <a14:hiddenLine xmlns:a14="http://schemas.microsoft.com/office/drawing/2010/main" w="9525">
                    <a:solidFill>
                      <a:srgbClr val="053750"/>
                    </a:solidFill>
                    <a:round/>
                  </a14:hiddenLine>
                </a:ext>
              </a:extLst>
            </p:spPr>
            <p:txBody>
              <a:bodyPr anchor="ctr"/>
              <a:lstStyle/>
              <a:p>
                <a:pPr algn="ctr" eaLnBrk="1" hangingPunct="1"/>
                <a:endParaRPr lang="zh-CN" altLang="en-US">
                  <a:solidFill>
                    <a:srgbClr val="FFFFFF"/>
                  </a:solidFill>
                </a:endParaRPr>
              </a:p>
            </p:txBody>
          </p:sp>
          <p:sp>
            <p:nvSpPr>
              <p:cNvPr id="18" name="文本框 8"/>
              <p:cNvSpPr txBox="1">
                <a:spLocks noChangeArrowheads="1"/>
              </p:cNvSpPr>
              <p:nvPr/>
            </p:nvSpPr>
            <p:spPr bwMode="auto">
              <a:xfrm>
                <a:off x="2518123" y="1852472"/>
                <a:ext cx="2797175" cy="398507"/>
              </a:xfrm>
              <a:prstGeom prst="rect">
                <a:avLst/>
              </a:prstGeom>
              <a:noFill/>
              <a:ln>
                <a:noFill/>
              </a:ln>
              <a:extLst>
                <a:ext uri="{909E8E84-426E-40DD-AFC4-6F175D3DCCD1}">
                  <a14:hiddenFill xmlns:a14="http://schemas.microsoft.com/office/drawing/2010/main">
                    <a:grpFill/>
                  </a14:hiddenFill>
                </a:ext>
                <a:ext uri="{91240B29-F687-4F45-9708-019B960494DF}">
                  <a14:hiddenLine xmlns:a14="http://schemas.microsoft.com/office/drawing/2010/main" w="9525">
                    <a:solidFill>
                      <a:srgbClr val="053750"/>
                    </a:solidFill>
                    <a:miter lim="800000"/>
                    <a:headEnd/>
                    <a:tailEnd/>
                  </a14:hiddenLine>
                </a:ext>
              </a:extLst>
            </p:spPr>
            <p:txBody>
              <a:bodyPr>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a:r>
                  <a:rPr lang="en-US" altLang="zh-CN" sz="2000" dirty="0">
                    <a:solidFill>
                      <a:schemeClr val="bg1"/>
                    </a:solidFill>
                    <a:latin typeface="思源黑体 CN Bold" panose="020B0800000000000000" charset="-122"/>
                    <a:ea typeface="思源黑体 CN Bold" panose="020B0800000000000000" charset="-122"/>
                    <a:sym typeface="+mn-ea"/>
                  </a:rPr>
                  <a:t>THE SUBTITLE</a:t>
                </a:r>
                <a:endParaRPr lang="en-US" altLang="zh-CN" sz="20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9" name="矩形 4"/>
            <p:cNvSpPr>
              <a:spLocks noChangeArrowheads="1"/>
            </p:cNvSpPr>
            <p:nvPr/>
          </p:nvSpPr>
          <p:spPr bwMode="auto">
            <a:xfrm>
              <a:off x="10232" y="3828"/>
              <a:ext cx="5940" cy="1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spcBef>
                  <a:spcPts val="0"/>
                </a:spcBef>
                <a:spcAft>
                  <a:spcPts val="0"/>
                </a:spcAft>
              </a:pPr>
              <a:r>
                <a:rPr sz="14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4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4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400">
                  <a:solidFill>
                    <a:schemeClr val="tx1">
                      <a:lumMod val="50000"/>
                      <a:lumOff val="50000"/>
                    </a:schemeClr>
                  </a:solidFill>
                  <a:latin typeface="思源黑体 CN Normal" panose="020B0400000000000000" charset="-122"/>
                  <a:ea typeface="思源黑体 CN Normal" panose="020B0400000000000000" charset="-122"/>
                  <a:sym typeface="+mn-ea"/>
                </a:rPr>
                <a:t>.</a:t>
              </a:r>
              <a:r>
                <a:rPr sz="14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4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4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400">
                  <a:solidFill>
                    <a:schemeClr val="tx1">
                      <a:lumMod val="50000"/>
                      <a:lumOff val="50000"/>
                    </a:schemeClr>
                  </a:solidFill>
                  <a:latin typeface="思源黑体 CN Normal" panose="020B0400000000000000" charset="-122"/>
                  <a:ea typeface="思源黑体 CN Normal" panose="020B0400000000000000" charset="-122"/>
                  <a:sym typeface="+mn-ea"/>
                </a:rPr>
                <a:t>.</a:t>
              </a:r>
              <a:r>
                <a:rPr sz="1400">
                  <a:solidFill>
                    <a:schemeClr val="tx1">
                      <a:lumMod val="50000"/>
                      <a:lumOff val="50000"/>
                    </a:schemeClr>
                  </a:solidFill>
                  <a:latin typeface="思源黑体 CN Normal" panose="020B0400000000000000" charset="-122"/>
                  <a:ea typeface="思源黑体 CN Normal" panose="020B0400000000000000" charset="-122"/>
                  <a:sym typeface="+mn-ea"/>
                </a:rPr>
                <a:t>Enter text here</a:t>
              </a:r>
              <a:r>
                <a:rPr lang="en-US" sz="1400">
                  <a:solidFill>
                    <a:schemeClr val="tx1">
                      <a:lumMod val="50000"/>
                      <a:lumOff val="50000"/>
                    </a:schemeClr>
                  </a:solidFill>
                  <a:latin typeface="思源黑体 CN Normal" panose="020B0400000000000000" charset="-122"/>
                  <a:ea typeface="思源黑体 CN Normal" panose="020B0400000000000000" charset="-122"/>
                  <a:sym typeface="+mn-ea"/>
                </a:rPr>
                <a:t>.</a:t>
              </a:r>
              <a:r>
                <a:rPr sz="1400">
                  <a:solidFill>
                    <a:schemeClr val="tx1">
                      <a:lumMod val="50000"/>
                      <a:lumOff val="50000"/>
                    </a:schemeClr>
                  </a:solidFill>
                  <a:latin typeface="思源黑体 CN Normal" panose="020B0400000000000000" charset="-122"/>
                  <a:ea typeface="思源黑体 CN Normal" panose="020B0400000000000000" charset="-122"/>
                  <a:sym typeface="+mn-ea"/>
                </a:rPr>
                <a:t>Enter  text here</a:t>
              </a:r>
              <a:r>
                <a:rPr lang="en-US" sz="1400">
                  <a:solidFill>
                    <a:schemeClr val="tx1">
                      <a:lumMod val="50000"/>
                      <a:lumOff val="50000"/>
                    </a:schemeClr>
                  </a:solidFill>
                  <a:latin typeface="思源黑体 CN Normal" panose="020B0400000000000000" charset="-122"/>
                  <a:ea typeface="思源黑体 CN Normal" panose="020B0400000000000000" charset="-122"/>
                  <a:sym typeface="+mn-ea"/>
                </a:rPr>
                <a:t>.</a:t>
              </a:r>
              <a:r>
                <a:rPr sz="1400">
                  <a:solidFill>
                    <a:schemeClr val="tx1">
                      <a:lumMod val="50000"/>
                      <a:lumOff val="50000"/>
                    </a:schemeClr>
                  </a:solidFill>
                  <a:latin typeface="思源黑体 CN Normal" panose="020B0400000000000000" charset="-122"/>
                  <a:ea typeface="思源黑体 CN Normal" panose="020B0400000000000000" charset="-122"/>
                  <a:sym typeface="+mn-ea"/>
                </a:rPr>
                <a:t>Enter  text here</a:t>
              </a:r>
              <a:r>
                <a:rPr lang="en-US" sz="1400">
                  <a:solidFill>
                    <a:schemeClr val="tx1">
                      <a:lumMod val="50000"/>
                      <a:lumOff val="50000"/>
                    </a:schemeClr>
                  </a:solidFill>
                  <a:latin typeface="思源黑体 CN Normal" panose="020B0400000000000000" charset="-122"/>
                  <a:ea typeface="思源黑体 CN Normal" panose="020B0400000000000000" charset="-122"/>
                  <a:sym typeface="+mn-ea"/>
                </a:rPr>
                <a:t>.</a:t>
              </a:r>
              <a:r>
                <a:rPr sz="14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4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4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400">
                  <a:solidFill>
                    <a:schemeClr val="tx1">
                      <a:lumMod val="50000"/>
                      <a:lumOff val="50000"/>
                    </a:schemeClr>
                  </a:solidFill>
                  <a:latin typeface="思源黑体 CN Normal" panose="020B0400000000000000" charset="-122"/>
                  <a:ea typeface="思源黑体 CN Normal" panose="020B0400000000000000" charset="-122"/>
                  <a:sym typeface="+mn-ea"/>
                </a:rPr>
                <a:t>.</a:t>
              </a:r>
              <a:endParaRPr lang="zh-CN" altLang="en-US" sz="1400" dirty="0">
                <a:solidFill>
                  <a:srgbClr val="76312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0" name="矩形 4"/>
            <p:cNvSpPr>
              <a:spLocks noChangeArrowheads="1"/>
            </p:cNvSpPr>
            <p:nvPr/>
          </p:nvSpPr>
          <p:spPr bwMode="auto">
            <a:xfrm>
              <a:off x="2375" y="7238"/>
              <a:ext cx="5940" cy="1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spcBef>
                  <a:spcPts val="0"/>
                </a:spcBef>
                <a:spcAft>
                  <a:spcPts val="0"/>
                </a:spcAft>
              </a:pPr>
              <a:r>
                <a:rPr sz="14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4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4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400">
                  <a:solidFill>
                    <a:schemeClr val="tx1">
                      <a:lumMod val="50000"/>
                      <a:lumOff val="50000"/>
                    </a:schemeClr>
                  </a:solidFill>
                  <a:latin typeface="思源黑体 CN Normal" panose="020B0400000000000000" charset="-122"/>
                  <a:ea typeface="思源黑体 CN Normal" panose="020B0400000000000000" charset="-122"/>
                  <a:sym typeface="+mn-ea"/>
                </a:rPr>
                <a:t>.</a:t>
              </a:r>
              <a:r>
                <a:rPr sz="14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4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4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400">
                  <a:solidFill>
                    <a:schemeClr val="tx1">
                      <a:lumMod val="50000"/>
                      <a:lumOff val="50000"/>
                    </a:schemeClr>
                  </a:solidFill>
                  <a:latin typeface="思源黑体 CN Normal" panose="020B0400000000000000" charset="-122"/>
                  <a:ea typeface="思源黑体 CN Normal" panose="020B0400000000000000" charset="-122"/>
                  <a:sym typeface="+mn-ea"/>
                </a:rPr>
                <a:t>.</a:t>
              </a:r>
              <a:r>
                <a:rPr sz="1400">
                  <a:solidFill>
                    <a:schemeClr val="tx1">
                      <a:lumMod val="50000"/>
                      <a:lumOff val="50000"/>
                    </a:schemeClr>
                  </a:solidFill>
                  <a:latin typeface="思源黑体 CN Normal" panose="020B0400000000000000" charset="-122"/>
                  <a:ea typeface="思源黑体 CN Normal" panose="020B0400000000000000" charset="-122"/>
                  <a:sym typeface="+mn-ea"/>
                </a:rPr>
                <a:t>Enter text here</a:t>
              </a:r>
              <a:r>
                <a:rPr lang="en-US" sz="1400">
                  <a:solidFill>
                    <a:schemeClr val="tx1">
                      <a:lumMod val="50000"/>
                      <a:lumOff val="50000"/>
                    </a:schemeClr>
                  </a:solidFill>
                  <a:latin typeface="思源黑体 CN Normal" panose="020B0400000000000000" charset="-122"/>
                  <a:ea typeface="思源黑体 CN Normal" panose="020B0400000000000000" charset="-122"/>
                  <a:sym typeface="+mn-ea"/>
                </a:rPr>
                <a:t>.</a:t>
              </a:r>
              <a:r>
                <a:rPr sz="1400">
                  <a:solidFill>
                    <a:schemeClr val="tx1">
                      <a:lumMod val="50000"/>
                      <a:lumOff val="50000"/>
                    </a:schemeClr>
                  </a:solidFill>
                  <a:latin typeface="思源黑体 CN Normal" panose="020B0400000000000000" charset="-122"/>
                  <a:ea typeface="思源黑体 CN Normal" panose="020B0400000000000000" charset="-122"/>
                  <a:sym typeface="+mn-ea"/>
                </a:rPr>
                <a:t>Enter  text here</a:t>
              </a:r>
              <a:r>
                <a:rPr lang="en-US" sz="1400">
                  <a:solidFill>
                    <a:schemeClr val="tx1">
                      <a:lumMod val="50000"/>
                      <a:lumOff val="50000"/>
                    </a:schemeClr>
                  </a:solidFill>
                  <a:latin typeface="思源黑体 CN Normal" panose="020B0400000000000000" charset="-122"/>
                  <a:ea typeface="思源黑体 CN Normal" panose="020B0400000000000000" charset="-122"/>
                  <a:sym typeface="+mn-ea"/>
                </a:rPr>
                <a:t>.</a:t>
              </a:r>
              <a:r>
                <a:rPr sz="1400">
                  <a:solidFill>
                    <a:schemeClr val="tx1">
                      <a:lumMod val="50000"/>
                      <a:lumOff val="50000"/>
                    </a:schemeClr>
                  </a:solidFill>
                  <a:latin typeface="思源黑体 CN Normal" panose="020B0400000000000000" charset="-122"/>
                  <a:ea typeface="思源黑体 CN Normal" panose="020B0400000000000000" charset="-122"/>
                  <a:sym typeface="+mn-ea"/>
                </a:rPr>
                <a:t>Enter  text here</a:t>
              </a:r>
              <a:r>
                <a:rPr lang="en-US" sz="1400">
                  <a:solidFill>
                    <a:schemeClr val="tx1">
                      <a:lumMod val="50000"/>
                      <a:lumOff val="50000"/>
                    </a:schemeClr>
                  </a:solidFill>
                  <a:latin typeface="思源黑体 CN Normal" panose="020B0400000000000000" charset="-122"/>
                  <a:ea typeface="思源黑体 CN Normal" panose="020B0400000000000000" charset="-122"/>
                  <a:sym typeface="+mn-ea"/>
                </a:rPr>
                <a:t>.</a:t>
              </a:r>
              <a:r>
                <a:rPr sz="14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4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4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400">
                  <a:solidFill>
                    <a:schemeClr val="tx1">
                      <a:lumMod val="50000"/>
                      <a:lumOff val="50000"/>
                    </a:schemeClr>
                  </a:solidFill>
                  <a:latin typeface="思源黑体 CN Normal" panose="020B0400000000000000" charset="-122"/>
                  <a:ea typeface="思源黑体 CN Normal" panose="020B0400000000000000" charset="-122"/>
                  <a:sym typeface="+mn-ea"/>
                </a:rPr>
                <a:t>.</a:t>
              </a:r>
              <a:endParaRPr lang="zh-CN" altLang="en-US" sz="1400" dirty="0">
                <a:solidFill>
                  <a:srgbClr val="76312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1" name="矩形 4"/>
            <p:cNvSpPr>
              <a:spLocks noChangeArrowheads="1"/>
            </p:cNvSpPr>
            <p:nvPr/>
          </p:nvSpPr>
          <p:spPr bwMode="auto">
            <a:xfrm>
              <a:off x="10217" y="7238"/>
              <a:ext cx="5940" cy="1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spcBef>
                  <a:spcPts val="0"/>
                </a:spcBef>
                <a:spcAft>
                  <a:spcPts val="0"/>
                </a:spcAft>
              </a:pPr>
              <a:r>
                <a:rPr sz="14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4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4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400">
                  <a:solidFill>
                    <a:schemeClr val="tx1">
                      <a:lumMod val="50000"/>
                      <a:lumOff val="50000"/>
                    </a:schemeClr>
                  </a:solidFill>
                  <a:latin typeface="思源黑体 CN Normal" panose="020B0400000000000000" charset="-122"/>
                  <a:ea typeface="思源黑体 CN Normal" panose="020B0400000000000000" charset="-122"/>
                  <a:sym typeface="+mn-ea"/>
                </a:rPr>
                <a:t>.</a:t>
              </a:r>
              <a:r>
                <a:rPr sz="14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4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4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400">
                  <a:solidFill>
                    <a:schemeClr val="tx1">
                      <a:lumMod val="50000"/>
                      <a:lumOff val="50000"/>
                    </a:schemeClr>
                  </a:solidFill>
                  <a:latin typeface="思源黑体 CN Normal" panose="020B0400000000000000" charset="-122"/>
                  <a:ea typeface="思源黑体 CN Normal" panose="020B0400000000000000" charset="-122"/>
                  <a:sym typeface="+mn-ea"/>
                </a:rPr>
                <a:t>.</a:t>
              </a:r>
              <a:r>
                <a:rPr sz="1400">
                  <a:solidFill>
                    <a:schemeClr val="tx1">
                      <a:lumMod val="50000"/>
                      <a:lumOff val="50000"/>
                    </a:schemeClr>
                  </a:solidFill>
                  <a:latin typeface="思源黑体 CN Normal" panose="020B0400000000000000" charset="-122"/>
                  <a:ea typeface="思源黑体 CN Normal" panose="020B0400000000000000" charset="-122"/>
                  <a:sym typeface="+mn-ea"/>
                </a:rPr>
                <a:t>Enter text here</a:t>
              </a:r>
              <a:r>
                <a:rPr lang="en-US" sz="1400">
                  <a:solidFill>
                    <a:schemeClr val="tx1">
                      <a:lumMod val="50000"/>
                      <a:lumOff val="50000"/>
                    </a:schemeClr>
                  </a:solidFill>
                  <a:latin typeface="思源黑体 CN Normal" panose="020B0400000000000000" charset="-122"/>
                  <a:ea typeface="思源黑体 CN Normal" panose="020B0400000000000000" charset="-122"/>
                  <a:sym typeface="+mn-ea"/>
                </a:rPr>
                <a:t>.</a:t>
              </a:r>
              <a:r>
                <a:rPr sz="1400">
                  <a:solidFill>
                    <a:schemeClr val="tx1">
                      <a:lumMod val="50000"/>
                      <a:lumOff val="50000"/>
                    </a:schemeClr>
                  </a:solidFill>
                  <a:latin typeface="思源黑体 CN Normal" panose="020B0400000000000000" charset="-122"/>
                  <a:ea typeface="思源黑体 CN Normal" panose="020B0400000000000000" charset="-122"/>
                  <a:sym typeface="+mn-ea"/>
                </a:rPr>
                <a:t>Enter  text here</a:t>
              </a:r>
              <a:r>
                <a:rPr lang="en-US" sz="1400">
                  <a:solidFill>
                    <a:schemeClr val="tx1">
                      <a:lumMod val="50000"/>
                      <a:lumOff val="50000"/>
                    </a:schemeClr>
                  </a:solidFill>
                  <a:latin typeface="思源黑体 CN Normal" panose="020B0400000000000000" charset="-122"/>
                  <a:ea typeface="思源黑体 CN Normal" panose="020B0400000000000000" charset="-122"/>
                  <a:sym typeface="+mn-ea"/>
                </a:rPr>
                <a:t>.</a:t>
              </a:r>
              <a:r>
                <a:rPr sz="1400">
                  <a:solidFill>
                    <a:schemeClr val="tx1">
                      <a:lumMod val="50000"/>
                      <a:lumOff val="50000"/>
                    </a:schemeClr>
                  </a:solidFill>
                  <a:latin typeface="思源黑体 CN Normal" panose="020B0400000000000000" charset="-122"/>
                  <a:ea typeface="思源黑体 CN Normal" panose="020B0400000000000000" charset="-122"/>
                  <a:sym typeface="+mn-ea"/>
                </a:rPr>
                <a:t>Enter  text here</a:t>
              </a:r>
              <a:r>
                <a:rPr lang="en-US" sz="1400">
                  <a:solidFill>
                    <a:schemeClr val="tx1">
                      <a:lumMod val="50000"/>
                      <a:lumOff val="50000"/>
                    </a:schemeClr>
                  </a:solidFill>
                  <a:latin typeface="思源黑体 CN Normal" panose="020B0400000000000000" charset="-122"/>
                  <a:ea typeface="思源黑体 CN Normal" panose="020B0400000000000000" charset="-122"/>
                  <a:sym typeface="+mn-ea"/>
                </a:rPr>
                <a:t>.</a:t>
              </a:r>
              <a:r>
                <a:rPr sz="14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4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4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400">
                  <a:solidFill>
                    <a:schemeClr val="tx1">
                      <a:lumMod val="50000"/>
                      <a:lumOff val="50000"/>
                    </a:schemeClr>
                  </a:solidFill>
                  <a:latin typeface="思源黑体 CN Normal" panose="020B0400000000000000" charset="-122"/>
                  <a:ea typeface="思源黑体 CN Normal" panose="020B0400000000000000" charset="-122"/>
                  <a:sym typeface="+mn-ea"/>
                </a:rPr>
                <a:t>.</a:t>
              </a:r>
              <a:endParaRPr lang="zh-CN" altLang="en-US" sz="1400" dirty="0">
                <a:solidFill>
                  <a:srgbClr val="76312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68" name="矩形 167"/>
            <p:cNvSpPr/>
            <p:nvPr/>
          </p:nvSpPr>
          <p:spPr>
            <a:xfrm>
              <a:off x="1717" y="955"/>
              <a:ext cx="6993" cy="951"/>
            </a:xfrm>
            <a:prstGeom prst="rect">
              <a:avLst/>
            </a:prstGeom>
          </p:spPr>
          <p:txBody>
            <a:bodyPr wrap="square">
              <a:spAutoFit/>
            </a:bodyPr>
            <a:lstStyle/>
            <a:p>
              <a:pPr marL="0" marR="0" lvl="0" indent="0" algn="l" defTabSz="914400" rtl="0" eaLnBrk="1" fontAlgn="auto" latinLnBrk="0" hangingPunct="1">
                <a:lnSpc>
                  <a:spcPts val="4000"/>
                </a:lnSpc>
                <a:spcBef>
                  <a:spcPts val="0"/>
                </a:spcBef>
                <a:spcAft>
                  <a:spcPts val="0"/>
                </a:spcAft>
                <a:buClrTx/>
                <a:buSzTx/>
                <a:buFontTx/>
                <a:buNone/>
                <a:defRPr/>
              </a:pPr>
              <a:r>
                <a:rPr lang="zh-CN" altLang="en-US" sz="3600">
                  <a:gradFill>
                    <a:gsLst>
                      <a:gs pos="0">
                        <a:srgbClr val="0063A2"/>
                      </a:gs>
                      <a:gs pos="100000">
                        <a:srgbClr val="431CE9"/>
                      </a:gs>
                    </a:gsLst>
                    <a:lin ang="5400000" scaled="0"/>
                  </a:gradFill>
                  <a:latin typeface="思源黑体 CN Bold" panose="020B0800000000000000" charset="-122"/>
                  <a:ea typeface="思源黑体 CN Bold" panose="020B0800000000000000" charset="-122"/>
                  <a:sym typeface="+mn-ea"/>
                </a:rPr>
                <a:t>在此输入标题</a:t>
              </a:r>
              <a:endParaRPr kumimoji="0" lang="zh-CN" altLang="en-US" sz="3600" b="0" i="0" u="none" strike="noStrike" kern="1200" cap="none" spc="0" normalizeH="0" baseline="0">
                <a:blipFill>
                  <a:blip r:embed="rId1"/>
                  <a:stretch>
                    <a:fillRect/>
                  </a:stretch>
                </a:blipFill>
                <a:latin typeface="思源黑体 CN Bold" panose="020B0800000000000000" charset="-122"/>
                <a:ea typeface="思源黑体 CN Bold" panose="020B0800000000000000" charset="-122"/>
                <a:cs typeface="+mn-cs"/>
              </a:endParaRPr>
            </a:p>
          </p:txBody>
        </p:sp>
        <p:pic>
          <p:nvPicPr>
            <p:cNvPr id="22" name="图片 21" descr="303b333634353330313bbcfdcdb7"/>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flipH="1">
              <a:off x="975" y="1059"/>
              <a:ext cx="742" cy="742"/>
            </a:xfrm>
            <a:prstGeom prst="rect">
              <a:avLst/>
            </a:prstGeom>
          </p:spPr>
        </p:pic>
      </p:grpSp>
    </p:spTree>
    <p:custDataLst>
      <p:tags r:id="rId4"/>
    </p:custDataLst>
  </p:cSld>
  <p:clrMapOvr>
    <a:masterClrMapping/>
  </p:clrMapOvr>
  <p:transition advTm="3000">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84200" y="606425"/>
            <a:ext cx="10514965" cy="5438775"/>
            <a:chOff x="920" y="955"/>
            <a:chExt cx="16559" cy="8565"/>
          </a:xfrm>
        </p:grpSpPr>
        <p:sp>
          <p:nvSpPr>
            <p:cNvPr id="6" name="矩形 5"/>
            <p:cNvSpPr/>
            <p:nvPr/>
          </p:nvSpPr>
          <p:spPr>
            <a:xfrm>
              <a:off x="920" y="7440"/>
              <a:ext cx="3640" cy="2080"/>
            </a:xfrm>
            <a:prstGeom prst="rect">
              <a:avLst/>
            </a:prstGeom>
            <a:gradFill rotWithShape="1">
              <a:gsLst>
                <a:gs pos="0">
                  <a:srgbClr val="0C5FAC"/>
                </a:gs>
                <a:gs pos="52000">
                  <a:srgbClr val="283ECB"/>
                </a:gs>
              </a:gsLst>
              <a:lin ang="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文本框 52"/>
            <p:cNvSpPr txBox="1"/>
            <p:nvPr/>
          </p:nvSpPr>
          <p:spPr>
            <a:xfrm>
              <a:off x="920" y="7577"/>
              <a:ext cx="3452" cy="1598"/>
            </a:xfrm>
            <a:prstGeom prst="rect">
              <a:avLst/>
            </a:prstGeom>
            <a:noFill/>
          </p:spPr>
          <p:txBody>
            <a:bodyPr wrap="square" rtlCol="0">
              <a:spAutoFit/>
            </a:bodyPr>
            <a:lstStyle/>
            <a:p>
              <a:pPr algn="ctr">
                <a:lnSpc>
                  <a:spcPct val="150000"/>
                </a:lnSpc>
              </a:pPr>
              <a:r>
                <a:rPr lang="en-US" altLang="zh-CN" sz="2000">
                  <a:solidFill>
                    <a:schemeClr val="bg1"/>
                  </a:solidFill>
                  <a:latin typeface="思源黑体 CN Bold" panose="020B0800000000000000" charset="-122"/>
                  <a:ea typeface="思源黑体 CN Bold" panose="020B0800000000000000" charset="-122"/>
                </a:rPr>
                <a:t>EDIT THE </a:t>
              </a:r>
              <a:endParaRPr lang="en-US" altLang="zh-CN" sz="2000">
                <a:solidFill>
                  <a:schemeClr val="bg1"/>
                </a:solidFill>
                <a:latin typeface="思源黑体 CN Bold" panose="020B0800000000000000" charset="-122"/>
                <a:ea typeface="思源黑体 CN Bold" panose="020B0800000000000000" charset="-122"/>
              </a:endParaRPr>
            </a:p>
            <a:p>
              <a:pPr algn="ctr">
                <a:lnSpc>
                  <a:spcPct val="150000"/>
                </a:lnSpc>
              </a:pPr>
              <a:r>
                <a:rPr lang="en-US" altLang="zh-CN" sz="2000">
                  <a:solidFill>
                    <a:schemeClr val="bg1"/>
                  </a:solidFill>
                  <a:latin typeface="思源黑体 CN Bold" panose="020B0800000000000000" charset="-122"/>
                  <a:ea typeface="思源黑体 CN Bold" panose="020B0800000000000000" charset="-122"/>
                </a:rPr>
                <a:t>CORE CONTENT</a:t>
              </a:r>
              <a:endParaRPr lang="en-US" altLang="zh-CN" sz="2000">
                <a:solidFill>
                  <a:schemeClr val="bg1"/>
                </a:solidFill>
                <a:latin typeface="思源黑体 CN Bold" panose="020B0800000000000000" charset="-122"/>
                <a:ea typeface="思源黑体 CN Bold" panose="020B0800000000000000" charset="-122"/>
              </a:endParaRPr>
            </a:p>
          </p:txBody>
        </p:sp>
        <p:sp>
          <p:nvSpPr>
            <p:cNvPr id="11" name="文本框 10"/>
            <p:cNvSpPr txBox="1"/>
            <p:nvPr/>
          </p:nvSpPr>
          <p:spPr>
            <a:xfrm>
              <a:off x="5069" y="7341"/>
              <a:ext cx="12410" cy="2131"/>
            </a:xfrm>
            <a:prstGeom prst="rect">
              <a:avLst/>
            </a:prstGeom>
            <a:noFill/>
          </p:spPr>
          <p:txBody>
            <a:bodyPr wrap="square" rtlCol="0">
              <a:spAutoFit/>
              <a:scene3d>
                <a:camera prst="orthographicFront"/>
                <a:lightRig rig="threePt" dir="t"/>
              </a:scene3d>
              <a:sp3d contourW="12700"/>
            </a:bodyPr>
            <a:lstStyle/>
            <a:p>
              <a:pPr algn="l" fontAlgn="auto">
                <a:lnSpc>
                  <a:spcPct val="150000"/>
                </a:lnSpc>
                <a:spcBef>
                  <a:spcPts val="600"/>
                </a:spcBef>
                <a:spcAft>
                  <a:spcPts val="600"/>
                </a:spcAft>
              </a:pP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endParaRPr lang="en-US" sz="1200">
                <a:solidFill>
                  <a:schemeClr val="tx1">
                    <a:lumMod val="50000"/>
                    <a:lumOff val="50000"/>
                  </a:schemeClr>
                </a:solidFill>
                <a:latin typeface="思源黑体 CN Normal" panose="020B0400000000000000" charset="-122"/>
                <a:ea typeface="思源黑体 CN Normal" panose="020B0400000000000000" charset="-122"/>
                <a:sym typeface="+mn-ea"/>
              </a:endParaRPr>
            </a:p>
            <a:p>
              <a:pPr algn="l" fontAlgn="auto">
                <a:lnSpc>
                  <a:spcPct val="150000"/>
                </a:lnSpc>
                <a:spcBef>
                  <a:spcPts val="600"/>
                </a:spcBef>
                <a:spcAft>
                  <a:spcPts val="600"/>
                </a:spcAft>
              </a:pP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endParaRPr lang="en-US" sz="1200" dirty="0">
                <a:solidFill>
                  <a:schemeClr val="tx1">
                    <a:lumMod val="50000"/>
                    <a:lumOff val="50000"/>
                  </a:schemeClr>
                </a:solidFill>
                <a:latin typeface="思源黑体 CN Normal" panose="020B0400000000000000" charset="-122"/>
                <a:ea typeface="思源黑体 CN Normal" panose="020B0400000000000000" charset="-122"/>
                <a:sym typeface="+mn-ea"/>
              </a:endParaRPr>
            </a:p>
          </p:txBody>
        </p:sp>
        <p:sp>
          <p:nvSpPr>
            <p:cNvPr id="168" name="矩形 167"/>
            <p:cNvSpPr/>
            <p:nvPr/>
          </p:nvSpPr>
          <p:spPr>
            <a:xfrm>
              <a:off x="1717" y="955"/>
              <a:ext cx="6993" cy="951"/>
            </a:xfrm>
            <a:prstGeom prst="rect">
              <a:avLst/>
            </a:prstGeom>
          </p:spPr>
          <p:txBody>
            <a:bodyPr wrap="square">
              <a:spAutoFit/>
            </a:bodyPr>
            <a:lstStyle/>
            <a:p>
              <a:pPr marL="0" marR="0" lvl="0" indent="0" algn="l" defTabSz="914400" rtl="0" eaLnBrk="1" fontAlgn="auto" latinLnBrk="0" hangingPunct="1">
                <a:lnSpc>
                  <a:spcPts val="4000"/>
                </a:lnSpc>
                <a:spcBef>
                  <a:spcPts val="0"/>
                </a:spcBef>
                <a:spcAft>
                  <a:spcPts val="0"/>
                </a:spcAft>
                <a:buClrTx/>
                <a:buSzTx/>
                <a:buFontTx/>
                <a:buNone/>
                <a:defRPr/>
              </a:pPr>
              <a:r>
                <a:rPr lang="zh-CN" altLang="en-US" sz="3600">
                  <a:gradFill>
                    <a:gsLst>
                      <a:gs pos="0">
                        <a:srgbClr val="0063A2"/>
                      </a:gs>
                      <a:gs pos="100000">
                        <a:srgbClr val="431CE9"/>
                      </a:gs>
                    </a:gsLst>
                    <a:lin ang="5400000" scaled="0"/>
                  </a:gradFill>
                  <a:latin typeface="思源黑体 CN Bold" panose="020B0800000000000000" charset="-122"/>
                  <a:ea typeface="思源黑体 CN Bold" panose="020B0800000000000000" charset="-122"/>
                  <a:sym typeface="+mn-ea"/>
                </a:rPr>
                <a:t>在此输入标题</a:t>
              </a:r>
              <a:endParaRPr kumimoji="0" lang="zh-CN" altLang="en-US" sz="3600" b="0" i="0" u="none" strike="noStrike" kern="1200" cap="none" spc="0" normalizeH="0" baseline="0">
                <a:blipFill>
                  <a:blip r:embed="rId1"/>
                  <a:stretch>
                    <a:fillRect/>
                  </a:stretch>
                </a:blipFill>
                <a:latin typeface="思源黑体 CN Bold" panose="020B0800000000000000" charset="-122"/>
                <a:ea typeface="思源黑体 CN Bold" panose="020B0800000000000000" charset="-122"/>
                <a:cs typeface="+mn-cs"/>
              </a:endParaRPr>
            </a:p>
          </p:txBody>
        </p:sp>
        <p:pic>
          <p:nvPicPr>
            <p:cNvPr id="5" name="图片 4" descr="千库网_商务办公室办公交谈摄影图_摄影图编号102073"/>
            <p:cNvPicPr preferRelativeResize="0">
              <a:picLocks noChangeAspect="1"/>
            </p:cNvPicPr>
            <p:nvPr/>
          </p:nvPicPr>
          <p:blipFill>
            <a:blip r:embed="rId2"/>
            <a:srcRect t="23704" b="22088"/>
            <a:stretch>
              <a:fillRect/>
            </a:stretch>
          </p:blipFill>
          <p:spPr>
            <a:xfrm>
              <a:off x="989" y="2720"/>
              <a:ext cx="16490" cy="4190"/>
            </a:xfrm>
            <a:prstGeom prst="rect">
              <a:avLst/>
            </a:prstGeom>
            <a:blipFill rotWithShape="1">
              <a:blip r:embed="rId1"/>
              <a:stretch>
                <a:fillRect/>
              </a:stretch>
            </a:blipFill>
          </p:spPr>
        </p:pic>
        <p:pic>
          <p:nvPicPr>
            <p:cNvPr id="2" name="图片 1" descr="303b333634353330313bbcfdcdb7"/>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H="1">
              <a:off x="975" y="1059"/>
              <a:ext cx="742" cy="742"/>
            </a:xfrm>
            <a:prstGeom prst="rect">
              <a:avLst/>
            </a:prstGeom>
          </p:spPr>
        </p:pic>
      </p:grpSp>
    </p:spTree>
    <p:custDataLst>
      <p:tags r:id="rId5"/>
    </p:custDataLst>
  </p:cSld>
  <p:clrMapOvr>
    <a:masterClrMapping/>
  </p:clrMapOvr>
  <p:transition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nodeType="afterEffect">
                                  <p:stCondLst>
                                    <p:cond delay="0"/>
                                  </p:stCondLst>
                                  <p:childTnLst>
                                    <p:set>
                                      <p:cBhvr>
                                        <p:cTn id="6" dur="500" fill="hold">
                                          <p:stCondLst>
                                            <p:cond delay="0"/>
                                          </p:stCondLst>
                                        </p:cTn>
                                        <p:tgtEl>
                                          <p:spTgt spid="3"/>
                                        </p:tgtEl>
                                        <p:attrNameLst>
                                          <p:attrName>style.visibility</p:attrName>
                                        </p:attrNameLst>
                                      </p:cBhvr>
                                      <p:to>
                                        <p:strVal val="visible"/>
                                      </p:to>
                                    </p:set>
                                    <p:animEffect transition="in" filter="plus(i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19125" y="606425"/>
            <a:ext cx="9835515" cy="5203190"/>
            <a:chOff x="975" y="955"/>
            <a:chExt cx="15489" cy="8194"/>
          </a:xfrm>
        </p:grpSpPr>
        <p:sp>
          <p:nvSpPr>
            <p:cNvPr id="168" name="矩形 167"/>
            <p:cNvSpPr/>
            <p:nvPr/>
          </p:nvSpPr>
          <p:spPr>
            <a:xfrm>
              <a:off x="1717" y="955"/>
              <a:ext cx="6993" cy="951"/>
            </a:xfrm>
            <a:prstGeom prst="rect">
              <a:avLst/>
            </a:prstGeom>
          </p:spPr>
          <p:txBody>
            <a:bodyPr wrap="square">
              <a:spAutoFit/>
            </a:bodyPr>
            <a:lstStyle/>
            <a:p>
              <a:pPr marL="0" marR="0" lvl="0" indent="0" algn="l" defTabSz="914400" rtl="0" eaLnBrk="1" fontAlgn="auto" latinLnBrk="0" hangingPunct="1">
                <a:lnSpc>
                  <a:spcPts val="4000"/>
                </a:lnSpc>
                <a:spcBef>
                  <a:spcPts val="0"/>
                </a:spcBef>
                <a:spcAft>
                  <a:spcPts val="0"/>
                </a:spcAft>
                <a:buClrTx/>
                <a:buSzTx/>
                <a:buFontTx/>
                <a:buNone/>
                <a:defRPr/>
              </a:pPr>
              <a:r>
                <a:rPr lang="zh-CN" altLang="en-US" sz="3600">
                  <a:gradFill>
                    <a:gsLst>
                      <a:gs pos="0">
                        <a:srgbClr val="0063A2"/>
                      </a:gs>
                      <a:gs pos="100000">
                        <a:srgbClr val="431CE9"/>
                      </a:gs>
                    </a:gsLst>
                    <a:lin ang="5400000" scaled="0"/>
                  </a:gradFill>
                  <a:latin typeface="思源黑体 CN Bold" panose="020B0800000000000000" charset="-122"/>
                  <a:ea typeface="思源黑体 CN Bold" panose="020B0800000000000000" charset="-122"/>
                  <a:sym typeface="+mn-ea"/>
                </a:rPr>
                <a:t>在此输入标题</a:t>
              </a:r>
              <a:endParaRPr kumimoji="0" lang="zh-CN" altLang="en-US" sz="3600" b="0" i="0" u="none" strike="noStrike" kern="1200" cap="none" spc="0" normalizeH="0" baseline="0">
                <a:blipFill>
                  <a:blip r:embed="rId1"/>
                  <a:stretch>
                    <a:fillRect/>
                  </a:stretch>
                </a:blipFill>
                <a:latin typeface="思源黑体 CN Bold" panose="020B0800000000000000" charset="-122"/>
                <a:ea typeface="思源黑体 CN Bold" panose="020B0800000000000000" charset="-122"/>
                <a:cs typeface="+mn-cs"/>
              </a:endParaRPr>
            </a:p>
          </p:txBody>
        </p:sp>
        <p:sp>
          <p:nvSpPr>
            <p:cNvPr id="11273" name="矩形 15"/>
            <p:cNvSpPr/>
            <p:nvPr/>
          </p:nvSpPr>
          <p:spPr>
            <a:xfrm>
              <a:off x="1785" y="3488"/>
              <a:ext cx="3201" cy="594"/>
            </a:xfrm>
            <a:prstGeom prst="rect">
              <a:avLst/>
            </a:prstGeom>
            <a:noFill/>
            <a:ln w="9525">
              <a:noFill/>
            </a:ln>
          </p:spPr>
          <p:txBody>
            <a:bodyPr wrap="square">
              <a:spAutoFit/>
            </a:bodyPr>
            <a:lstStyle/>
            <a:p>
              <a:pPr eaLnBrk="1" hangingPunct="1">
                <a:buFont typeface="Arial" panose="020B0604020202020204" pitchFamily="34" charset="0"/>
              </a:pPr>
              <a:r>
                <a:rPr lang="zh-CN" altLang="en-US" sz="1860">
                  <a:blipFill>
                    <a:blip r:embed="rId1"/>
                    <a:stretch>
                      <a:fillRect/>
                    </a:stretch>
                  </a:blipFill>
                  <a:latin typeface="思源黑体 CN Bold" panose="020B0800000000000000" charset="-122"/>
                  <a:ea typeface="思源黑体 CN Bold" panose="020B0800000000000000" charset="-122"/>
                  <a:sym typeface="+mn-ea"/>
                </a:rPr>
                <a:t>THE SUBTITLE</a:t>
              </a:r>
              <a:endParaRPr lang="zh-CN" altLang="en-US" sz="1860" b="1" dirty="0">
                <a:blipFill>
                  <a:blip r:embed="rId1"/>
                  <a:stretch>
                    <a:fillRect/>
                  </a:stretch>
                </a:blipFill>
                <a:latin typeface="思源黑体 CN Bold" panose="020B0800000000000000" charset="-122"/>
                <a:ea typeface="思源黑体 CN Bold" panose="020B0800000000000000" charset="-122"/>
                <a:sym typeface="+mn-ea"/>
              </a:endParaRPr>
            </a:p>
          </p:txBody>
        </p:sp>
        <p:sp>
          <p:nvSpPr>
            <p:cNvPr id="11274" name="TextBox 16"/>
            <p:cNvSpPr/>
            <p:nvPr/>
          </p:nvSpPr>
          <p:spPr>
            <a:xfrm>
              <a:off x="1785" y="4222"/>
              <a:ext cx="3990" cy="1452"/>
            </a:xfrm>
            <a:prstGeom prst="rect">
              <a:avLst/>
            </a:prstGeom>
            <a:noFill/>
            <a:ln w="9525">
              <a:noFill/>
            </a:ln>
          </p:spPr>
          <p:txBody>
            <a:bodyPr wrap="square">
              <a:spAutoFit/>
            </a:bodyPr>
            <a:lstStyle/>
            <a:p>
              <a:pPr algn="l">
                <a:lnSpc>
                  <a:spcPct val="150000"/>
                </a:lnSpc>
                <a:spcBef>
                  <a:spcPts val="0"/>
                </a:spcBef>
                <a:spcAft>
                  <a:spcPts val="0"/>
                </a:spcAft>
              </a:pP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 </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 </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endParaRPr lang="en-US" altLang="zh-CN" sz="1200" dirty="0">
                <a:solidFill>
                  <a:srgbClr val="7F7F7F"/>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1275" name="组合 17"/>
            <p:cNvGrpSpPr/>
            <p:nvPr/>
          </p:nvGrpSpPr>
          <p:grpSpPr>
            <a:xfrm>
              <a:off x="1648" y="4192"/>
              <a:ext cx="6050" cy="4243"/>
              <a:chOff x="0" y="0"/>
              <a:chExt cx="2880320" cy="2019710"/>
            </a:xfrm>
          </p:grpSpPr>
          <p:grpSp>
            <p:nvGrpSpPr>
              <p:cNvPr id="11290" name="组合 18"/>
              <p:cNvGrpSpPr/>
              <p:nvPr/>
            </p:nvGrpSpPr>
            <p:grpSpPr>
              <a:xfrm>
                <a:off x="0" y="0"/>
                <a:ext cx="2880320" cy="775829"/>
                <a:chOff x="0" y="0"/>
                <a:chExt cx="2880320" cy="360040"/>
              </a:xfrm>
            </p:grpSpPr>
            <p:sp>
              <p:nvSpPr>
                <p:cNvPr id="11294" name="直接连接符 25"/>
                <p:cNvSpPr/>
                <p:nvPr/>
              </p:nvSpPr>
              <p:spPr>
                <a:xfrm>
                  <a:off x="0" y="0"/>
                  <a:ext cx="1957772" cy="1"/>
                </a:xfrm>
                <a:prstGeom prst="line">
                  <a:avLst/>
                </a:prstGeom>
                <a:ln w="9525" cap="flat" cmpd="sng">
                  <a:solidFill>
                    <a:srgbClr val="3F3F3F"/>
                  </a:solidFill>
                  <a:prstDash val="solid"/>
                  <a:bevel/>
                  <a:headEnd type="oval" w="med" len="med"/>
                  <a:tailEnd type="none" w="med" len="med"/>
                </a:ln>
              </p:spPr>
            </p:sp>
            <p:sp>
              <p:nvSpPr>
                <p:cNvPr id="11295" name="直接连接符 26"/>
                <p:cNvSpPr/>
                <p:nvPr/>
              </p:nvSpPr>
              <p:spPr>
                <a:xfrm>
                  <a:off x="1957772" y="0"/>
                  <a:ext cx="922548" cy="360040"/>
                </a:xfrm>
                <a:prstGeom prst="line">
                  <a:avLst/>
                </a:prstGeom>
                <a:ln w="9525" cap="flat" cmpd="sng">
                  <a:solidFill>
                    <a:srgbClr val="3F3F3F"/>
                  </a:solidFill>
                  <a:prstDash val="solid"/>
                  <a:bevel/>
                  <a:headEnd type="none" w="med" len="med"/>
                  <a:tailEnd type="none" w="med" len="med"/>
                </a:ln>
              </p:spPr>
            </p:sp>
          </p:grpSp>
          <p:grpSp>
            <p:nvGrpSpPr>
              <p:cNvPr id="11291" name="组合 22"/>
              <p:cNvGrpSpPr/>
              <p:nvPr/>
            </p:nvGrpSpPr>
            <p:grpSpPr>
              <a:xfrm flipV="1">
                <a:off x="0" y="1243881"/>
                <a:ext cx="2880320" cy="775829"/>
                <a:chOff x="0" y="0"/>
                <a:chExt cx="2880320" cy="360040"/>
              </a:xfrm>
            </p:grpSpPr>
            <p:sp>
              <p:nvSpPr>
                <p:cNvPr id="11292" name="直接连接符 23"/>
                <p:cNvSpPr/>
                <p:nvPr/>
              </p:nvSpPr>
              <p:spPr>
                <a:xfrm>
                  <a:off x="0" y="0"/>
                  <a:ext cx="1957772" cy="1"/>
                </a:xfrm>
                <a:prstGeom prst="line">
                  <a:avLst/>
                </a:prstGeom>
                <a:ln w="9525" cap="flat" cmpd="sng">
                  <a:solidFill>
                    <a:srgbClr val="3F3F3F"/>
                  </a:solidFill>
                  <a:prstDash val="solid"/>
                  <a:bevel/>
                  <a:headEnd type="oval" w="med" len="med"/>
                  <a:tailEnd type="none" w="med" len="med"/>
                </a:ln>
              </p:spPr>
            </p:sp>
            <p:sp>
              <p:nvSpPr>
                <p:cNvPr id="11293" name="直接连接符 24"/>
                <p:cNvSpPr/>
                <p:nvPr/>
              </p:nvSpPr>
              <p:spPr>
                <a:xfrm>
                  <a:off x="1957772" y="0"/>
                  <a:ext cx="922548" cy="360040"/>
                </a:xfrm>
                <a:prstGeom prst="line">
                  <a:avLst/>
                </a:prstGeom>
                <a:ln w="9525" cap="flat" cmpd="sng">
                  <a:solidFill>
                    <a:srgbClr val="3F3F3F"/>
                  </a:solidFill>
                  <a:prstDash val="solid"/>
                  <a:bevel/>
                  <a:headEnd type="none" w="med" len="med"/>
                  <a:tailEnd type="none" w="med" len="med"/>
                </a:ln>
              </p:spPr>
            </p:sp>
          </p:grpSp>
        </p:grpSp>
        <p:grpSp>
          <p:nvGrpSpPr>
            <p:cNvPr id="11278" name="组合 29"/>
            <p:cNvGrpSpPr/>
            <p:nvPr/>
          </p:nvGrpSpPr>
          <p:grpSpPr>
            <a:xfrm flipH="1">
              <a:off x="10418" y="4192"/>
              <a:ext cx="6047" cy="4243"/>
              <a:chOff x="0" y="0"/>
              <a:chExt cx="2880320" cy="2019710"/>
            </a:xfrm>
          </p:grpSpPr>
          <p:grpSp>
            <p:nvGrpSpPr>
              <p:cNvPr id="11284" name="组合 30"/>
              <p:cNvGrpSpPr/>
              <p:nvPr/>
            </p:nvGrpSpPr>
            <p:grpSpPr>
              <a:xfrm>
                <a:off x="0" y="0"/>
                <a:ext cx="2880320" cy="775829"/>
                <a:chOff x="0" y="0"/>
                <a:chExt cx="2880320" cy="360040"/>
              </a:xfrm>
            </p:grpSpPr>
            <p:sp>
              <p:nvSpPr>
                <p:cNvPr id="11288" name="直接连接符 34"/>
                <p:cNvSpPr/>
                <p:nvPr/>
              </p:nvSpPr>
              <p:spPr>
                <a:xfrm>
                  <a:off x="0" y="0"/>
                  <a:ext cx="1957772" cy="1"/>
                </a:xfrm>
                <a:prstGeom prst="line">
                  <a:avLst/>
                </a:prstGeom>
                <a:ln w="9525" cap="flat" cmpd="sng">
                  <a:solidFill>
                    <a:srgbClr val="3F3F3F"/>
                  </a:solidFill>
                  <a:prstDash val="solid"/>
                  <a:bevel/>
                  <a:headEnd type="oval" w="med" len="med"/>
                  <a:tailEnd type="none" w="med" len="med"/>
                </a:ln>
              </p:spPr>
            </p:sp>
            <p:sp>
              <p:nvSpPr>
                <p:cNvPr id="11289" name="直接连接符 35"/>
                <p:cNvSpPr/>
                <p:nvPr/>
              </p:nvSpPr>
              <p:spPr>
                <a:xfrm>
                  <a:off x="1957772" y="0"/>
                  <a:ext cx="922548" cy="360040"/>
                </a:xfrm>
                <a:prstGeom prst="line">
                  <a:avLst/>
                </a:prstGeom>
                <a:ln w="9525" cap="flat" cmpd="sng">
                  <a:solidFill>
                    <a:srgbClr val="3F3F3F"/>
                  </a:solidFill>
                  <a:prstDash val="solid"/>
                  <a:bevel/>
                  <a:headEnd type="none" w="med" len="med"/>
                  <a:tailEnd type="none" w="med" len="med"/>
                </a:ln>
              </p:spPr>
            </p:sp>
          </p:grpSp>
          <p:grpSp>
            <p:nvGrpSpPr>
              <p:cNvPr id="11285" name="组合 31"/>
              <p:cNvGrpSpPr/>
              <p:nvPr/>
            </p:nvGrpSpPr>
            <p:grpSpPr>
              <a:xfrm flipV="1">
                <a:off x="0" y="1243881"/>
                <a:ext cx="2880320" cy="775829"/>
                <a:chOff x="0" y="0"/>
                <a:chExt cx="2880320" cy="360040"/>
              </a:xfrm>
            </p:grpSpPr>
            <p:sp>
              <p:nvSpPr>
                <p:cNvPr id="11286" name="直接连接符 32"/>
                <p:cNvSpPr/>
                <p:nvPr/>
              </p:nvSpPr>
              <p:spPr>
                <a:xfrm>
                  <a:off x="0" y="0"/>
                  <a:ext cx="1957772" cy="1"/>
                </a:xfrm>
                <a:prstGeom prst="line">
                  <a:avLst/>
                </a:prstGeom>
                <a:ln w="9525" cap="flat" cmpd="sng">
                  <a:solidFill>
                    <a:srgbClr val="3F3F3F"/>
                  </a:solidFill>
                  <a:prstDash val="solid"/>
                  <a:bevel/>
                  <a:headEnd type="oval" w="med" len="med"/>
                  <a:tailEnd type="none" w="med" len="med"/>
                </a:ln>
              </p:spPr>
            </p:sp>
            <p:sp>
              <p:nvSpPr>
                <p:cNvPr id="11287" name="直接连接符 33"/>
                <p:cNvSpPr/>
                <p:nvPr/>
              </p:nvSpPr>
              <p:spPr>
                <a:xfrm>
                  <a:off x="1957772" y="0"/>
                  <a:ext cx="922548" cy="360040"/>
                </a:xfrm>
                <a:prstGeom prst="line">
                  <a:avLst/>
                </a:prstGeom>
                <a:ln w="9525" cap="flat" cmpd="sng">
                  <a:solidFill>
                    <a:srgbClr val="3F3F3F"/>
                  </a:solidFill>
                  <a:prstDash val="solid"/>
                  <a:bevel/>
                  <a:headEnd type="none" w="med" len="med"/>
                  <a:tailEnd type="none" w="med" len="med"/>
                </a:ln>
              </p:spPr>
            </p:sp>
          </p:grpSp>
        </p:grpSp>
        <p:sp>
          <p:nvSpPr>
            <p:cNvPr id="4" name="矩形 15"/>
            <p:cNvSpPr/>
            <p:nvPr/>
          </p:nvSpPr>
          <p:spPr>
            <a:xfrm>
              <a:off x="1785" y="8555"/>
              <a:ext cx="3201" cy="594"/>
            </a:xfrm>
            <a:prstGeom prst="rect">
              <a:avLst/>
            </a:prstGeom>
            <a:noFill/>
            <a:ln w="9525">
              <a:noFill/>
            </a:ln>
          </p:spPr>
          <p:txBody>
            <a:bodyPr wrap="square">
              <a:spAutoFit/>
            </a:bodyPr>
            <a:lstStyle/>
            <a:p>
              <a:pPr eaLnBrk="1" hangingPunct="1">
                <a:buFont typeface="Arial" panose="020B0604020202020204" pitchFamily="34" charset="0"/>
              </a:pPr>
              <a:r>
                <a:rPr lang="zh-CN" altLang="en-US" sz="1860">
                  <a:blipFill>
                    <a:blip r:embed="rId1"/>
                    <a:stretch>
                      <a:fillRect/>
                    </a:stretch>
                  </a:blipFill>
                  <a:latin typeface="思源黑体 CN Bold" panose="020B0800000000000000" charset="-122"/>
                  <a:ea typeface="思源黑体 CN Bold" panose="020B0800000000000000" charset="-122"/>
                  <a:sym typeface="+mn-ea"/>
                </a:rPr>
                <a:t>THE SUBTITLE</a:t>
              </a:r>
              <a:endParaRPr lang="zh-CN" altLang="en-US" sz="1860" b="1" dirty="0">
                <a:blipFill>
                  <a:blip r:embed="rId1"/>
                  <a:stretch>
                    <a:fillRect/>
                  </a:stretch>
                </a:blipFill>
                <a:latin typeface="思源黑体 CN Bold" panose="020B0800000000000000" charset="-122"/>
                <a:ea typeface="思源黑体 CN Bold" panose="020B0800000000000000" charset="-122"/>
                <a:sym typeface="+mn-ea"/>
              </a:endParaRPr>
            </a:p>
          </p:txBody>
        </p:sp>
        <p:sp>
          <p:nvSpPr>
            <p:cNvPr id="5" name="矩形 15"/>
            <p:cNvSpPr/>
            <p:nvPr/>
          </p:nvSpPr>
          <p:spPr>
            <a:xfrm>
              <a:off x="13264" y="3488"/>
              <a:ext cx="3201" cy="594"/>
            </a:xfrm>
            <a:prstGeom prst="rect">
              <a:avLst/>
            </a:prstGeom>
            <a:noFill/>
            <a:ln w="9525">
              <a:noFill/>
            </a:ln>
          </p:spPr>
          <p:txBody>
            <a:bodyPr wrap="square">
              <a:spAutoFit/>
            </a:bodyPr>
            <a:lstStyle/>
            <a:p>
              <a:pPr eaLnBrk="1" hangingPunct="1">
                <a:buFont typeface="Arial" panose="020B0604020202020204" pitchFamily="34" charset="0"/>
              </a:pPr>
              <a:r>
                <a:rPr lang="zh-CN" altLang="en-US" sz="1860">
                  <a:blipFill>
                    <a:blip r:embed="rId1"/>
                    <a:stretch>
                      <a:fillRect/>
                    </a:stretch>
                  </a:blipFill>
                  <a:latin typeface="思源黑体 CN Bold" panose="020B0800000000000000" charset="-122"/>
                  <a:ea typeface="思源黑体 CN Bold" panose="020B0800000000000000" charset="-122"/>
                  <a:sym typeface="+mn-ea"/>
                </a:rPr>
                <a:t>THE SUBTITLE</a:t>
              </a:r>
              <a:endParaRPr lang="zh-CN" altLang="en-US" sz="1860" b="1" dirty="0">
                <a:blipFill>
                  <a:blip r:embed="rId1"/>
                  <a:stretch>
                    <a:fillRect/>
                  </a:stretch>
                </a:blipFill>
                <a:latin typeface="思源黑体 CN Bold" panose="020B0800000000000000" charset="-122"/>
                <a:ea typeface="思源黑体 CN Bold" panose="020B0800000000000000" charset="-122"/>
                <a:sym typeface="+mn-ea"/>
              </a:endParaRPr>
            </a:p>
          </p:txBody>
        </p:sp>
        <p:sp>
          <p:nvSpPr>
            <p:cNvPr id="6" name="矩形 15"/>
            <p:cNvSpPr/>
            <p:nvPr/>
          </p:nvSpPr>
          <p:spPr>
            <a:xfrm>
              <a:off x="13264" y="8555"/>
              <a:ext cx="3201" cy="594"/>
            </a:xfrm>
            <a:prstGeom prst="rect">
              <a:avLst/>
            </a:prstGeom>
            <a:noFill/>
            <a:ln w="9525">
              <a:noFill/>
            </a:ln>
          </p:spPr>
          <p:txBody>
            <a:bodyPr wrap="square">
              <a:spAutoFit/>
            </a:bodyPr>
            <a:lstStyle/>
            <a:p>
              <a:pPr eaLnBrk="1" hangingPunct="1">
                <a:buFont typeface="Arial" panose="020B0604020202020204" pitchFamily="34" charset="0"/>
              </a:pPr>
              <a:r>
                <a:rPr lang="zh-CN" altLang="en-US" sz="1860">
                  <a:blipFill>
                    <a:blip r:embed="rId1"/>
                    <a:stretch>
                      <a:fillRect/>
                    </a:stretch>
                  </a:blipFill>
                  <a:latin typeface="思源黑体 CN Bold" panose="020B0800000000000000" charset="-122"/>
                  <a:ea typeface="思源黑体 CN Bold" panose="020B0800000000000000" charset="-122"/>
                  <a:sym typeface="+mn-ea"/>
                </a:rPr>
                <a:t>THE SUBTITLE</a:t>
              </a:r>
              <a:endParaRPr lang="zh-CN" altLang="en-US" sz="1860" b="1" dirty="0">
                <a:blipFill>
                  <a:blip r:embed="rId1"/>
                  <a:stretch>
                    <a:fillRect/>
                  </a:stretch>
                </a:blipFill>
                <a:latin typeface="思源黑体 CN Bold" panose="020B0800000000000000" charset="-122"/>
                <a:ea typeface="思源黑体 CN Bold" panose="020B0800000000000000" charset="-122"/>
                <a:sym typeface="+mn-ea"/>
              </a:endParaRPr>
            </a:p>
          </p:txBody>
        </p:sp>
        <p:sp>
          <p:nvSpPr>
            <p:cNvPr id="7" name="TextBox 16"/>
            <p:cNvSpPr/>
            <p:nvPr/>
          </p:nvSpPr>
          <p:spPr>
            <a:xfrm>
              <a:off x="1785" y="6894"/>
              <a:ext cx="3990" cy="1452"/>
            </a:xfrm>
            <a:prstGeom prst="rect">
              <a:avLst/>
            </a:prstGeom>
            <a:noFill/>
            <a:ln w="9525">
              <a:noFill/>
            </a:ln>
          </p:spPr>
          <p:txBody>
            <a:bodyPr wrap="square">
              <a:spAutoFit/>
            </a:bodyPr>
            <a:lstStyle/>
            <a:p>
              <a:pPr algn="l">
                <a:lnSpc>
                  <a:spcPct val="150000"/>
                </a:lnSpc>
                <a:spcBef>
                  <a:spcPts val="0"/>
                </a:spcBef>
                <a:spcAft>
                  <a:spcPts val="0"/>
                </a:spcAft>
              </a:pP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 </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 </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endParaRPr lang="en-US" altLang="zh-CN" sz="1200" dirty="0">
                <a:solidFill>
                  <a:srgbClr val="7F7F7F"/>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TextBox 16"/>
            <p:cNvSpPr/>
            <p:nvPr/>
          </p:nvSpPr>
          <p:spPr>
            <a:xfrm>
              <a:off x="12250" y="6894"/>
              <a:ext cx="3990" cy="1452"/>
            </a:xfrm>
            <a:prstGeom prst="rect">
              <a:avLst/>
            </a:prstGeom>
            <a:noFill/>
            <a:ln w="9525">
              <a:noFill/>
            </a:ln>
          </p:spPr>
          <p:txBody>
            <a:bodyPr wrap="square">
              <a:spAutoFit/>
            </a:bodyPr>
            <a:lstStyle/>
            <a:p>
              <a:pPr algn="r">
                <a:lnSpc>
                  <a:spcPct val="150000"/>
                </a:lnSpc>
                <a:spcBef>
                  <a:spcPts val="0"/>
                </a:spcBef>
                <a:spcAft>
                  <a:spcPts val="0"/>
                </a:spcAft>
              </a:pP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 </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 </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endParaRPr lang="en-US" altLang="zh-CN" sz="1200" dirty="0">
                <a:solidFill>
                  <a:srgbClr val="7F7F7F"/>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16"/>
            <p:cNvSpPr/>
            <p:nvPr/>
          </p:nvSpPr>
          <p:spPr>
            <a:xfrm>
              <a:off x="12250" y="4222"/>
              <a:ext cx="3990" cy="1452"/>
            </a:xfrm>
            <a:prstGeom prst="rect">
              <a:avLst/>
            </a:prstGeom>
            <a:noFill/>
            <a:ln w="9525">
              <a:noFill/>
            </a:ln>
          </p:spPr>
          <p:txBody>
            <a:bodyPr wrap="square">
              <a:spAutoFit/>
            </a:bodyPr>
            <a:lstStyle/>
            <a:p>
              <a:pPr algn="r">
                <a:lnSpc>
                  <a:spcPct val="150000"/>
                </a:lnSpc>
                <a:spcBef>
                  <a:spcPts val="0"/>
                </a:spcBef>
                <a:spcAft>
                  <a:spcPts val="0"/>
                </a:spcAft>
              </a:pP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 </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 </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Enter </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core</a:t>
              </a:r>
              <a:r>
                <a:rPr sz="1200">
                  <a:solidFill>
                    <a:schemeClr val="tx1">
                      <a:lumMod val="50000"/>
                      <a:lumOff val="50000"/>
                    </a:schemeClr>
                  </a:solidFill>
                  <a:latin typeface="思源黑体 CN Normal" panose="020B0400000000000000" charset="-122"/>
                  <a:ea typeface="思源黑体 CN Normal" panose="020B0400000000000000" charset="-122"/>
                  <a:sym typeface="+mn-ea"/>
                </a:rPr>
                <a:t> text here</a:t>
              </a:r>
              <a:r>
                <a:rPr lang="en-US" sz="1200">
                  <a:solidFill>
                    <a:schemeClr val="tx1">
                      <a:lumMod val="50000"/>
                      <a:lumOff val="50000"/>
                    </a:schemeClr>
                  </a:solidFill>
                  <a:latin typeface="思源黑体 CN Normal" panose="020B0400000000000000" charset="-122"/>
                  <a:ea typeface="思源黑体 CN Normal" panose="020B0400000000000000" charset="-122"/>
                  <a:sym typeface="+mn-ea"/>
                </a:rPr>
                <a:t>.</a:t>
              </a:r>
              <a:endParaRPr lang="en-US" altLang="zh-CN" sz="1200" dirty="0">
                <a:solidFill>
                  <a:srgbClr val="7F7F7F"/>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椭圆 9"/>
            <p:cNvSpPr/>
            <p:nvPr/>
          </p:nvSpPr>
          <p:spPr>
            <a:xfrm>
              <a:off x="7744" y="5128"/>
              <a:ext cx="2571" cy="2515"/>
            </a:xfrm>
            <a:prstGeom prst="ellipse">
              <a:avLst/>
            </a:prstGeom>
            <a:gradFill rotWithShape="1">
              <a:gsLst>
                <a:gs pos="0">
                  <a:srgbClr val="0C5FAC"/>
                </a:gs>
                <a:gs pos="66000">
                  <a:srgbClr val="283EC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37"/>
            <p:cNvSpPr txBox="1"/>
            <p:nvPr/>
          </p:nvSpPr>
          <p:spPr>
            <a:xfrm>
              <a:off x="8027" y="5878"/>
              <a:ext cx="2004" cy="1016"/>
            </a:xfrm>
            <a:prstGeom prst="rect">
              <a:avLst/>
            </a:prstGeom>
            <a:noFill/>
          </p:spPr>
          <p:txBody>
            <a:bodyPr wrap="square" rtlCol="0">
              <a:spAutoFit/>
            </a:bodyPr>
            <a:lstStyle>
              <a:defPPr>
                <a:defRPr lang="zh-CN"/>
              </a:defPPr>
              <a:lvl1pPr algn="ctr">
                <a:defRPr sz="2000" b="1">
                  <a:solidFill>
                    <a:srgbClr val="1F295A"/>
                  </a:solidFill>
                  <a:latin typeface="微软雅黑" panose="020B0503020204020204" pitchFamily="34" charset="-122"/>
                  <a:ea typeface="微软雅黑" panose="020B0503020204020204" pitchFamily="34" charset="-122"/>
                </a:defRPr>
              </a:lvl1pPr>
            </a:lstStyle>
            <a:p>
              <a:pPr algn="ctr"/>
              <a:r>
                <a:rPr lang="en-US" altLang="zh-CN" sz="1800" dirty="0">
                  <a:solidFill>
                    <a:schemeClr val="bg1"/>
                  </a:solidFill>
                  <a:latin typeface="思源黑体 CN Bold" panose="020B0800000000000000" charset="-122"/>
                  <a:ea typeface="思源黑体 CN Bold" panose="020B0800000000000000" charset="-122"/>
                </a:rPr>
                <a:t>CORE</a:t>
              </a:r>
              <a:endParaRPr lang="en-US" altLang="zh-CN" sz="1800" dirty="0">
                <a:solidFill>
                  <a:schemeClr val="bg1"/>
                </a:solidFill>
                <a:latin typeface="思源黑体 CN Bold" panose="020B0800000000000000" charset="-122"/>
                <a:ea typeface="思源黑体 CN Bold" panose="020B0800000000000000" charset="-122"/>
              </a:endParaRPr>
            </a:p>
            <a:p>
              <a:pPr algn="ctr"/>
              <a:r>
                <a:rPr lang="en-US" altLang="zh-CN" sz="1800" dirty="0">
                  <a:solidFill>
                    <a:schemeClr val="bg1"/>
                  </a:solidFill>
                  <a:latin typeface="思源黑体 CN Bold" panose="020B0800000000000000" charset="-122"/>
                  <a:ea typeface="思源黑体 CN Bold" panose="020B0800000000000000" charset="-122"/>
                </a:rPr>
                <a:t>CONTENT</a:t>
              </a:r>
              <a:endParaRPr lang="en-US" altLang="zh-CN" sz="1800" dirty="0">
                <a:solidFill>
                  <a:schemeClr val="bg1"/>
                </a:solidFill>
                <a:latin typeface="思源黑体 CN Bold" panose="020B0800000000000000" charset="-122"/>
                <a:ea typeface="思源黑体 CN Bold" panose="020B0800000000000000" charset="-122"/>
              </a:endParaRPr>
            </a:p>
          </p:txBody>
        </p:sp>
        <p:pic>
          <p:nvPicPr>
            <p:cNvPr id="2" name="图片 1" descr="303b333634353330313bbcfdcdb7"/>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flipH="1">
              <a:off x="975" y="1059"/>
              <a:ext cx="742" cy="742"/>
            </a:xfrm>
            <a:prstGeom prst="rect">
              <a:avLst/>
            </a:prstGeom>
          </p:spPr>
        </p:pic>
      </p:grpSp>
    </p:spTree>
    <p:custDataLst>
      <p:tags r:id="rId4"/>
    </p:custDataLst>
  </p:cSld>
  <p:clrMapOvr>
    <a:masterClrMapping/>
  </p:clrMapOvr>
  <p:transition advTm="300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000" fill="hold">
                                          <p:stCondLst>
                                            <p:cond delay="0"/>
                                          </p:stCondLst>
                                        </p:cTn>
                                        <p:tgtEl>
                                          <p:spTgt spid="3"/>
                                        </p:tgtEl>
                                        <p:attrNameLst>
                                          <p:attrName>style.visibility</p:attrName>
                                        </p:attrNameLst>
                                      </p:cBhvr>
                                      <p:to>
                                        <p:strVal val="visible"/>
                                      </p:to>
                                    </p:set>
                                    <p:animEffect transition="in" filter="circle(out)">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千库网_蓝紫色科技商务蓝色箭头科技风_背景编号5997798"/>
          <p:cNvPicPr>
            <a:picLocks noChangeAspect="1"/>
          </p:cNvPicPr>
          <p:nvPr/>
        </p:nvPicPr>
        <p:blipFill>
          <a:blip r:embed="rId1"/>
          <a:srcRect l="5347" t="11025" r="27820" b="9655"/>
          <a:stretch>
            <a:fillRect/>
          </a:stretch>
        </p:blipFill>
        <p:spPr>
          <a:xfrm>
            <a:off x="-107950" y="0"/>
            <a:ext cx="12299950" cy="6842125"/>
          </a:xfrm>
          <a:prstGeom prst="rect">
            <a:avLst/>
          </a:prstGeom>
        </p:spPr>
      </p:pic>
      <p:sp>
        <p:nvSpPr>
          <p:cNvPr id="15" name="矩形 14"/>
          <p:cNvSpPr/>
          <p:nvPr/>
        </p:nvSpPr>
        <p:spPr>
          <a:xfrm>
            <a:off x="-107950" y="635"/>
            <a:ext cx="12299950" cy="6887210"/>
          </a:xfrm>
          <a:prstGeom prst="rect">
            <a:avLst/>
          </a:prstGeom>
          <a:gradFill>
            <a:gsLst>
              <a:gs pos="43000">
                <a:srgbClr val="3D25E2">
                  <a:alpha val="28000"/>
                </a:srgbClr>
              </a:gs>
              <a:gs pos="74000">
                <a:srgbClr val="362DDA">
                  <a:alpha val="36000"/>
                </a:srgbClr>
              </a:gs>
              <a:gs pos="2000">
                <a:srgbClr val="283ECB">
                  <a:alpha val="100000"/>
                </a:srgbClr>
              </a:gs>
              <a:gs pos="58000">
                <a:srgbClr val="019DFF">
                  <a:alpha val="23000"/>
                </a:srgbClr>
              </a:gs>
              <a:gs pos="100000">
                <a:srgbClr val="431CE9"/>
              </a:gs>
            </a:gsLst>
            <a:lin ang="189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4063365" y="2632075"/>
            <a:ext cx="6737350" cy="1860550"/>
            <a:chOff x="6399" y="4145"/>
            <a:chExt cx="10610" cy="2930"/>
          </a:xfrm>
        </p:grpSpPr>
        <p:sp>
          <p:nvSpPr>
            <p:cNvPr id="2" name="矩形 1"/>
            <p:cNvSpPr/>
            <p:nvPr/>
          </p:nvSpPr>
          <p:spPr>
            <a:xfrm>
              <a:off x="9693" y="5716"/>
              <a:ext cx="7317" cy="840"/>
            </a:xfrm>
            <a:prstGeom prst="rect">
              <a:avLst/>
            </a:prstGeom>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sz="1200" b="1" dirty="0">
                  <a:solidFill>
                    <a:schemeClr val="bg2">
                      <a:lumMod val="85000"/>
                    </a:schemeClr>
                  </a:solidFill>
                  <a:latin typeface="思源黑体 CN Normal" panose="020B0400000000000000" charset="-122"/>
                  <a:ea typeface="思源黑体 CN Normal" panose="020B0400000000000000" charset="-122"/>
                  <a:cs typeface="+mn-ea"/>
                  <a:sym typeface="+mn-ea"/>
                </a:rPr>
                <a:t>Enter the core text content here</a:t>
              </a:r>
              <a:r>
                <a:rPr lang="en-US" sz="1200" b="1" dirty="0">
                  <a:solidFill>
                    <a:schemeClr val="bg2">
                      <a:lumMod val="85000"/>
                    </a:schemeClr>
                  </a:solidFill>
                  <a:latin typeface="思源黑体 CN Normal" panose="020B0400000000000000" charset="-122"/>
                  <a:ea typeface="思源黑体 CN Normal" panose="020B0400000000000000" charset="-122"/>
                  <a:cs typeface="+mn-ea"/>
                  <a:sym typeface="+mn-ea"/>
                </a:rPr>
                <a:t>.</a:t>
              </a:r>
              <a:r>
                <a:rPr sz="1200" b="1" dirty="0">
                  <a:solidFill>
                    <a:schemeClr val="bg2">
                      <a:lumMod val="85000"/>
                    </a:schemeClr>
                  </a:solidFill>
                  <a:latin typeface="思源黑体 CN Normal" panose="020B0400000000000000" charset="-122"/>
                  <a:ea typeface="思源黑体 CN Normal" panose="020B0400000000000000" charset="-122"/>
                  <a:cs typeface="+mn-ea"/>
                  <a:sym typeface="+mn-ea"/>
                </a:rPr>
                <a:t>Enter the core text content here</a:t>
              </a:r>
              <a:r>
                <a:rPr lang="en-US" sz="1200" b="1" dirty="0">
                  <a:solidFill>
                    <a:schemeClr val="bg2">
                      <a:lumMod val="85000"/>
                    </a:schemeClr>
                  </a:solidFill>
                  <a:latin typeface="思源黑体 CN Normal" panose="020B0400000000000000" charset="-122"/>
                  <a:ea typeface="思源黑体 CN Normal" panose="020B0400000000000000" charset="-122"/>
                  <a:cs typeface="+mn-ea"/>
                  <a:sym typeface="+mn-ea"/>
                </a:rPr>
                <a:t>.</a:t>
              </a:r>
              <a:r>
                <a:rPr sz="1200" b="1" dirty="0">
                  <a:solidFill>
                    <a:schemeClr val="bg2">
                      <a:lumMod val="85000"/>
                    </a:schemeClr>
                  </a:solidFill>
                  <a:latin typeface="思源黑体 CN Normal" panose="020B0400000000000000" charset="-122"/>
                  <a:ea typeface="思源黑体 CN Normal" panose="020B0400000000000000" charset="-122"/>
                  <a:cs typeface="+mn-ea"/>
                  <a:sym typeface="+mn-ea"/>
                </a:rPr>
                <a:t>Enter the core text content here</a:t>
              </a:r>
              <a:r>
                <a:rPr lang="en-US" sz="1200" b="1" dirty="0">
                  <a:solidFill>
                    <a:schemeClr val="bg2">
                      <a:lumMod val="85000"/>
                    </a:schemeClr>
                  </a:solidFill>
                  <a:latin typeface="思源黑体 CN Normal" panose="020B0400000000000000" charset="-122"/>
                  <a:ea typeface="思源黑体 CN Normal" panose="020B0400000000000000" charset="-122"/>
                  <a:cs typeface="+mn-ea"/>
                  <a:sym typeface="+mn-ea"/>
                </a:rPr>
                <a:t>.</a:t>
              </a:r>
              <a:endParaRPr lang="en-US" sz="1200" b="1" dirty="0">
                <a:solidFill>
                  <a:schemeClr val="bg2">
                    <a:lumMod val="85000"/>
                  </a:schemeClr>
                </a:solidFill>
                <a:latin typeface="思源黑体 CN Normal" panose="020B0400000000000000" charset="-122"/>
                <a:ea typeface="思源黑体 CN Normal" panose="020B0400000000000000" charset="-122"/>
                <a:cs typeface="+mn-ea"/>
                <a:sym typeface="+mn-ea"/>
              </a:endParaRPr>
            </a:p>
          </p:txBody>
        </p:sp>
        <p:sp>
          <p:nvSpPr>
            <p:cNvPr id="4" name="矩形 3"/>
            <p:cNvSpPr/>
            <p:nvPr/>
          </p:nvSpPr>
          <p:spPr>
            <a:xfrm>
              <a:off x="9693" y="4765"/>
              <a:ext cx="6507" cy="951"/>
            </a:xfrm>
            <a:prstGeom prst="rect">
              <a:avLst/>
            </a:prstGeom>
          </p:spPr>
          <p:txBody>
            <a:bodyPr wrap="square">
              <a:spAutoFit/>
            </a:bodyPr>
            <a:lstStyle/>
            <a:p>
              <a:pPr marL="0" marR="0" lvl="0" algn="l" defTabSz="914400" rtl="0" eaLnBrk="1" fontAlgn="auto" latinLnBrk="0" hangingPunct="1">
                <a:lnSpc>
                  <a:spcPts val="4000"/>
                </a:lnSpc>
                <a:spcBef>
                  <a:spcPts val="0"/>
                </a:spcBef>
                <a:spcAft>
                  <a:spcPts val="0"/>
                </a:spcAft>
                <a:buClrTx/>
                <a:buSzTx/>
                <a:buFontTx/>
                <a:buNone/>
                <a:defRPr/>
              </a:pPr>
              <a:r>
                <a:rPr kumimoji="0" lang="zh-CN" altLang="en-US" sz="4000" i="0" u="none" strike="noStrike" kern="1200" cap="none" spc="0" normalizeH="0" baseline="0">
                  <a:gradFill>
                    <a:gsLst>
                      <a:gs pos="0">
                        <a:srgbClr val="97BDEF"/>
                      </a:gs>
                      <a:gs pos="50000">
                        <a:srgbClr val="D5E1F3">
                          <a:alpha val="100000"/>
                        </a:srgbClr>
                      </a:gs>
                      <a:gs pos="100000">
                        <a:schemeClr val="bg2">
                          <a:lumMod val="95000"/>
                        </a:schemeClr>
                      </a:gs>
                    </a:gsLst>
                    <a:lin ang="16200000" scaled="0"/>
                  </a:gradFill>
                  <a:latin typeface="思源黑体 CN Bold" panose="020B0800000000000000" charset="-122"/>
                  <a:ea typeface="思源黑体 CN Bold" panose="020B0800000000000000" charset="-122"/>
                </a:rPr>
                <a:t>EDIT THE TITLE</a:t>
              </a:r>
              <a:endParaRPr kumimoji="0" lang="zh-CN" altLang="en-US" sz="4000" i="0" u="none" strike="noStrike" kern="1200" cap="none" spc="0" normalizeH="0" baseline="0">
                <a:gradFill>
                  <a:gsLst>
                    <a:gs pos="0">
                      <a:srgbClr val="97BDEF"/>
                    </a:gs>
                    <a:gs pos="50000">
                      <a:srgbClr val="D5E1F3">
                        <a:alpha val="100000"/>
                      </a:srgbClr>
                    </a:gs>
                    <a:gs pos="100000">
                      <a:schemeClr val="bg2">
                        <a:lumMod val="95000"/>
                      </a:schemeClr>
                    </a:gs>
                  </a:gsLst>
                  <a:lin ang="16200000" scaled="0"/>
                </a:gradFill>
                <a:latin typeface="思源黑体 CN Bold" panose="020B0800000000000000" charset="-122"/>
                <a:ea typeface="思源黑体 CN Bold" panose="020B0800000000000000" charset="-122"/>
              </a:endParaRPr>
            </a:p>
          </p:txBody>
        </p:sp>
        <p:sp>
          <p:nvSpPr>
            <p:cNvPr id="5" name="文本框 4"/>
            <p:cNvSpPr txBox="1"/>
            <p:nvPr/>
          </p:nvSpPr>
          <p:spPr>
            <a:xfrm>
              <a:off x="6399" y="4145"/>
              <a:ext cx="3294" cy="2931"/>
            </a:xfrm>
            <a:prstGeom prst="rect">
              <a:avLst/>
            </a:prstGeom>
            <a:noFill/>
          </p:spPr>
          <p:txBody>
            <a:bodyPr wrap="square" rtlCol="0">
              <a:spAutoFit/>
            </a:bodyPr>
            <a:lstStyle/>
            <a:p>
              <a:r>
                <a:rPr lang="zh-CN" altLang="en-US" sz="11500">
                  <a:gradFill>
                    <a:gsLst>
                      <a:gs pos="0">
                        <a:srgbClr val="97BDEF"/>
                      </a:gs>
                      <a:gs pos="50000">
                        <a:srgbClr val="D5E1F3">
                          <a:alpha val="100000"/>
                        </a:srgbClr>
                      </a:gs>
                      <a:gs pos="100000">
                        <a:schemeClr val="bg2">
                          <a:lumMod val="95000"/>
                        </a:schemeClr>
                      </a:gs>
                    </a:gsLst>
                    <a:lin ang="16200000" scaled="0"/>
                  </a:gradFill>
                  <a:latin typeface="思源黑体 CN Bold" panose="020B0800000000000000" charset="-122"/>
                  <a:ea typeface="思源黑体 CN Bold" panose="020B0800000000000000" charset="-122"/>
                </a:rPr>
                <a:t>0</a:t>
              </a:r>
              <a:r>
                <a:rPr lang="en-US" altLang="zh-CN" sz="11500">
                  <a:gradFill>
                    <a:gsLst>
                      <a:gs pos="0">
                        <a:srgbClr val="97BDEF"/>
                      </a:gs>
                      <a:gs pos="50000">
                        <a:srgbClr val="D5E1F3">
                          <a:alpha val="100000"/>
                        </a:srgbClr>
                      </a:gs>
                      <a:gs pos="100000">
                        <a:schemeClr val="bg2">
                          <a:lumMod val="95000"/>
                        </a:schemeClr>
                      </a:gs>
                    </a:gsLst>
                    <a:lin ang="16200000" scaled="0"/>
                  </a:gradFill>
                  <a:latin typeface="思源黑体 CN Bold" panose="020B0800000000000000" charset="-122"/>
                  <a:ea typeface="思源黑体 CN Bold" panose="020B0800000000000000" charset="-122"/>
                </a:rPr>
                <a:t>2</a:t>
              </a:r>
              <a:endParaRPr lang="en-US" altLang="zh-CN" sz="11500">
                <a:gradFill>
                  <a:gsLst>
                    <a:gs pos="0">
                      <a:srgbClr val="97BDEF"/>
                    </a:gs>
                    <a:gs pos="50000">
                      <a:srgbClr val="D5E1F3">
                        <a:alpha val="100000"/>
                      </a:srgbClr>
                    </a:gs>
                    <a:gs pos="100000">
                      <a:schemeClr val="bg2">
                        <a:lumMod val="95000"/>
                      </a:schemeClr>
                    </a:gs>
                  </a:gsLst>
                  <a:lin ang="16200000" scaled="0"/>
                </a:gradFill>
                <a:latin typeface="思源黑体 CN Bold" panose="020B0800000000000000" charset="-122"/>
                <a:ea typeface="思源黑体 CN Bold" panose="020B0800000000000000" charset="-122"/>
              </a:endParaRPr>
            </a:p>
          </p:txBody>
        </p:sp>
      </p:grpSp>
    </p:spTree>
    <p:custDataLst>
      <p:tags r:id="rId2"/>
    </p:custDataLst>
  </p:cSld>
  <p:clrMapOvr>
    <a:masterClrMapping/>
  </p:clrMapOvr>
  <p:transition advTm="3000">
    <p:plu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19125" y="606425"/>
            <a:ext cx="10625455" cy="5494020"/>
            <a:chOff x="975" y="955"/>
            <a:chExt cx="16733" cy="8652"/>
          </a:xfrm>
        </p:grpSpPr>
        <p:sp>
          <p:nvSpPr>
            <p:cNvPr id="48" name="直角三角形 23"/>
            <p:cNvSpPr/>
            <p:nvPr/>
          </p:nvSpPr>
          <p:spPr>
            <a:xfrm rot="18880177" flipH="1">
              <a:off x="3550" y="3965"/>
              <a:ext cx="1278" cy="1278"/>
            </a:xfrm>
            <a:prstGeom prst="rtTriangle">
              <a:avLst/>
            </a:prstGeom>
            <a:gradFill>
              <a:gsLst>
                <a:gs pos="0">
                  <a:srgbClr val="0C5FAC"/>
                </a:gs>
                <a:gs pos="60000">
                  <a:srgbClr val="283ECB"/>
                </a:gs>
              </a:gsLst>
              <a:lin ang="0" scaled="0"/>
            </a:gradFill>
            <a:ln w="12700">
              <a:noFill/>
            </a:ln>
          </p:spPr>
          <p:txBody>
            <a:bodyPr anchor="ctr"/>
            <a:lstStyle/>
            <a:p>
              <a:pPr algn="ctr">
                <a:buFont typeface="Arial" panose="020B0604020202020204" pitchFamily="34" charset="0"/>
              </a:pPr>
              <a:endParaRPr lang="zh-CN" altLang="zh-CN" dirty="0">
                <a:solidFill>
                  <a:srgbClr val="FFFFFF"/>
                </a:solidFill>
                <a:latin typeface="思源黑体 CN Normal" panose="020B0400000000000000" charset="-122"/>
                <a:cs typeface="思源黑体 CN Normal" panose="020B0400000000000000" charset="-122"/>
                <a:sym typeface="思源黑体 CN Normal" panose="020B0400000000000000" charset="-122"/>
              </a:endParaRPr>
            </a:p>
          </p:txBody>
        </p:sp>
        <p:sp>
          <p:nvSpPr>
            <p:cNvPr id="168" name="矩形 167"/>
            <p:cNvSpPr/>
            <p:nvPr/>
          </p:nvSpPr>
          <p:spPr>
            <a:xfrm>
              <a:off x="1717" y="955"/>
              <a:ext cx="6993" cy="951"/>
            </a:xfrm>
            <a:prstGeom prst="rect">
              <a:avLst/>
            </a:prstGeom>
          </p:spPr>
          <p:txBody>
            <a:bodyPr wrap="square">
              <a:spAutoFit/>
            </a:bodyPr>
            <a:lstStyle/>
            <a:p>
              <a:pPr marL="0" marR="0" lvl="0" indent="0" algn="l" defTabSz="914400" rtl="0" eaLnBrk="1" fontAlgn="auto" latinLnBrk="0" hangingPunct="1">
                <a:lnSpc>
                  <a:spcPts val="4000"/>
                </a:lnSpc>
                <a:spcBef>
                  <a:spcPts val="0"/>
                </a:spcBef>
                <a:spcAft>
                  <a:spcPts val="0"/>
                </a:spcAft>
                <a:buClrTx/>
                <a:buSzTx/>
                <a:buFontTx/>
                <a:buNone/>
                <a:defRPr/>
              </a:pPr>
              <a:r>
                <a:rPr lang="zh-CN" altLang="en-US" sz="3600">
                  <a:gradFill>
                    <a:gsLst>
                      <a:gs pos="0">
                        <a:srgbClr val="0063A2"/>
                      </a:gs>
                      <a:gs pos="100000">
                        <a:srgbClr val="431CE9"/>
                      </a:gs>
                    </a:gsLst>
                    <a:lin ang="5400000" scaled="0"/>
                  </a:gradFill>
                  <a:latin typeface="思源黑体 CN Bold" panose="020B0800000000000000" charset="-122"/>
                  <a:ea typeface="思源黑体 CN Bold" panose="020B0800000000000000" charset="-122"/>
                  <a:sym typeface="+mn-ea"/>
                </a:rPr>
                <a:t>在此输入标题</a:t>
              </a:r>
              <a:endParaRPr kumimoji="0" lang="zh-CN" altLang="en-US" sz="3600" b="0" i="0" u="none" strike="noStrike" kern="1200" cap="none" spc="0" normalizeH="0" baseline="0">
                <a:blipFill>
                  <a:blip r:embed="rId1"/>
                  <a:stretch>
                    <a:fillRect/>
                  </a:stretch>
                </a:blipFill>
                <a:latin typeface="思源黑体 CN Bold" panose="020B0800000000000000" charset="-122"/>
                <a:ea typeface="思源黑体 CN Bold" panose="020B0800000000000000" charset="-122"/>
                <a:cs typeface="+mn-cs"/>
              </a:endParaRPr>
            </a:p>
          </p:txBody>
        </p:sp>
        <p:sp>
          <p:nvSpPr>
            <p:cNvPr id="58" name="矩形 19"/>
            <p:cNvSpPr/>
            <p:nvPr/>
          </p:nvSpPr>
          <p:spPr>
            <a:xfrm flipH="1">
              <a:off x="1096" y="6549"/>
              <a:ext cx="3341" cy="3059"/>
            </a:xfrm>
            <a:prstGeom prst="rect">
              <a:avLst/>
            </a:prstGeom>
            <a:solidFill>
              <a:schemeClr val="bg2">
                <a:lumMod val="95000"/>
              </a:schemeClr>
            </a:solidFill>
            <a:ln w="12700">
              <a:noFill/>
            </a:ln>
          </p:spPr>
          <p:txBody>
            <a:bodyPr anchor="ctr"/>
            <a:lstStyle/>
            <a:p>
              <a:pPr algn="ctr">
                <a:buFont typeface="Arial" panose="020B0604020202020204" pitchFamily="34" charset="0"/>
              </a:pPr>
              <a:endParaRPr lang="zh-CN" altLang="zh-CN" dirty="0">
                <a:solidFill>
                  <a:srgbClr val="FFFFFF"/>
                </a:solidFill>
                <a:latin typeface="思源黑体 CN Normal" panose="020B0400000000000000" charset="-122"/>
                <a:cs typeface="思源黑体 CN Normal" panose="020B0400000000000000" charset="-122"/>
                <a:sym typeface="思源黑体 CN Normal" panose="020B0400000000000000" charset="-122"/>
              </a:endParaRPr>
            </a:p>
          </p:txBody>
        </p:sp>
        <p:sp>
          <p:nvSpPr>
            <p:cNvPr id="47" name="矩形 19"/>
            <p:cNvSpPr/>
            <p:nvPr/>
          </p:nvSpPr>
          <p:spPr>
            <a:xfrm flipH="1">
              <a:off x="1079" y="2920"/>
              <a:ext cx="3402" cy="3059"/>
            </a:xfrm>
            <a:prstGeom prst="rect">
              <a:avLst/>
            </a:prstGeom>
            <a:gradFill>
              <a:gsLst>
                <a:gs pos="0">
                  <a:srgbClr val="0C5FAC"/>
                </a:gs>
                <a:gs pos="60000">
                  <a:srgbClr val="283ECB"/>
                </a:gs>
              </a:gsLst>
              <a:lin ang="0" scaled="0"/>
            </a:gradFill>
            <a:ln w="12700">
              <a:noFill/>
            </a:ln>
          </p:spPr>
          <p:txBody>
            <a:bodyPr anchor="ctr"/>
            <a:lstStyle/>
            <a:p>
              <a:pPr algn="ctr">
                <a:buFont typeface="Arial" panose="020B0604020202020204" pitchFamily="34" charset="0"/>
              </a:pPr>
              <a:endParaRPr lang="zh-CN" altLang="zh-CN" dirty="0">
                <a:solidFill>
                  <a:srgbClr val="FFFFFF"/>
                </a:solidFill>
                <a:latin typeface="思源黑体 CN Normal" panose="020B0400000000000000" charset="-122"/>
                <a:cs typeface="思源黑体 CN Normal" panose="020B0400000000000000" charset="-122"/>
                <a:sym typeface="思源黑体 CN Normal" panose="020B0400000000000000" charset="-122"/>
              </a:endParaRPr>
            </a:p>
          </p:txBody>
        </p:sp>
        <p:sp>
          <p:nvSpPr>
            <p:cNvPr id="52" name="矩形 51"/>
            <p:cNvSpPr/>
            <p:nvPr/>
          </p:nvSpPr>
          <p:spPr>
            <a:xfrm>
              <a:off x="5272" y="2919"/>
              <a:ext cx="12436" cy="3059"/>
            </a:xfrm>
            <a:prstGeom prst="rect">
              <a:avLst/>
            </a:pr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思源黑体 CN Normal" panose="020B0400000000000000" charset="-122"/>
              </a:endParaRPr>
            </a:p>
          </p:txBody>
        </p:sp>
        <p:sp>
          <p:nvSpPr>
            <p:cNvPr id="68" name="椭圆 67"/>
            <p:cNvSpPr/>
            <p:nvPr/>
          </p:nvSpPr>
          <p:spPr>
            <a:xfrm>
              <a:off x="1729" y="3510"/>
              <a:ext cx="1877" cy="187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思源黑体 CN Normal" panose="020B0400000000000000" charset="-122"/>
              </a:endParaRPr>
            </a:p>
          </p:txBody>
        </p:sp>
        <p:sp>
          <p:nvSpPr>
            <p:cNvPr id="59" name="直角三角形 23"/>
            <p:cNvSpPr/>
            <p:nvPr/>
          </p:nvSpPr>
          <p:spPr>
            <a:xfrm rot="13519821">
              <a:off x="3506" y="7502"/>
              <a:ext cx="1278" cy="1278"/>
            </a:xfrm>
            <a:prstGeom prst="rtTriangle">
              <a:avLst/>
            </a:prstGeom>
            <a:solidFill>
              <a:schemeClr val="bg2">
                <a:lumMod val="95000"/>
              </a:schemeClr>
            </a:solidFill>
            <a:ln w="12700">
              <a:noFill/>
            </a:ln>
          </p:spPr>
          <p:txBody>
            <a:bodyPr anchor="ctr"/>
            <a:lstStyle/>
            <a:p>
              <a:pPr algn="ctr">
                <a:buFont typeface="Arial" panose="020B0604020202020204" pitchFamily="34" charset="0"/>
              </a:pPr>
              <a:endParaRPr lang="zh-CN" altLang="zh-CN" dirty="0">
                <a:solidFill>
                  <a:srgbClr val="FFFFFF"/>
                </a:solidFill>
                <a:latin typeface="思源黑体 CN Normal" panose="020B0400000000000000" charset="-122"/>
                <a:cs typeface="思源黑体 CN Normal" panose="020B0400000000000000" charset="-122"/>
                <a:sym typeface="思源黑体 CN Normal" panose="020B0400000000000000" charset="-122"/>
              </a:endParaRPr>
            </a:p>
          </p:txBody>
        </p:sp>
        <p:sp>
          <p:nvSpPr>
            <p:cNvPr id="60" name="矩形 59"/>
            <p:cNvSpPr/>
            <p:nvPr/>
          </p:nvSpPr>
          <p:spPr>
            <a:xfrm>
              <a:off x="5228" y="6549"/>
              <a:ext cx="12437" cy="3059"/>
            </a:xfrm>
            <a:prstGeom prst="rect">
              <a:avLst/>
            </a:prstGeom>
            <a:gradFill>
              <a:gsLst>
                <a:gs pos="0">
                  <a:srgbClr val="0C5FAC"/>
                </a:gs>
                <a:gs pos="49000">
                  <a:srgbClr val="283EC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思源黑体 CN Normal" panose="020B0400000000000000" charset="-122"/>
              </a:endParaRPr>
            </a:p>
          </p:txBody>
        </p:sp>
        <p:sp>
          <p:nvSpPr>
            <p:cNvPr id="70" name="椭圆 69"/>
            <p:cNvSpPr/>
            <p:nvPr/>
          </p:nvSpPr>
          <p:spPr>
            <a:xfrm>
              <a:off x="1727" y="7153"/>
              <a:ext cx="1976" cy="19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思源黑体 CN Normal" panose="020B0400000000000000" charset="-122"/>
              </a:endParaRPr>
            </a:p>
          </p:txBody>
        </p:sp>
        <p:sp>
          <p:nvSpPr>
            <p:cNvPr id="62" name="文本框 34"/>
            <p:cNvSpPr txBox="1"/>
            <p:nvPr/>
          </p:nvSpPr>
          <p:spPr>
            <a:xfrm>
              <a:off x="5534" y="3200"/>
              <a:ext cx="3544" cy="580"/>
            </a:xfrm>
            <a:prstGeom prst="rect">
              <a:avLst/>
            </a:prstGeom>
            <a:noFill/>
          </p:spPr>
          <p:txBody>
            <a:bodyPr wrap="square" rtlCol="0">
              <a:spAutoFit/>
            </a:bodyPr>
            <a:lstStyle/>
            <a:p>
              <a:pPr algn="l"/>
              <a:r>
                <a:rPr lang="en-US" altLang="zh-CN" b="1" dirty="0">
                  <a:solidFill>
                    <a:srgbClr val="0B2D9E"/>
                  </a:solidFill>
                  <a:latin typeface="思源黑体 CN Normal" panose="020B0400000000000000" charset="-122"/>
                  <a:ea typeface="思源黑体 CN Normal" panose="020B0400000000000000" charset="-122"/>
                  <a:cs typeface="思源黑体 CN Normal" panose="020B0400000000000000" charset="-122"/>
                </a:rPr>
                <a:t>EDIT CORE TEXT</a:t>
              </a:r>
              <a:endParaRPr lang="en-US" altLang="zh-CN" b="1" dirty="0">
                <a:solidFill>
                  <a:srgbClr val="0B2D9E"/>
                </a:solidFill>
                <a:latin typeface="思源黑体 CN Normal" panose="020B0400000000000000" charset="-122"/>
                <a:ea typeface="思源黑体 CN Normal" panose="020B0400000000000000" charset="-122"/>
                <a:cs typeface="思源黑体 CN Normal" panose="020B0400000000000000" charset="-122"/>
                <a:sym typeface="+mn-ea"/>
              </a:endParaRPr>
            </a:p>
          </p:txBody>
        </p:sp>
        <p:sp>
          <p:nvSpPr>
            <p:cNvPr id="63" name="文本框 62"/>
            <p:cNvSpPr txBox="1"/>
            <p:nvPr/>
          </p:nvSpPr>
          <p:spPr>
            <a:xfrm>
              <a:off x="5534" y="4055"/>
              <a:ext cx="11623" cy="1452"/>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latin typeface="思源黑体 CN Normal" panose="020B0400000000000000" charset="-122"/>
                  <a:ea typeface="思源黑体 CN Normal" panose="020B0400000000000000" charset="-122"/>
                  <a:cs typeface="思源黑体 CN Bold" panose="020B0800000000000000" charset="-122"/>
                  <a:sym typeface="+mn-ea"/>
                </a:rPr>
                <a:t>Enter the core text content here.Enter the core text content here.Enter the core text content here.Enter the core text content here.Enter the core text content here.Enter the core text content here.Enter the core text content here.Enter the core text content here.</a:t>
              </a:r>
              <a:endParaRPr lang="en-US" altLang="en-US" sz="1200">
                <a:solidFill>
                  <a:schemeClr val="tx1">
                    <a:lumMod val="50000"/>
                    <a:lumOff val="50000"/>
                  </a:schemeClr>
                </a:solidFill>
                <a:latin typeface="思源黑体 CN Normal" panose="020B0400000000000000" charset="-122"/>
                <a:ea typeface="思源黑体 CN Normal" panose="020B0400000000000000" charset="-122"/>
                <a:cs typeface="思源黑体 CN Bold" panose="020B0800000000000000" charset="-122"/>
                <a:sym typeface="+mn-ea"/>
              </a:endParaRPr>
            </a:p>
          </p:txBody>
        </p:sp>
        <p:cxnSp>
          <p:nvCxnSpPr>
            <p:cNvPr id="64" name="直接连接符 63"/>
            <p:cNvCxnSpPr/>
            <p:nvPr/>
          </p:nvCxnSpPr>
          <p:spPr>
            <a:xfrm>
              <a:off x="5657" y="3873"/>
              <a:ext cx="2793" cy="0"/>
            </a:xfrm>
            <a:prstGeom prst="line">
              <a:avLst/>
            </a:prstGeom>
            <a:ln>
              <a:solidFill>
                <a:srgbClr val="0B2D9E"/>
              </a:solidFill>
            </a:ln>
          </p:spPr>
          <p:style>
            <a:lnRef idx="1">
              <a:schemeClr val="accent1"/>
            </a:lnRef>
            <a:fillRef idx="0">
              <a:schemeClr val="accent1"/>
            </a:fillRef>
            <a:effectRef idx="0">
              <a:schemeClr val="accent1"/>
            </a:effectRef>
            <a:fontRef idx="minor">
              <a:schemeClr val="tx1"/>
            </a:fontRef>
          </p:style>
        </p:cxnSp>
        <p:sp>
          <p:nvSpPr>
            <p:cNvPr id="65" name="文本框 34"/>
            <p:cNvSpPr txBox="1"/>
            <p:nvPr/>
          </p:nvSpPr>
          <p:spPr>
            <a:xfrm>
              <a:off x="5534" y="6917"/>
              <a:ext cx="3544" cy="580"/>
            </a:xfrm>
            <a:prstGeom prst="rect">
              <a:avLst/>
            </a:prstGeom>
            <a:noFill/>
          </p:spPr>
          <p:txBody>
            <a:bodyPr wrap="square" rtlCol="0">
              <a:spAutoFit/>
            </a:bodyPr>
            <a:lstStyle/>
            <a:p>
              <a:pPr algn="l"/>
              <a:r>
                <a:rPr lang="en-US" altLang="zh-CN" b="1" dirty="0">
                  <a:solidFill>
                    <a:schemeClr val="bg1"/>
                  </a:solidFill>
                  <a:latin typeface="思源黑体 CN Normal" panose="020B0400000000000000" charset="-122"/>
                  <a:ea typeface="思源黑体 CN Normal" panose="020B0400000000000000" charset="-122"/>
                  <a:cs typeface="思源黑体 CN Normal" panose="020B0400000000000000" charset="-122"/>
                  <a:sym typeface="+mn-ea"/>
                </a:rPr>
                <a:t>EDIT CORE TEXT</a:t>
              </a:r>
              <a:endParaRPr lang="en-US" altLang="zh-CN" b="1" dirty="0">
                <a:solidFill>
                  <a:schemeClr val="bg1"/>
                </a:solidFill>
                <a:latin typeface="思源黑体 CN Normal" panose="020B0400000000000000" charset="-122"/>
                <a:ea typeface="思源黑体 CN Normal" panose="020B0400000000000000" charset="-122"/>
                <a:cs typeface="思源黑体 CN Normal" panose="020B0400000000000000" charset="-122"/>
                <a:sym typeface="+mn-ea"/>
              </a:endParaRPr>
            </a:p>
          </p:txBody>
        </p:sp>
        <p:sp>
          <p:nvSpPr>
            <p:cNvPr id="66" name="文本框 65"/>
            <p:cNvSpPr txBox="1"/>
            <p:nvPr/>
          </p:nvSpPr>
          <p:spPr>
            <a:xfrm>
              <a:off x="5534" y="7772"/>
              <a:ext cx="11623" cy="1452"/>
            </a:xfrm>
            <a:prstGeom prst="rect">
              <a:avLst/>
            </a:prstGeom>
            <a:noFill/>
          </p:spPr>
          <p:txBody>
            <a:bodyPr wrap="square" rtlCol="0">
              <a:spAutoFit/>
            </a:bodyPr>
            <a:lstStyle/>
            <a:p>
              <a:pPr algn="just">
                <a:lnSpc>
                  <a:spcPct val="150000"/>
                </a:lnSpc>
              </a:pPr>
              <a:r>
                <a:rPr lang="en-US" sz="1200">
                  <a:solidFill>
                    <a:schemeClr val="bg1"/>
                  </a:solidFill>
                  <a:latin typeface="思源黑体 CN Normal" panose="020B0400000000000000" charset="-122"/>
                  <a:ea typeface="思源黑体 CN Normal" panose="020B0400000000000000" charset="-122"/>
                  <a:cs typeface="思源黑体 CN Bold" panose="020B0800000000000000" charset="-122"/>
                  <a:sym typeface="+mn-ea"/>
                </a:rPr>
                <a:t>Enter the core text content here.Enter the core text content here.Enter the core text content here.Enter the core text content here.Enter the core text content here.Enter the core text content here.Enter the core text content here.Enter the core text content here.</a:t>
              </a:r>
              <a:endParaRPr lang="en-US" altLang="en-US" sz="1200">
                <a:solidFill>
                  <a:schemeClr val="bg1"/>
                </a:solidFill>
                <a:latin typeface="思源黑体 CN Normal" panose="020B0400000000000000" charset="-122"/>
                <a:ea typeface="思源黑体 CN Normal" panose="020B0400000000000000" charset="-122"/>
                <a:cs typeface="思源黑体 CN Bold" panose="020B0800000000000000" charset="-122"/>
                <a:sym typeface="+mn-ea"/>
              </a:endParaRPr>
            </a:p>
          </p:txBody>
        </p:sp>
        <p:cxnSp>
          <p:nvCxnSpPr>
            <p:cNvPr id="67" name="直接连接符 66"/>
            <p:cNvCxnSpPr/>
            <p:nvPr/>
          </p:nvCxnSpPr>
          <p:spPr>
            <a:xfrm>
              <a:off x="5657" y="7590"/>
              <a:ext cx="279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图片 3" descr="303b343532323933303bb9a4b3ccd1e9cad5"/>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48" y="3730"/>
              <a:ext cx="1440" cy="1440"/>
            </a:xfrm>
            <a:prstGeom prst="rect">
              <a:avLst/>
            </a:prstGeom>
          </p:spPr>
        </p:pic>
        <p:pic>
          <p:nvPicPr>
            <p:cNvPr id="5" name="图片 4" descr="303b343532323932393bb9a4b3ccd6cac1bf"/>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948" y="7420"/>
              <a:ext cx="1440" cy="1440"/>
            </a:xfrm>
            <a:prstGeom prst="rect">
              <a:avLst/>
            </a:prstGeom>
          </p:spPr>
        </p:pic>
        <p:pic>
          <p:nvPicPr>
            <p:cNvPr id="2" name="图片 1" descr="303b333634353330313bbcfdcdb7"/>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flipH="1">
              <a:off x="975" y="1059"/>
              <a:ext cx="742" cy="742"/>
            </a:xfrm>
            <a:prstGeom prst="rect">
              <a:avLst/>
            </a:prstGeom>
          </p:spPr>
        </p:pic>
      </p:grpSp>
    </p:spTree>
    <p:custDataLst>
      <p:tags r:id="rId8"/>
    </p:custDataLst>
  </p:cSld>
  <p:clrMapOvr>
    <a:masterClrMapping/>
  </p:clrMapOvr>
  <p:transition advTm="3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2" fill="hold" nodeType="afterEffect">
                                  <p:stCondLst>
                                    <p:cond delay="0"/>
                                  </p:stCondLst>
                                  <p:childTnLst>
                                    <p:set>
                                      <p:cBhvr>
                                        <p:cTn id="6" dur="500" fill="hold">
                                          <p:stCondLst>
                                            <p:cond delay="0"/>
                                          </p:stCondLst>
                                        </p:cTn>
                                        <p:tgtEl>
                                          <p:spTgt spid="3"/>
                                        </p:tgtEl>
                                        <p:attrNameLst>
                                          <p:attrName>style.visibility</p:attrName>
                                        </p:attrNameLst>
                                      </p:cBhvr>
                                      <p:to>
                                        <p:strVal val="visible"/>
                                      </p:to>
                                    </p:set>
                                    <p:animEffect transition="in" filter="wheel(2)">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0.xml><?xml version="1.0" encoding="utf-8"?>
<p:tagLst xmlns:p="http://schemas.openxmlformats.org/presentationml/2006/main">
  <p:tag name="KSO_WM_BEAUTIFY_FLAG" val="#wm#"/>
  <p:tag name="KSO_WM_TEMPLATE_CATEGORY" val="custom"/>
  <p:tag name="KSO_WM_TEMPLATE_INDEX" val="20205081"/>
</p:tagLst>
</file>

<file path=ppt/tags/tag11.xml><?xml version="1.0" encoding="utf-8"?>
<p:tagLst xmlns:p="http://schemas.openxmlformats.org/presentationml/2006/main">
  <p:tag name="KSO_WM_BEAUTIFY_FLAG" val="#wm#"/>
  <p:tag name="KSO_WM_TEMPLATE_CATEGORY" val="custom"/>
  <p:tag name="KSO_WM_TEMPLATE_INDEX" val="20205081"/>
</p:tagLst>
</file>

<file path=ppt/tags/tag12.xml><?xml version="1.0" encoding="utf-8"?>
<p:tagLst xmlns:p="http://schemas.openxmlformats.org/presentationml/2006/main">
  <p:tag name="KSO_WM_BEAUTIFY_FLAG" val="#wm#"/>
  <p:tag name="KSO_WM_TEMPLATE_CATEGORY" val="custom"/>
  <p:tag name="KSO_WM_TEMPLATE_INDEX" val="20205081"/>
</p:tagLst>
</file>

<file path=ppt/tags/tag13.xml><?xml version="1.0" encoding="utf-8"?>
<p:tagLst xmlns:p="http://schemas.openxmlformats.org/presentationml/2006/main">
  <p:tag name="KSO_WM_BEAUTIFY_FLAG" val="#wm#"/>
  <p:tag name="KSO_WM_TEMPLATE_CATEGORY" val="custom"/>
  <p:tag name="KSO_WM_TEMPLATE_INDEX" val="20205081"/>
</p:tagLst>
</file>

<file path=ppt/tags/tag14.xml><?xml version="1.0" encoding="utf-8"?>
<p:tagLst xmlns:p="http://schemas.openxmlformats.org/presentationml/2006/main">
  <p:tag name="KSO_WM_BEAUTIFY_FLAG" val="#wm#"/>
  <p:tag name="KSO_WM_TEMPLATE_CATEGORY" val="custom"/>
  <p:tag name="KSO_WM_TEMPLATE_INDEX" val="20205081"/>
</p:tagLst>
</file>

<file path=ppt/tags/tag15.xml><?xml version="1.0" encoding="utf-8"?>
<p:tagLst xmlns:p="http://schemas.openxmlformats.org/presentationml/2006/main">
  <p:tag name="KSO_WM_BEAUTIFY_FLAG" val="#wm#"/>
  <p:tag name="KSO_WM_TEMPLATE_CATEGORY" val="custom"/>
  <p:tag name="KSO_WM_TEMPLATE_INDEX" val="20205081"/>
</p:tagLst>
</file>

<file path=ppt/tags/tag16.xml><?xml version="1.0" encoding="utf-8"?>
<p:tagLst xmlns:p="http://schemas.openxmlformats.org/presentationml/2006/main">
  <p:tag name="KSO_WM_BEAUTIFY_FLAG" val="#wm#"/>
  <p:tag name="KSO_WM_TEMPLATE_CATEGORY" val="custom"/>
  <p:tag name="KSO_WM_TEMPLATE_INDEX" val="20205081"/>
</p:tagLst>
</file>

<file path=ppt/tags/tag17.xml><?xml version="1.0" encoding="utf-8"?>
<p:tagLst xmlns:p="http://schemas.openxmlformats.org/presentationml/2006/main">
  <p:tag name="KSO_WM_BEAUTIFY_FLAG" val="#wm#"/>
  <p:tag name="KSO_WM_TEMPLATE_CATEGORY" val="custom"/>
  <p:tag name="KSO_WM_TEMPLATE_INDEX" val="20205081"/>
</p:tagLst>
</file>

<file path=ppt/tags/tag18.xml><?xml version="1.0" encoding="utf-8"?>
<p:tagLst xmlns:p="http://schemas.openxmlformats.org/presentationml/2006/main">
  <p:tag name="KSO_WM_BEAUTIFY_FLAG" val="#wm#"/>
  <p:tag name="KSO_WM_TEMPLATE_CATEGORY" val="custom"/>
  <p:tag name="KSO_WM_TEMPLATE_INDEX" val="20205081"/>
</p:tagLst>
</file>

<file path=ppt/tags/tag19.xml><?xml version="1.0" encoding="utf-8"?>
<p:tagLst xmlns:p="http://schemas.openxmlformats.org/presentationml/2006/main">
  <p:tag name="KSO_WM_BEAUTIFY_FLAG" val="#wm#"/>
  <p:tag name="KSO_WM_TEMPLATE_CATEGORY" val="custom"/>
  <p:tag name="KSO_WM_TEMPLATE_INDEX" val="20205081"/>
</p:tagLst>
</file>

<file path=ppt/tags/tag2.xml><?xml version="1.0" encoding="utf-8"?>
<p:tagLst xmlns:p="http://schemas.openxmlformats.org/presentationml/2006/main">
  <p:tag name="KSO_WM_BEAUTIFY_FLAG" val="#wm#"/>
  <p:tag name="KSO_WM_TEMPLATE_CATEGORY" val="custom"/>
  <p:tag name="KSO_WM_TEMPLATE_INDEX" val="20205081"/>
</p:tagLst>
</file>

<file path=ppt/tags/tag20.xml><?xml version="1.0" encoding="utf-8"?>
<p:tagLst xmlns:p="http://schemas.openxmlformats.org/presentationml/2006/main">
  <p:tag name="KSO_WM_BEAUTIFY_FLAG" val="#wm#"/>
  <p:tag name="KSO_WM_TEMPLATE_CATEGORY" val="custom"/>
  <p:tag name="KSO_WM_TEMPLATE_INDEX" val="20205081"/>
</p:tagLst>
</file>

<file path=ppt/tags/tag21.xml><?xml version="1.0" encoding="utf-8"?>
<p:tagLst xmlns:p="http://schemas.openxmlformats.org/presentationml/2006/main">
  <p:tag name="KSO_WM_BEAUTIFY_FLAG" val="#wm#"/>
  <p:tag name="KSO_WM_TEMPLATE_CATEGORY" val="custom"/>
  <p:tag name="KSO_WM_TEMPLATE_INDEX" val="20205081"/>
</p:tagLst>
</file>

<file path=ppt/tags/tag3.xml><?xml version="1.0" encoding="utf-8"?>
<p:tagLst xmlns:p="http://schemas.openxmlformats.org/presentationml/2006/main">
  <p:tag name="KSO_WM_BEAUTIFY_FLAG" val="#wm#"/>
  <p:tag name="KSO_WM_TEMPLATE_CATEGORY" val="custom"/>
  <p:tag name="KSO_WM_TEMPLATE_INDEX" val="20205081"/>
</p:tagLst>
</file>

<file path=ppt/tags/tag4.xml><?xml version="1.0" encoding="utf-8"?>
<p:tagLst xmlns:p="http://schemas.openxmlformats.org/presentationml/2006/main">
  <p:tag name="KSO_WM_BEAUTIFY_FLAG" val="#wm#"/>
  <p:tag name="KSO_WM_TEMPLATE_CATEGORY" val="custom"/>
  <p:tag name="KSO_WM_TEMPLATE_INDEX" val="20205081"/>
</p:tagLst>
</file>

<file path=ppt/tags/tag5.xml><?xml version="1.0" encoding="utf-8"?>
<p:tagLst xmlns:p="http://schemas.openxmlformats.org/presentationml/2006/main">
  <p:tag name="KSO_WM_BEAUTIFY_FLAG" val="#wm#"/>
  <p:tag name="KSO_WM_TEMPLATE_CATEGORY" val="custom"/>
  <p:tag name="KSO_WM_TEMPLATE_INDEX" val="20205081"/>
</p:tagLst>
</file>

<file path=ppt/tags/tag6.xml><?xml version="1.0" encoding="utf-8"?>
<p:tagLst xmlns:p="http://schemas.openxmlformats.org/presentationml/2006/main">
  <p:tag name="KSO_WM_BEAUTIFY_FLAG" val="#wm#"/>
  <p:tag name="KSO_WM_TEMPLATE_CATEGORY" val="custom"/>
  <p:tag name="KSO_WM_TEMPLATE_INDEX" val="20205081"/>
</p:tagLst>
</file>

<file path=ppt/tags/tag7.xml><?xml version="1.0" encoding="utf-8"?>
<p:tagLst xmlns:p="http://schemas.openxmlformats.org/presentationml/2006/main">
  <p:tag name="KSO_WM_BEAUTIFY_FLAG" val="#wm#"/>
  <p:tag name="KSO_WM_TEMPLATE_CATEGORY" val="custom"/>
  <p:tag name="KSO_WM_TEMPLATE_INDEX" val="20205081"/>
</p:tagLst>
</file>

<file path=ppt/tags/tag8.xml><?xml version="1.0" encoding="utf-8"?>
<p:tagLst xmlns:p="http://schemas.openxmlformats.org/presentationml/2006/main">
  <p:tag name="KSO_WM_BEAUTIFY_FLAG" val="#wm#"/>
  <p:tag name="KSO_WM_TEMPLATE_CATEGORY" val="custom"/>
  <p:tag name="KSO_WM_TEMPLATE_INDEX" val="20205081"/>
</p:tagLst>
</file>

<file path=ppt/tags/tag9.xml><?xml version="1.0" encoding="utf-8"?>
<p:tagLst xmlns:p="http://schemas.openxmlformats.org/presentationml/2006/main">
  <p:tag name="KSO_WM_BEAUTIFY_FLAG" val="#wm#"/>
  <p:tag name="KSO_WM_TEMPLATE_CATEGORY" val="custom"/>
  <p:tag name="KSO_WM_TEMPLATE_INDEX" val="20205081"/>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7784</Words>
  <Application>WPS 演示</Application>
  <PresentationFormat>宽屏</PresentationFormat>
  <Paragraphs>313</Paragraphs>
  <Slides>20</Slides>
  <Notes>1</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20</vt:i4>
      </vt:variant>
    </vt:vector>
  </HeadingPairs>
  <TitlesOfParts>
    <vt:vector size="36" baseType="lpstr">
      <vt:lpstr>Arial</vt:lpstr>
      <vt:lpstr>宋体</vt:lpstr>
      <vt:lpstr>Wingdings</vt:lpstr>
      <vt:lpstr>微软雅黑</vt:lpstr>
      <vt:lpstr>Wingdings</vt:lpstr>
      <vt:lpstr>思源黑体 CN Bold</vt:lpstr>
      <vt:lpstr>思源黑体 CN Normal</vt:lpstr>
      <vt:lpstr>Gill Sans</vt:lpstr>
      <vt:lpstr>Calibri</vt:lpstr>
      <vt:lpstr>Arial Unicode MS</vt:lpstr>
      <vt:lpstr>Bebas</vt:lpstr>
      <vt:lpstr>Lato Regular</vt:lpstr>
      <vt:lpstr>Lato</vt:lpstr>
      <vt:lpstr>字魂36号-正文宋楷</vt:lpstr>
      <vt:lpstr>linea-weather-10</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Administrator</dc:creator>
  <cp:lastModifiedBy>鲤鱼旗</cp:lastModifiedBy>
  <cp:revision>181</cp:revision>
  <dcterms:created xsi:type="dcterms:W3CDTF">2019-06-19T02:08:00Z</dcterms:created>
  <dcterms:modified xsi:type="dcterms:W3CDTF">2021-03-07T05:44:38Z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2052-11.1.0.10314</vt:lpwstr>
  </property>
</Properties>
</file>