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8"/>
  </p:notesMasterIdLst>
  <p:sldIdLst>
    <p:sldId id="291" r:id="rId2"/>
    <p:sldId id="282" r:id="rId3"/>
    <p:sldId id="284" r:id="rId4"/>
    <p:sldId id="277" r:id="rId5"/>
    <p:sldId id="263" r:id="rId6"/>
    <p:sldId id="300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24D"/>
    <a:srgbClr val="7AA06B"/>
    <a:srgbClr val="CBDCB1"/>
    <a:srgbClr val="DB732C"/>
    <a:srgbClr val="D0EDA9"/>
    <a:srgbClr val="B8C69C"/>
    <a:srgbClr val="BCF484"/>
    <a:srgbClr val="88F97F"/>
    <a:srgbClr val="994C52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88" autoAdjust="0"/>
    <p:restoredTop sz="94660"/>
  </p:normalViewPr>
  <p:slideViewPr>
    <p:cSldViewPr snapToGrid="0">
      <p:cViewPr varScale="1">
        <p:scale>
          <a:sx n="41" d="100"/>
          <a:sy n="41" d="100"/>
        </p:scale>
        <p:origin x="64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7324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87-45CB-B8E5-A8247C6B0D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827296"/>
        <c:axId val="679827856"/>
      </c:barChart>
      <c:catAx>
        <c:axId val="6798272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827856"/>
        <c:crosses val="autoZero"/>
        <c:auto val="1"/>
        <c:lblAlgn val="ctr"/>
        <c:lblOffset val="100"/>
        <c:noMultiLvlLbl val="0"/>
      </c:catAx>
      <c:valAx>
        <c:axId val="679827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982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2019/7/8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19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23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22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589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32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0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30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21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08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81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F0C1287-F253-4D8F-BD7F-D238F63A7EB6}"/>
              </a:ext>
            </a:extLst>
          </p:cNvPr>
          <p:cNvSpPr txBox="1"/>
          <p:nvPr/>
        </p:nvSpPr>
        <p:spPr>
          <a:xfrm>
            <a:off x="4502845" y="2505249"/>
            <a:ext cx="333363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dirty="0">
                <a:solidFill>
                  <a:srgbClr val="17324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rPr>
              <a:t>极简</a:t>
            </a:r>
            <a:endParaRPr lang="en-US" altLang="zh-CN" sz="4800" dirty="0">
              <a:solidFill>
                <a:srgbClr val="17324D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经典综艺体简" panose="02010609000101010101" pitchFamily="49" charset="-122"/>
            </a:endParaRPr>
          </a:p>
          <a:p>
            <a:pPr algn="ctr"/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rPr>
              <a:t>PPT</a:t>
            </a:r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rPr>
              <a:t>模板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6BAEDCA-B0DB-409A-93C5-16B662A54466}"/>
              </a:ext>
            </a:extLst>
          </p:cNvPr>
          <p:cNvGrpSpPr/>
          <p:nvPr/>
        </p:nvGrpSpPr>
        <p:grpSpPr>
          <a:xfrm>
            <a:off x="4634353" y="1563756"/>
            <a:ext cx="3082319" cy="757891"/>
            <a:chOff x="4634353" y="1563756"/>
            <a:chExt cx="3082319" cy="75789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BDA76C52-21BF-4F94-952C-8714BD6264B0}"/>
                </a:ext>
              </a:extLst>
            </p:cNvPr>
            <p:cNvSpPr/>
            <p:nvPr/>
          </p:nvSpPr>
          <p:spPr>
            <a:xfrm>
              <a:off x="4810539" y="1563756"/>
              <a:ext cx="2729948" cy="757891"/>
            </a:xfrm>
            <a:prstGeom prst="rect">
              <a:avLst/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0E9FA1CD-8CC7-47D3-9155-F5394919D37A}"/>
                </a:ext>
              </a:extLst>
            </p:cNvPr>
            <p:cNvSpPr txBox="1"/>
            <p:nvPr/>
          </p:nvSpPr>
          <p:spPr>
            <a:xfrm>
              <a:off x="4634353" y="1780468"/>
              <a:ext cx="30823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xxx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  汇报时间：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xxxx</a:t>
              </a:r>
              <a:endPara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0B72E0F-FEF2-4402-8222-2F6CEA0D8552}"/>
              </a:ext>
            </a:extLst>
          </p:cNvPr>
          <p:cNvCxnSpPr>
            <a:cxnSpLocks/>
          </p:cNvCxnSpPr>
          <p:nvPr/>
        </p:nvCxnSpPr>
        <p:spPr>
          <a:xfrm flipH="1">
            <a:off x="4502846" y="980661"/>
            <a:ext cx="1129328" cy="1340986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AE98C59-2C2A-4813-B47B-D058E1342CF6}"/>
              </a:ext>
            </a:extLst>
          </p:cNvPr>
          <p:cNvCxnSpPr>
            <a:cxnSpLocks/>
          </p:cNvCxnSpPr>
          <p:nvPr/>
        </p:nvCxnSpPr>
        <p:spPr>
          <a:xfrm flipH="1">
            <a:off x="6169660" y="3121454"/>
            <a:ext cx="2516899" cy="2988615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229EE88-8106-44BB-827F-E504A0B50DDA}"/>
              </a:ext>
            </a:extLst>
          </p:cNvPr>
          <p:cNvCxnSpPr>
            <a:cxnSpLocks/>
          </p:cNvCxnSpPr>
          <p:nvPr/>
        </p:nvCxnSpPr>
        <p:spPr>
          <a:xfrm flipH="1">
            <a:off x="7136961" y="4591513"/>
            <a:ext cx="807051" cy="958309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39DDC5F-5739-49EA-AA3E-36ACD9CDCD36}"/>
              </a:ext>
            </a:extLst>
          </p:cNvPr>
          <p:cNvSpPr txBox="1"/>
          <p:nvPr/>
        </p:nvSpPr>
        <p:spPr>
          <a:xfrm>
            <a:off x="3074035" y="4129848"/>
            <a:ext cx="619125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FA87E9A-A6D2-473B-ABB0-E4BD64733231}"/>
              </a:ext>
            </a:extLst>
          </p:cNvPr>
          <p:cNvSpPr/>
          <p:nvPr/>
        </p:nvSpPr>
        <p:spPr>
          <a:xfrm>
            <a:off x="238539" y="185530"/>
            <a:ext cx="11728174" cy="6453809"/>
          </a:xfrm>
          <a:prstGeom prst="rect">
            <a:avLst/>
          </a:prstGeom>
          <a:noFill/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7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6E7411-6992-4465-9A5C-EB070D51E8E3}"/>
              </a:ext>
            </a:extLst>
          </p:cNvPr>
          <p:cNvSpPr/>
          <p:nvPr/>
        </p:nvSpPr>
        <p:spPr>
          <a:xfrm>
            <a:off x="986065" y="3003330"/>
            <a:ext cx="3127513" cy="847839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354645" y="1631773"/>
            <a:ext cx="3978632" cy="704651"/>
            <a:chOff x="1520468" y="3641444"/>
            <a:chExt cx="3978632" cy="704651"/>
          </a:xfrm>
        </p:grpSpPr>
        <p:sp>
          <p:nvSpPr>
            <p:cNvPr id="6" name="文本框 5"/>
            <p:cNvSpPr txBox="1"/>
            <p:nvPr/>
          </p:nvSpPr>
          <p:spPr>
            <a:xfrm>
              <a:off x="1520469" y="36414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年度工作概述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20468" y="411526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print the presentation and make it into a film a wider field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645" y="2722598"/>
            <a:ext cx="3978632" cy="704651"/>
            <a:chOff x="1520468" y="3641444"/>
            <a:chExt cx="3978632" cy="704651"/>
          </a:xfrm>
        </p:grpSpPr>
        <p:sp>
          <p:nvSpPr>
            <p:cNvPr id="18" name="文本框 17"/>
            <p:cNvSpPr txBox="1"/>
            <p:nvPr/>
          </p:nvSpPr>
          <p:spPr>
            <a:xfrm>
              <a:off x="1520469" y="36414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工作完成情况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20468" y="411526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print the presentation and make it into a film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54645" y="3813423"/>
            <a:ext cx="3978632" cy="704651"/>
            <a:chOff x="1520468" y="3641444"/>
            <a:chExt cx="3978632" cy="704651"/>
          </a:xfrm>
        </p:grpSpPr>
        <p:sp>
          <p:nvSpPr>
            <p:cNvPr id="21" name="文本框 20"/>
            <p:cNvSpPr txBox="1"/>
            <p:nvPr/>
          </p:nvSpPr>
          <p:spPr>
            <a:xfrm>
              <a:off x="1520469" y="36414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工作存在不足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20468" y="411526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print the presentation and make it into a film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4645" y="4904247"/>
            <a:ext cx="3978632" cy="704651"/>
            <a:chOff x="1520468" y="3641444"/>
            <a:chExt cx="3978632" cy="704651"/>
          </a:xfrm>
        </p:grpSpPr>
        <p:sp>
          <p:nvSpPr>
            <p:cNvPr id="24" name="文本框 23"/>
            <p:cNvSpPr txBox="1"/>
            <p:nvPr/>
          </p:nvSpPr>
          <p:spPr>
            <a:xfrm>
              <a:off x="1520469" y="36414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明年工作计划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20468" y="411526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print the presentation and make it into a film a wider field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894145" y="1599559"/>
            <a:ext cx="14605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01.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4145" y="2675292"/>
            <a:ext cx="14605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02.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94145" y="3751025"/>
            <a:ext cx="14605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03.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94145" y="4826757"/>
            <a:ext cx="14605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04.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4996" y="3102347"/>
            <a:ext cx="364172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2A78C2E-D47F-4299-86E8-56CDA3BC6A2C}"/>
              </a:ext>
            </a:extLst>
          </p:cNvPr>
          <p:cNvGrpSpPr/>
          <p:nvPr/>
        </p:nvGrpSpPr>
        <p:grpSpPr>
          <a:xfrm>
            <a:off x="1627710" y="1599559"/>
            <a:ext cx="1075733" cy="1075733"/>
            <a:chOff x="1627710" y="1599559"/>
            <a:chExt cx="1075733" cy="107573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9E58667-07F5-4CAF-AF54-777A3E4D269E}"/>
                </a:ext>
              </a:extLst>
            </p:cNvPr>
            <p:cNvCxnSpPr/>
            <p:nvPr/>
          </p:nvCxnSpPr>
          <p:spPr>
            <a:xfrm flipH="1">
              <a:off x="1627710" y="1599559"/>
              <a:ext cx="1075733" cy="1075733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F70DFB74-2AA6-45E3-83FC-9382941798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5840" y="2130555"/>
              <a:ext cx="411736" cy="411737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D1C29AA-80D0-439C-AED5-20AA4435D195}"/>
              </a:ext>
            </a:extLst>
          </p:cNvPr>
          <p:cNvGrpSpPr/>
          <p:nvPr/>
        </p:nvGrpSpPr>
        <p:grpSpPr>
          <a:xfrm>
            <a:off x="2245313" y="4167382"/>
            <a:ext cx="1075733" cy="1075733"/>
            <a:chOff x="2245313" y="4167382"/>
            <a:chExt cx="1075733" cy="1075733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3EDEE7DA-2A88-4006-B47C-6AC0A7A0169B}"/>
                </a:ext>
              </a:extLst>
            </p:cNvPr>
            <p:cNvCxnSpPr/>
            <p:nvPr/>
          </p:nvCxnSpPr>
          <p:spPr>
            <a:xfrm flipH="1">
              <a:off x="2245313" y="4167382"/>
              <a:ext cx="1075733" cy="1075733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9FFDC0E2-AC65-453D-A3EB-C4E6403F74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03443" y="4698378"/>
              <a:ext cx="411736" cy="411737"/>
            </a:xfrm>
            <a:prstGeom prst="line">
              <a:avLst/>
            </a:prstGeom>
            <a:ln>
              <a:solidFill>
                <a:srgbClr val="1732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C7EA508-0A17-46C2-A8C8-1BAEAB103C71}"/>
              </a:ext>
            </a:extLst>
          </p:cNvPr>
          <p:cNvSpPr/>
          <p:nvPr/>
        </p:nvSpPr>
        <p:spPr>
          <a:xfrm>
            <a:off x="238539" y="185530"/>
            <a:ext cx="11728174" cy="6453809"/>
          </a:xfrm>
          <a:prstGeom prst="rect">
            <a:avLst/>
          </a:prstGeom>
          <a:noFill/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9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DAA519-F288-4C8D-89E3-64F7C7728B66}"/>
              </a:ext>
            </a:extLst>
          </p:cNvPr>
          <p:cNvSpPr/>
          <p:nvPr/>
        </p:nvSpPr>
        <p:spPr>
          <a:xfrm>
            <a:off x="4124885" y="3091621"/>
            <a:ext cx="3923083" cy="707886"/>
          </a:xfrm>
          <a:prstGeom prst="rect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73802" y="3058513"/>
            <a:ext cx="397416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03920" y="3915989"/>
            <a:ext cx="4886324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24886" y="2275797"/>
            <a:ext cx="404439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经典综艺体简" panose="02010609000101010101" pitchFamily="49" charset="-122"/>
              </a:rPr>
              <a:t>01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经典综艺体简" panose="02010609000101010101" pitchFamily="49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50381B2C-60FD-45FE-AF76-D78F9266F447}"/>
              </a:ext>
            </a:extLst>
          </p:cNvPr>
          <p:cNvCxnSpPr/>
          <p:nvPr/>
        </p:nvCxnSpPr>
        <p:spPr>
          <a:xfrm flipH="1">
            <a:off x="5272506" y="1815548"/>
            <a:ext cx="982520" cy="98252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A697B12-071D-4917-9604-4674345AB6A1}"/>
              </a:ext>
            </a:extLst>
          </p:cNvPr>
          <p:cNvCxnSpPr/>
          <p:nvPr/>
        </p:nvCxnSpPr>
        <p:spPr>
          <a:xfrm flipH="1">
            <a:off x="5763766" y="4419773"/>
            <a:ext cx="982520" cy="98252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91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035453" y="411781"/>
            <a:ext cx="3978632" cy="735812"/>
            <a:chOff x="907207" y="3554359"/>
            <a:chExt cx="3978632" cy="735812"/>
          </a:xfrm>
        </p:grpSpPr>
        <p:sp>
          <p:nvSpPr>
            <p:cNvPr id="59" name="文本框 58"/>
            <p:cNvSpPr txBox="1"/>
            <p:nvPr/>
          </p:nvSpPr>
          <p:spPr>
            <a:xfrm>
              <a:off x="1520469" y="355435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年度工作概述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07207" y="4043950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4F795FA-9C2C-4431-9978-2AD7AD525CDC}"/>
              </a:ext>
            </a:extLst>
          </p:cNvPr>
          <p:cNvCxnSpPr/>
          <p:nvPr/>
        </p:nvCxnSpPr>
        <p:spPr>
          <a:xfrm>
            <a:off x="7501525" y="704168"/>
            <a:ext cx="1778508" cy="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6D5AE66F-FF11-4C0E-AD25-B1B4A1C10610}"/>
              </a:ext>
            </a:extLst>
          </p:cNvPr>
          <p:cNvCxnSpPr/>
          <p:nvPr/>
        </p:nvCxnSpPr>
        <p:spPr>
          <a:xfrm>
            <a:off x="2772422" y="704168"/>
            <a:ext cx="1778508" cy="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1FEA28C-A1B7-4D52-9EA8-DB15B4338396}"/>
              </a:ext>
            </a:extLst>
          </p:cNvPr>
          <p:cNvSpPr/>
          <p:nvPr/>
        </p:nvSpPr>
        <p:spPr>
          <a:xfrm>
            <a:off x="238539" y="185530"/>
            <a:ext cx="11728174" cy="6453809"/>
          </a:xfrm>
          <a:prstGeom prst="rect">
            <a:avLst/>
          </a:prstGeom>
          <a:noFill/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/>
        </p:nvSpPr>
        <p:spPr>
          <a:xfrm>
            <a:off x="4200382" y="1879805"/>
            <a:ext cx="3791237" cy="3791236"/>
          </a:xfrm>
          <a:prstGeom prst="ellipse">
            <a:avLst/>
          </a:prstGeom>
          <a:noFill/>
          <a:ln w="12700">
            <a:solidFill>
              <a:srgbClr val="17324D"/>
            </a:solidFill>
          </a:ln>
          <a:effectLst>
            <a:outerShdw blurRad="571500" dist="546100" dir="3120000" sx="92000" sy="920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8311946" y="2298247"/>
            <a:ext cx="2885371" cy="823200"/>
            <a:chOff x="7523107" y="3331677"/>
            <a:chExt cx="2885371" cy="823200"/>
          </a:xfrm>
        </p:grpSpPr>
        <p:sp>
          <p:nvSpPr>
            <p:cNvPr id="102" name="矩形 101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标题文字添加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7523107" y="3641467"/>
              <a:ext cx="288537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0946" y="2449565"/>
            <a:ext cx="2885371" cy="1103854"/>
            <a:chOff x="1380018" y="2095714"/>
            <a:chExt cx="2885371" cy="1103854"/>
          </a:xfrm>
        </p:grpSpPr>
        <p:sp>
          <p:nvSpPr>
            <p:cNvPr id="114" name="矩形 113"/>
            <p:cNvSpPr/>
            <p:nvPr/>
          </p:nvSpPr>
          <p:spPr>
            <a:xfrm>
              <a:off x="2023415" y="2095714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标题文字添加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380018" y="2405504"/>
              <a:ext cx="2885371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311946" y="4251480"/>
            <a:ext cx="2885371" cy="823200"/>
            <a:chOff x="7523107" y="3331677"/>
            <a:chExt cx="2885371" cy="823200"/>
          </a:xfrm>
        </p:grpSpPr>
        <p:sp>
          <p:nvSpPr>
            <p:cNvPr id="111" name="矩形 110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标题文字添加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7523107" y="3641467"/>
              <a:ext cx="288537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94684" y="4251480"/>
            <a:ext cx="2885371" cy="823200"/>
            <a:chOff x="7523107" y="3331677"/>
            <a:chExt cx="2885371" cy="823200"/>
          </a:xfrm>
        </p:grpSpPr>
        <p:sp>
          <p:nvSpPr>
            <p:cNvPr id="117" name="矩形 116"/>
            <p:cNvSpPr/>
            <p:nvPr/>
          </p:nvSpPr>
          <p:spPr>
            <a:xfrm>
              <a:off x="8166504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标题文字添加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7523107" y="3641467"/>
              <a:ext cx="2885371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FC1BE79-03C6-43EE-99C4-8CCDF7732582}"/>
              </a:ext>
            </a:extLst>
          </p:cNvPr>
          <p:cNvGrpSpPr/>
          <p:nvPr/>
        </p:nvGrpSpPr>
        <p:grpSpPr>
          <a:xfrm>
            <a:off x="4035453" y="411781"/>
            <a:ext cx="3978632" cy="735812"/>
            <a:chOff x="907207" y="3554359"/>
            <a:chExt cx="3978632" cy="73581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F1C09E89-36FD-48C5-ACFB-358EF0B694AE}"/>
                </a:ext>
              </a:extLst>
            </p:cNvPr>
            <p:cNvSpPr txBox="1"/>
            <p:nvPr/>
          </p:nvSpPr>
          <p:spPr>
            <a:xfrm>
              <a:off x="1520469" y="355435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年度工作概述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1916FE5-6C45-44A0-BC98-A4A35264ED15}"/>
                </a:ext>
              </a:extLst>
            </p:cNvPr>
            <p:cNvSpPr txBox="1"/>
            <p:nvPr/>
          </p:nvSpPr>
          <p:spPr>
            <a:xfrm>
              <a:off x="907207" y="4043950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D3B8FE6C-EAF7-49A5-B889-090B10FE4FB8}"/>
              </a:ext>
            </a:extLst>
          </p:cNvPr>
          <p:cNvCxnSpPr/>
          <p:nvPr/>
        </p:nvCxnSpPr>
        <p:spPr>
          <a:xfrm>
            <a:off x="7501525" y="704168"/>
            <a:ext cx="1778508" cy="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41047222-9436-49D3-AF69-432931015DFC}"/>
              </a:ext>
            </a:extLst>
          </p:cNvPr>
          <p:cNvCxnSpPr/>
          <p:nvPr/>
        </p:nvCxnSpPr>
        <p:spPr>
          <a:xfrm>
            <a:off x="2772422" y="704168"/>
            <a:ext cx="1778508" cy="0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3647C65-6307-4095-9318-AE75074A27A6}"/>
              </a:ext>
            </a:extLst>
          </p:cNvPr>
          <p:cNvCxnSpPr>
            <a:stCxn id="43" idx="2"/>
          </p:cNvCxnSpPr>
          <p:nvPr/>
        </p:nvCxnSpPr>
        <p:spPr>
          <a:xfrm flipH="1" flipV="1">
            <a:off x="590843" y="3742006"/>
            <a:ext cx="3609539" cy="33417"/>
          </a:xfrm>
          <a:prstGeom prst="line">
            <a:avLst/>
          </a:prstGeom>
          <a:ln w="1270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C8ADEDBB-300C-43D2-AB2A-B0E1F6EFC2C6}"/>
              </a:ext>
            </a:extLst>
          </p:cNvPr>
          <p:cNvCxnSpPr/>
          <p:nvPr/>
        </p:nvCxnSpPr>
        <p:spPr>
          <a:xfrm flipH="1" flipV="1">
            <a:off x="7991619" y="3742005"/>
            <a:ext cx="3609539" cy="33417"/>
          </a:xfrm>
          <a:prstGeom prst="line">
            <a:avLst/>
          </a:prstGeom>
          <a:ln w="1270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E49A134-5598-4EC8-8A7F-B6B7BB4E8CA2}"/>
              </a:ext>
            </a:extLst>
          </p:cNvPr>
          <p:cNvSpPr/>
          <p:nvPr/>
        </p:nvSpPr>
        <p:spPr>
          <a:xfrm>
            <a:off x="238539" y="185530"/>
            <a:ext cx="11728174" cy="6453809"/>
          </a:xfrm>
          <a:prstGeom prst="rect">
            <a:avLst/>
          </a:prstGeom>
          <a:noFill/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005C2D8A-9B1F-4772-85B9-4FD64A4CD0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5896773"/>
              </p:ext>
            </p:extLst>
          </p:nvPr>
        </p:nvGraphicFramePr>
        <p:xfrm>
          <a:off x="4330443" y="2299955"/>
          <a:ext cx="3544366" cy="2362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004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1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333">
                                          <p:cBhvr additive="base">
                                            <p:cTn id="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333">
                                          <p:cBhvr additive="base">
                                            <p:cTn id="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1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333">
                                          <p:cBhvr additive="base">
                                            <p:cTn id="11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333">
                                          <p:cBhvr additive="base">
                                            <p:cTn id="12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1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333">
                                          <p:cBhvr additive="base">
                                            <p:cTn id="15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333">
                                          <p:cBhvr additive="base">
                                            <p:cTn id="16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1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333">
                                          <p:cBhvr additive="base">
                                            <p:cTn id="19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333">
                                          <p:cBhvr additive="base">
                                            <p:cTn id="20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F0C1287-F253-4D8F-BD7F-D238F63A7EB6}"/>
              </a:ext>
            </a:extLst>
          </p:cNvPr>
          <p:cNvSpPr txBox="1"/>
          <p:nvPr/>
        </p:nvSpPr>
        <p:spPr>
          <a:xfrm>
            <a:off x="4610382" y="2868876"/>
            <a:ext cx="333363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rPr>
              <a:t>谢谢观看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6BAEDCA-B0DB-409A-93C5-16B662A54466}"/>
              </a:ext>
            </a:extLst>
          </p:cNvPr>
          <p:cNvGrpSpPr/>
          <p:nvPr/>
        </p:nvGrpSpPr>
        <p:grpSpPr>
          <a:xfrm>
            <a:off x="4634353" y="1563756"/>
            <a:ext cx="3082319" cy="757891"/>
            <a:chOff x="4634353" y="1563756"/>
            <a:chExt cx="3082319" cy="75789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BDA76C52-21BF-4F94-952C-8714BD6264B0}"/>
                </a:ext>
              </a:extLst>
            </p:cNvPr>
            <p:cNvSpPr/>
            <p:nvPr/>
          </p:nvSpPr>
          <p:spPr>
            <a:xfrm>
              <a:off x="4810539" y="1563756"/>
              <a:ext cx="2729948" cy="757891"/>
            </a:xfrm>
            <a:prstGeom prst="rect">
              <a:avLst/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0E9FA1CD-8CC7-47D3-9155-F5394919D37A}"/>
                </a:ext>
              </a:extLst>
            </p:cNvPr>
            <p:cNvSpPr txBox="1"/>
            <p:nvPr/>
          </p:nvSpPr>
          <p:spPr>
            <a:xfrm>
              <a:off x="4634353" y="1780468"/>
              <a:ext cx="30823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xxx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  汇报时间：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经典综艺体简" panose="02010609000101010101" pitchFamily="49" charset="-122"/>
                </a:rPr>
                <a:t>xxxx</a:t>
              </a:r>
              <a:endPara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经典综艺体简" panose="02010609000101010101" pitchFamily="49" charset="-122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0B72E0F-FEF2-4402-8222-2F6CEA0D8552}"/>
              </a:ext>
            </a:extLst>
          </p:cNvPr>
          <p:cNvCxnSpPr>
            <a:cxnSpLocks/>
          </p:cNvCxnSpPr>
          <p:nvPr/>
        </p:nvCxnSpPr>
        <p:spPr>
          <a:xfrm flipH="1">
            <a:off x="4502846" y="980661"/>
            <a:ext cx="1129328" cy="1340986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AE98C59-2C2A-4813-B47B-D058E1342CF6}"/>
              </a:ext>
            </a:extLst>
          </p:cNvPr>
          <p:cNvCxnSpPr>
            <a:cxnSpLocks/>
          </p:cNvCxnSpPr>
          <p:nvPr/>
        </p:nvCxnSpPr>
        <p:spPr>
          <a:xfrm flipH="1">
            <a:off x="6169660" y="3121454"/>
            <a:ext cx="2516899" cy="2988615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229EE88-8106-44BB-827F-E504A0B50DDA}"/>
              </a:ext>
            </a:extLst>
          </p:cNvPr>
          <p:cNvCxnSpPr>
            <a:cxnSpLocks/>
          </p:cNvCxnSpPr>
          <p:nvPr/>
        </p:nvCxnSpPr>
        <p:spPr>
          <a:xfrm flipH="1">
            <a:off x="7136961" y="4591513"/>
            <a:ext cx="807051" cy="958309"/>
          </a:xfrm>
          <a:prstGeom prst="line">
            <a:avLst/>
          </a:prstGeom>
          <a:ln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39DDC5F-5739-49EA-AA3E-36ACD9CDCD36}"/>
              </a:ext>
            </a:extLst>
          </p:cNvPr>
          <p:cNvSpPr txBox="1"/>
          <p:nvPr/>
        </p:nvSpPr>
        <p:spPr>
          <a:xfrm>
            <a:off x="3074035" y="4129848"/>
            <a:ext cx="619125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FA87E9A-A6D2-473B-ABB0-E4BD64733231}"/>
              </a:ext>
            </a:extLst>
          </p:cNvPr>
          <p:cNvSpPr/>
          <p:nvPr/>
        </p:nvSpPr>
        <p:spPr>
          <a:xfrm>
            <a:off x="238539" y="185530"/>
            <a:ext cx="11728174" cy="6453809"/>
          </a:xfrm>
          <a:prstGeom prst="rect">
            <a:avLst/>
          </a:prstGeom>
          <a:noFill/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线条感工作总结汇报PPT背景"/>
</p:tagLst>
</file>

<file path=ppt/theme/theme1.xml><?xml version="1.0" encoding="utf-8"?>
<a:theme xmlns:a="http://schemas.openxmlformats.org/drawingml/2006/main" name="包图主题2">
  <a:themeElements>
    <a:clrScheme name="自定义 32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4491A"/>
      </a:accent1>
      <a:accent2>
        <a:srgbClr val="0EDCCD"/>
      </a:accent2>
      <a:accent3>
        <a:srgbClr val="E4491A"/>
      </a:accent3>
      <a:accent4>
        <a:srgbClr val="0EDCCD"/>
      </a:accent4>
      <a:accent5>
        <a:srgbClr val="E4491A"/>
      </a:accent5>
      <a:accent6>
        <a:srgbClr val="0EDCCD"/>
      </a:accent6>
      <a:hlink>
        <a:srgbClr val="E4491A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881</TotalTime>
  <Words>348</Words>
  <Application>Microsoft Office PowerPoint</Application>
  <PresentationFormat>宽屏</PresentationFormat>
  <Paragraphs>41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Century Gothic</vt:lpstr>
      <vt:lpstr>等线</vt:lpstr>
      <vt:lpstr>经典综艺体简</vt:lpstr>
      <vt:lpstr>思源黑体 CN Light</vt:lpstr>
      <vt:lpstr>思源黑体 CN Normal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极简线条感工作总结汇报PPT背景</dc:title>
  <dc:creator>WIN7</dc:creator>
  <cp:lastModifiedBy>Administrator</cp:lastModifiedBy>
  <cp:revision>106</cp:revision>
  <dcterms:created xsi:type="dcterms:W3CDTF">2017-08-18T03:02:00Z</dcterms:created>
  <dcterms:modified xsi:type="dcterms:W3CDTF">2019-07-08T02:52:42Z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