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73" r:id="rId6"/>
    <p:sldId id="264" r:id="rId7"/>
    <p:sldId id="261" r:id="rId8"/>
    <p:sldId id="265" r:id="rId9"/>
    <p:sldId id="274" r:id="rId10"/>
    <p:sldId id="266" r:id="rId11"/>
    <p:sldId id="262" r:id="rId12"/>
    <p:sldId id="267" r:id="rId13"/>
    <p:sldId id="268" r:id="rId14"/>
    <p:sldId id="275" r:id="rId15"/>
    <p:sldId id="263" r:id="rId16"/>
    <p:sldId id="272" r:id="rId17"/>
    <p:sldId id="269" r:id="rId18"/>
    <p:sldId id="270" r:id="rId19"/>
    <p:sldId id="27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8B70"/>
    <a:srgbClr val="B5C4B1"/>
    <a:srgbClr val="E0E5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-30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71744-A96E-4420-A5AE-655F389EEC9D}" type="datetimeFigureOut">
              <a:rPr lang="zh-CN" altLang="en-US" smtClean="0"/>
              <a:pPr/>
              <a:t>2020/12/25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295F-67F7-4D0F-92FC-5B00A675BA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880611" y="684670"/>
            <a:ext cx="10430779" cy="5488660"/>
          </a:xfrm>
          <a:prstGeom prst="roundRect">
            <a:avLst>
              <a:gd name="adj" fmla="val 11794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609" y="2466561"/>
            <a:ext cx="4816593" cy="717921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6577812" y="1140222"/>
            <a:ext cx="3960129" cy="4577556"/>
          </a:xfrm>
          <a:prstGeom prst="roundRect">
            <a:avLst>
              <a:gd name="adj" fmla="val 14967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80609" y="2502355"/>
            <a:ext cx="5520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年终总结通用</a:t>
            </a:r>
            <a:r>
              <a:rPr lang="en-US" altLang="zh-CN" sz="360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PPT</a:t>
            </a:r>
            <a:r>
              <a:rPr lang="zh-CN" altLang="en-US" sz="360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0609" y="1729473"/>
            <a:ext cx="4923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小清新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451207" y="4038850"/>
            <a:ext cx="3263900" cy="519353"/>
          </a:xfrm>
          <a:prstGeom prst="roundRect">
            <a:avLst>
              <a:gd name="adj" fmla="val 50000"/>
            </a:avLst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505979" y="4081365"/>
            <a:ext cx="1482155" cy="434322"/>
          </a:xfrm>
          <a:prstGeom prst="roundRect">
            <a:avLst>
              <a:gd name="adj" fmla="val 50000"/>
            </a:avLst>
          </a:prstGeom>
          <a:solidFill>
            <a:srgbClr val="E0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01242" y="4067693"/>
            <a:ext cx="118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汇报人：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32643" y="4070770"/>
            <a:ext cx="1672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0609" y="3270591"/>
            <a:ext cx="4408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General ppt template for year end summary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96744" y="3736522"/>
            <a:ext cx="110966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68594" y="1798184"/>
            <a:ext cx="0" cy="3876675"/>
          </a:xfrm>
          <a:prstGeom prst="line">
            <a:avLst/>
          </a:prstGeom>
          <a:ln>
            <a:solidFill>
              <a:srgbClr val="A5A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35744" y="1798184"/>
            <a:ext cx="0" cy="3876675"/>
          </a:xfrm>
          <a:prstGeom prst="line">
            <a:avLst/>
          </a:prstGeom>
          <a:ln>
            <a:solidFill>
              <a:srgbClr val="A5A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tudy-notes_42962"/>
          <p:cNvSpPr>
            <a:spLocks noChangeAspect="1"/>
          </p:cNvSpPr>
          <p:nvPr/>
        </p:nvSpPr>
        <p:spPr bwMode="auto">
          <a:xfrm>
            <a:off x="2078995" y="2072124"/>
            <a:ext cx="407349" cy="378869"/>
          </a:xfrm>
          <a:custGeom>
            <a:avLst/>
            <a:gdLst>
              <a:gd name="connsiteX0" fmla="*/ 80464 w 542555"/>
              <a:gd name="connsiteY0" fmla="*/ 402778 h 504622"/>
              <a:gd name="connsiteX1" fmla="*/ 384617 w 542555"/>
              <a:gd name="connsiteY1" fmla="*/ 402778 h 504622"/>
              <a:gd name="connsiteX2" fmla="*/ 384617 w 542555"/>
              <a:gd name="connsiteY2" fmla="*/ 425768 h 504622"/>
              <a:gd name="connsiteX3" fmla="*/ 80464 w 542555"/>
              <a:gd name="connsiteY3" fmla="*/ 425768 h 504622"/>
              <a:gd name="connsiteX4" fmla="*/ 476530 w 542555"/>
              <a:gd name="connsiteY4" fmla="*/ 395670 h 504622"/>
              <a:gd name="connsiteX5" fmla="*/ 453565 w 542555"/>
              <a:gd name="connsiteY5" fmla="*/ 401404 h 504622"/>
              <a:gd name="connsiteX6" fmla="*/ 453565 w 542555"/>
              <a:gd name="connsiteY6" fmla="*/ 427208 h 504622"/>
              <a:gd name="connsiteX7" fmla="*/ 479401 w 542555"/>
              <a:gd name="connsiteY7" fmla="*/ 422908 h 504622"/>
              <a:gd name="connsiteX8" fmla="*/ 80464 w 542555"/>
              <a:gd name="connsiteY8" fmla="*/ 355419 h 504622"/>
              <a:gd name="connsiteX9" fmla="*/ 384617 w 542555"/>
              <a:gd name="connsiteY9" fmla="*/ 355419 h 504622"/>
              <a:gd name="connsiteX10" fmla="*/ 384617 w 542555"/>
              <a:gd name="connsiteY10" fmla="*/ 379788 h 504622"/>
              <a:gd name="connsiteX11" fmla="*/ 80464 w 542555"/>
              <a:gd name="connsiteY11" fmla="*/ 379788 h 504622"/>
              <a:gd name="connsiteX12" fmla="*/ 80464 w 542555"/>
              <a:gd name="connsiteY12" fmla="*/ 303923 h 504622"/>
              <a:gd name="connsiteX13" fmla="*/ 384617 w 542555"/>
              <a:gd name="connsiteY13" fmla="*/ 303923 h 504622"/>
              <a:gd name="connsiteX14" fmla="*/ 384617 w 542555"/>
              <a:gd name="connsiteY14" fmla="*/ 326913 h 504622"/>
              <a:gd name="connsiteX15" fmla="*/ 80464 w 542555"/>
              <a:gd name="connsiteY15" fmla="*/ 326913 h 504622"/>
              <a:gd name="connsiteX16" fmla="*/ 163686 w 542555"/>
              <a:gd name="connsiteY16" fmla="*/ 235184 h 504622"/>
              <a:gd name="connsiteX17" fmla="*/ 384616 w 542555"/>
              <a:gd name="connsiteY17" fmla="*/ 235184 h 504622"/>
              <a:gd name="connsiteX18" fmla="*/ 384616 w 542555"/>
              <a:gd name="connsiteY18" fmla="*/ 257944 h 504622"/>
              <a:gd name="connsiteX19" fmla="*/ 163686 w 542555"/>
              <a:gd name="connsiteY19" fmla="*/ 257944 h 504622"/>
              <a:gd name="connsiteX20" fmla="*/ 479401 w 542555"/>
              <a:gd name="connsiteY20" fmla="*/ 232241 h 504622"/>
              <a:gd name="connsiteX21" fmla="*/ 496625 w 542555"/>
              <a:gd name="connsiteY21" fmla="*/ 364131 h 504622"/>
              <a:gd name="connsiteX22" fmla="*/ 512413 w 542555"/>
              <a:gd name="connsiteY22" fmla="*/ 359830 h 504622"/>
              <a:gd name="connsiteX23" fmla="*/ 453565 w 542555"/>
              <a:gd name="connsiteY23" fmla="*/ 226506 h 504622"/>
              <a:gd name="connsiteX24" fmla="*/ 453565 w 542555"/>
              <a:gd name="connsiteY24" fmla="*/ 375599 h 504622"/>
              <a:gd name="connsiteX25" fmla="*/ 472224 w 542555"/>
              <a:gd name="connsiteY25" fmla="*/ 371299 h 504622"/>
              <a:gd name="connsiteX26" fmla="*/ 163686 w 542555"/>
              <a:gd name="connsiteY26" fmla="*/ 183457 h 504622"/>
              <a:gd name="connsiteX27" fmla="*/ 384616 w 542555"/>
              <a:gd name="connsiteY27" fmla="*/ 183457 h 504622"/>
              <a:gd name="connsiteX28" fmla="*/ 384616 w 542555"/>
              <a:gd name="connsiteY28" fmla="*/ 207826 h 504622"/>
              <a:gd name="connsiteX29" fmla="*/ 163686 w 542555"/>
              <a:gd name="connsiteY29" fmla="*/ 207826 h 504622"/>
              <a:gd name="connsiteX30" fmla="*/ 71785 w 542555"/>
              <a:gd name="connsiteY30" fmla="*/ 154720 h 504622"/>
              <a:gd name="connsiteX31" fmla="*/ 64601 w 542555"/>
              <a:gd name="connsiteY31" fmla="*/ 171944 h 504622"/>
              <a:gd name="connsiteX32" fmla="*/ 90464 w 542555"/>
              <a:gd name="connsiteY32" fmla="*/ 202085 h 504622"/>
              <a:gd name="connsiteX33" fmla="*/ 99085 w 542555"/>
              <a:gd name="connsiteY33" fmla="*/ 202085 h 504622"/>
              <a:gd name="connsiteX34" fmla="*/ 78969 w 542555"/>
              <a:gd name="connsiteY34" fmla="*/ 207826 h 504622"/>
              <a:gd name="connsiteX35" fmla="*/ 54543 w 542555"/>
              <a:gd name="connsiteY35" fmla="*/ 177685 h 504622"/>
              <a:gd name="connsiteX36" fmla="*/ 71785 w 542555"/>
              <a:gd name="connsiteY36" fmla="*/ 154720 h 504622"/>
              <a:gd name="connsiteX37" fmla="*/ 88913 w 542555"/>
              <a:gd name="connsiteY37" fmla="*/ 149082 h 504622"/>
              <a:gd name="connsiteX38" fmla="*/ 116214 w 542555"/>
              <a:gd name="connsiteY38" fmla="*/ 167721 h 504622"/>
              <a:gd name="connsiteX39" fmla="*/ 98971 w 542555"/>
              <a:gd name="connsiteY39" fmla="*/ 196398 h 504622"/>
              <a:gd name="connsiteX40" fmla="*/ 70234 w 542555"/>
              <a:gd name="connsiteY40" fmla="*/ 179192 h 504622"/>
              <a:gd name="connsiteX41" fmla="*/ 88913 w 542555"/>
              <a:gd name="connsiteY41" fmla="*/ 149082 h 504622"/>
              <a:gd name="connsiteX42" fmla="*/ 24400 w 542555"/>
              <a:gd name="connsiteY42" fmla="*/ 124722 h 504622"/>
              <a:gd name="connsiteX43" fmla="*/ 24400 w 542555"/>
              <a:gd name="connsiteY43" fmla="*/ 465915 h 504622"/>
              <a:gd name="connsiteX44" fmla="*/ 429164 w 542555"/>
              <a:gd name="connsiteY44" fmla="*/ 465915 h 504622"/>
              <a:gd name="connsiteX45" fmla="*/ 429164 w 542555"/>
              <a:gd name="connsiteY45" fmla="*/ 124722 h 504622"/>
              <a:gd name="connsiteX46" fmla="*/ 434905 w 542555"/>
              <a:gd name="connsiteY46" fmla="*/ 86015 h 504622"/>
              <a:gd name="connsiteX47" fmla="*/ 324385 w 542555"/>
              <a:gd name="connsiteY47" fmla="*/ 100351 h 504622"/>
              <a:gd name="connsiteX48" fmla="*/ 436341 w 542555"/>
              <a:gd name="connsiteY48" fmla="*/ 100351 h 504622"/>
              <a:gd name="connsiteX49" fmla="*/ 426293 w 542555"/>
              <a:gd name="connsiteY49" fmla="*/ 30105 h 504622"/>
              <a:gd name="connsiteX50" fmla="*/ 182287 w 542555"/>
              <a:gd name="connsiteY50" fmla="*/ 94617 h 504622"/>
              <a:gd name="connsiteX51" fmla="*/ 434905 w 542555"/>
              <a:gd name="connsiteY51" fmla="*/ 60211 h 504622"/>
              <a:gd name="connsiteX52" fmla="*/ 443517 w 542555"/>
              <a:gd name="connsiteY52" fmla="*/ 0 h 504622"/>
              <a:gd name="connsiteX53" fmla="*/ 542555 w 542555"/>
              <a:gd name="connsiteY53" fmla="*/ 378466 h 504622"/>
              <a:gd name="connsiteX54" fmla="*/ 499495 w 542555"/>
              <a:gd name="connsiteY54" fmla="*/ 388502 h 504622"/>
              <a:gd name="connsiteX55" fmla="*/ 508107 w 542555"/>
              <a:gd name="connsiteY55" fmla="*/ 444411 h 504622"/>
              <a:gd name="connsiteX56" fmla="*/ 453565 w 542555"/>
              <a:gd name="connsiteY56" fmla="*/ 451579 h 504622"/>
              <a:gd name="connsiteX57" fmla="*/ 453565 w 542555"/>
              <a:gd name="connsiteY57" fmla="*/ 490286 h 504622"/>
              <a:gd name="connsiteX58" fmla="*/ 163628 w 542555"/>
              <a:gd name="connsiteY58" fmla="*/ 490286 h 504622"/>
              <a:gd name="connsiteX59" fmla="*/ 57413 w 542555"/>
              <a:gd name="connsiteY59" fmla="*/ 504622 h 504622"/>
              <a:gd name="connsiteX60" fmla="*/ 55978 w 542555"/>
              <a:gd name="connsiteY60" fmla="*/ 490286 h 504622"/>
              <a:gd name="connsiteX61" fmla="*/ 0 w 542555"/>
              <a:gd name="connsiteY61" fmla="*/ 490286 h 504622"/>
              <a:gd name="connsiteX62" fmla="*/ 0 w 542555"/>
              <a:gd name="connsiteY62" fmla="*/ 100351 h 504622"/>
              <a:gd name="connsiteX63" fmla="*/ 61719 w 542555"/>
              <a:gd name="connsiteY63" fmla="*/ 100351 h 504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42555" h="504622">
                <a:moveTo>
                  <a:pt x="80464" y="402778"/>
                </a:moveTo>
                <a:lnTo>
                  <a:pt x="384617" y="402778"/>
                </a:lnTo>
                <a:lnTo>
                  <a:pt x="384617" y="425768"/>
                </a:lnTo>
                <a:lnTo>
                  <a:pt x="80464" y="425768"/>
                </a:lnTo>
                <a:close/>
                <a:moveTo>
                  <a:pt x="476530" y="395670"/>
                </a:moveTo>
                <a:lnTo>
                  <a:pt x="453565" y="401404"/>
                </a:lnTo>
                <a:lnTo>
                  <a:pt x="453565" y="427208"/>
                </a:lnTo>
                <a:lnTo>
                  <a:pt x="479401" y="422908"/>
                </a:lnTo>
                <a:close/>
                <a:moveTo>
                  <a:pt x="80464" y="355419"/>
                </a:moveTo>
                <a:lnTo>
                  <a:pt x="384617" y="355419"/>
                </a:lnTo>
                <a:lnTo>
                  <a:pt x="384617" y="379788"/>
                </a:lnTo>
                <a:lnTo>
                  <a:pt x="80464" y="379788"/>
                </a:lnTo>
                <a:close/>
                <a:moveTo>
                  <a:pt x="80464" y="303923"/>
                </a:moveTo>
                <a:lnTo>
                  <a:pt x="384617" y="303923"/>
                </a:lnTo>
                <a:lnTo>
                  <a:pt x="384617" y="326913"/>
                </a:lnTo>
                <a:lnTo>
                  <a:pt x="80464" y="326913"/>
                </a:lnTo>
                <a:close/>
                <a:moveTo>
                  <a:pt x="163686" y="235184"/>
                </a:moveTo>
                <a:lnTo>
                  <a:pt x="384616" y="235184"/>
                </a:lnTo>
                <a:lnTo>
                  <a:pt x="384616" y="257944"/>
                </a:lnTo>
                <a:lnTo>
                  <a:pt x="163686" y="257944"/>
                </a:lnTo>
                <a:close/>
                <a:moveTo>
                  <a:pt x="479401" y="232241"/>
                </a:moveTo>
                <a:lnTo>
                  <a:pt x="496625" y="364131"/>
                </a:lnTo>
                <a:lnTo>
                  <a:pt x="512413" y="359830"/>
                </a:lnTo>
                <a:close/>
                <a:moveTo>
                  <a:pt x="453565" y="226506"/>
                </a:moveTo>
                <a:lnTo>
                  <a:pt x="453565" y="375599"/>
                </a:lnTo>
                <a:lnTo>
                  <a:pt x="472224" y="371299"/>
                </a:lnTo>
                <a:close/>
                <a:moveTo>
                  <a:pt x="163686" y="183457"/>
                </a:moveTo>
                <a:lnTo>
                  <a:pt x="384616" y="183457"/>
                </a:lnTo>
                <a:lnTo>
                  <a:pt x="384616" y="207826"/>
                </a:lnTo>
                <a:lnTo>
                  <a:pt x="163686" y="207826"/>
                </a:lnTo>
                <a:close/>
                <a:moveTo>
                  <a:pt x="71785" y="154720"/>
                </a:moveTo>
                <a:cubicBezTo>
                  <a:pt x="67475" y="159026"/>
                  <a:pt x="64601" y="164767"/>
                  <a:pt x="64601" y="171944"/>
                </a:cubicBezTo>
                <a:cubicBezTo>
                  <a:pt x="63164" y="186297"/>
                  <a:pt x="74659" y="200650"/>
                  <a:pt x="90464" y="202085"/>
                </a:cubicBezTo>
                <a:cubicBezTo>
                  <a:pt x="93338" y="202085"/>
                  <a:pt x="96212" y="202085"/>
                  <a:pt x="99085" y="202085"/>
                </a:cubicBezTo>
                <a:cubicBezTo>
                  <a:pt x="93338" y="206391"/>
                  <a:pt x="87590" y="207826"/>
                  <a:pt x="78969" y="207826"/>
                </a:cubicBezTo>
                <a:cubicBezTo>
                  <a:pt x="64601" y="206391"/>
                  <a:pt x="53106" y="192038"/>
                  <a:pt x="54543" y="177685"/>
                </a:cubicBezTo>
                <a:cubicBezTo>
                  <a:pt x="55979" y="167638"/>
                  <a:pt x="63164" y="159026"/>
                  <a:pt x="71785" y="154720"/>
                </a:cubicBezTo>
                <a:close/>
                <a:moveTo>
                  <a:pt x="88913" y="149082"/>
                </a:moveTo>
                <a:cubicBezTo>
                  <a:pt x="101845" y="146214"/>
                  <a:pt x="113340" y="154817"/>
                  <a:pt x="116214" y="167721"/>
                </a:cubicBezTo>
                <a:cubicBezTo>
                  <a:pt x="119087" y="182059"/>
                  <a:pt x="111903" y="193530"/>
                  <a:pt x="98971" y="196398"/>
                </a:cubicBezTo>
                <a:cubicBezTo>
                  <a:pt x="86039" y="200699"/>
                  <a:pt x="73108" y="192096"/>
                  <a:pt x="70234" y="179192"/>
                </a:cubicBezTo>
                <a:cubicBezTo>
                  <a:pt x="67360" y="166287"/>
                  <a:pt x="75981" y="153383"/>
                  <a:pt x="88913" y="149082"/>
                </a:cubicBezTo>
                <a:close/>
                <a:moveTo>
                  <a:pt x="24400" y="124722"/>
                </a:moveTo>
                <a:lnTo>
                  <a:pt x="24400" y="465915"/>
                </a:lnTo>
                <a:lnTo>
                  <a:pt x="429164" y="465915"/>
                </a:lnTo>
                <a:lnTo>
                  <a:pt x="429164" y="124722"/>
                </a:lnTo>
                <a:close/>
                <a:moveTo>
                  <a:pt x="434905" y="86015"/>
                </a:moveTo>
                <a:lnTo>
                  <a:pt x="324385" y="100351"/>
                </a:lnTo>
                <a:lnTo>
                  <a:pt x="436341" y="100351"/>
                </a:lnTo>
                <a:close/>
                <a:moveTo>
                  <a:pt x="426293" y="30105"/>
                </a:moveTo>
                <a:lnTo>
                  <a:pt x="182287" y="94617"/>
                </a:lnTo>
                <a:lnTo>
                  <a:pt x="434905" y="60211"/>
                </a:lnTo>
                <a:close/>
                <a:moveTo>
                  <a:pt x="443517" y="0"/>
                </a:moveTo>
                <a:lnTo>
                  <a:pt x="542555" y="378466"/>
                </a:lnTo>
                <a:lnTo>
                  <a:pt x="499495" y="388502"/>
                </a:lnTo>
                <a:lnTo>
                  <a:pt x="508107" y="444411"/>
                </a:lnTo>
                <a:lnTo>
                  <a:pt x="453565" y="451579"/>
                </a:lnTo>
                <a:lnTo>
                  <a:pt x="453565" y="490286"/>
                </a:lnTo>
                <a:lnTo>
                  <a:pt x="163628" y="490286"/>
                </a:lnTo>
                <a:lnTo>
                  <a:pt x="57413" y="504622"/>
                </a:lnTo>
                <a:lnTo>
                  <a:pt x="55978" y="490286"/>
                </a:lnTo>
                <a:lnTo>
                  <a:pt x="0" y="490286"/>
                </a:lnTo>
                <a:lnTo>
                  <a:pt x="0" y="100351"/>
                </a:lnTo>
                <a:lnTo>
                  <a:pt x="61719" y="100351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</p:sp>
      <p:sp>
        <p:nvSpPr>
          <p:cNvPr id="9" name="study-notes_42962"/>
          <p:cNvSpPr>
            <a:spLocks noChangeAspect="1"/>
          </p:cNvSpPr>
          <p:nvPr/>
        </p:nvSpPr>
        <p:spPr bwMode="auto">
          <a:xfrm>
            <a:off x="5813526" y="2044171"/>
            <a:ext cx="360875" cy="407349"/>
          </a:xfrm>
          <a:custGeom>
            <a:avLst/>
            <a:gdLst>
              <a:gd name="connsiteX0" fmla="*/ 211268 w 536440"/>
              <a:gd name="connsiteY0" fmla="*/ 520202 h 605522"/>
              <a:gd name="connsiteX1" fmla="*/ 191678 w 536440"/>
              <a:gd name="connsiteY1" fmla="*/ 539755 h 605522"/>
              <a:gd name="connsiteX2" fmla="*/ 211268 w 536440"/>
              <a:gd name="connsiteY2" fmla="*/ 559308 h 605522"/>
              <a:gd name="connsiteX3" fmla="*/ 230858 w 536440"/>
              <a:gd name="connsiteY3" fmla="*/ 539755 h 605522"/>
              <a:gd name="connsiteX4" fmla="*/ 211268 w 536440"/>
              <a:gd name="connsiteY4" fmla="*/ 520202 h 605522"/>
              <a:gd name="connsiteX5" fmla="*/ 211268 w 536440"/>
              <a:gd name="connsiteY5" fmla="*/ 502426 h 605522"/>
              <a:gd name="connsiteX6" fmla="*/ 248668 w 536440"/>
              <a:gd name="connsiteY6" fmla="*/ 539755 h 605522"/>
              <a:gd name="connsiteX7" fmla="*/ 211268 w 536440"/>
              <a:gd name="connsiteY7" fmla="*/ 577084 h 605522"/>
              <a:gd name="connsiteX8" fmla="*/ 173869 w 536440"/>
              <a:gd name="connsiteY8" fmla="*/ 539755 h 605522"/>
              <a:gd name="connsiteX9" fmla="*/ 211268 w 536440"/>
              <a:gd name="connsiteY9" fmla="*/ 502426 h 605522"/>
              <a:gd name="connsiteX10" fmla="*/ 347548 w 536440"/>
              <a:gd name="connsiteY10" fmla="*/ 464751 h 605522"/>
              <a:gd name="connsiteX11" fmla="*/ 354225 w 536440"/>
              <a:gd name="connsiteY11" fmla="*/ 475416 h 605522"/>
              <a:gd name="connsiteX12" fmla="*/ 319951 w 536440"/>
              <a:gd name="connsiteY12" fmla="*/ 567663 h 605522"/>
              <a:gd name="connsiteX13" fmla="*/ 268228 w 536440"/>
              <a:gd name="connsiteY13" fmla="*/ 605522 h 605522"/>
              <a:gd name="connsiteX14" fmla="*/ 238583 w 536440"/>
              <a:gd name="connsiteY14" fmla="*/ 594147 h 605522"/>
              <a:gd name="connsiteX15" fmla="*/ 237248 w 536440"/>
              <a:gd name="connsiteY15" fmla="*/ 581616 h 605522"/>
              <a:gd name="connsiteX16" fmla="*/ 249800 w 536440"/>
              <a:gd name="connsiteY16" fmla="*/ 580283 h 605522"/>
              <a:gd name="connsiteX17" fmla="*/ 268228 w 536440"/>
              <a:gd name="connsiteY17" fmla="*/ 587748 h 605522"/>
              <a:gd name="connsiteX18" fmla="*/ 336865 w 536440"/>
              <a:gd name="connsiteY18" fmla="*/ 471417 h 605522"/>
              <a:gd name="connsiteX19" fmla="*/ 347548 w 536440"/>
              <a:gd name="connsiteY19" fmla="*/ 464751 h 605522"/>
              <a:gd name="connsiteX20" fmla="*/ 184951 w 536440"/>
              <a:gd name="connsiteY20" fmla="*/ 373636 h 605522"/>
              <a:gd name="connsiteX21" fmla="*/ 192250 w 536440"/>
              <a:gd name="connsiteY21" fmla="*/ 434160 h 605522"/>
              <a:gd name="connsiteX22" fmla="*/ 248322 w 536440"/>
              <a:gd name="connsiteY22" fmla="*/ 410253 h 605522"/>
              <a:gd name="connsiteX23" fmla="*/ 216281 w 536440"/>
              <a:gd name="connsiteY23" fmla="*/ 392566 h 605522"/>
              <a:gd name="connsiteX24" fmla="*/ 184951 w 536440"/>
              <a:gd name="connsiteY24" fmla="*/ 373636 h 605522"/>
              <a:gd name="connsiteX25" fmla="*/ 102445 w 536440"/>
              <a:gd name="connsiteY25" fmla="*/ 314355 h 605522"/>
              <a:gd name="connsiteX26" fmla="*/ 21095 w 536440"/>
              <a:gd name="connsiteY26" fmla="*/ 445270 h 605522"/>
              <a:gd name="connsiteX27" fmla="*/ 119711 w 536440"/>
              <a:gd name="connsiteY27" fmla="*/ 456024 h 605522"/>
              <a:gd name="connsiteX28" fmla="*/ 175250 w 536440"/>
              <a:gd name="connsiteY28" fmla="*/ 440293 h 605522"/>
              <a:gd name="connsiteX29" fmla="*/ 166261 w 536440"/>
              <a:gd name="connsiteY29" fmla="*/ 361548 h 605522"/>
              <a:gd name="connsiteX30" fmla="*/ 102445 w 536440"/>
              <a:gd name="connsiteY30" fmla="*/ 314355 h 605522"/>
              <a:gd name="connsiteX31" fmla="*/ 268226 w 536440"/>
              <a:gd name="connsiteY31" fmla="*/ 284379 h 605522"/>
              <a:gd name="connsiteX32" fmla="*/ 286562 w 536440"/>
              <a:gd name="connsiteY32" fmla="*/ 302793 h 605522"/>
              <a:gd name="connsiteX33" fmla="*/ 277661 w 536440"/>
              <a:gd name="connsiteY33" fmla="*/ 311688 h 605522"/>
              <a:gd name="connsiteX34" fmla="*/ 268760 w 536440"/>
              <a:gd name="connsiteY34" fmla="*/ 302793 h 605522"/>
              <a:gd name="connsiteX35" fmla="*/ 268226 w 536440"/>
              <a:gd name="connsiteY35" fmla="*/ 302170 h 605522"/>
              <a:gd name="connsiteX36" fmla="*/ 259324 w 536440"/>
              <a:gd name="connsiteY36" fmla="*/ 293274 h 605522"/>
              <a:gd name="connsiteX37" fmla="*/ 268226 w 536440"/>
              <a:gd name="connsiteY37" fmla="*/ 284379 h 605522"/>
              <a:gd name="connsiteX38" fmla="*/ 268259 w 536440"/>
              <a:gd name="connsiteY38" fmla="*/ 264192 h 605522"/>
              <a:gd name="connsiteX39" fmla="*/ 229633 w 536440"/>
              <a:gd name="connsiteY39" fmla="*/ 302769 h 605522"/>
              <a:gd name="connsiteX40" fmla="*/ 268259 w 536440"/>
              <a:gd name="connsiteY40" fmla="*/ 341258 h 605522"/>
              <a:gd name="connsiteX41" fmla="*/ 306796 w 536440"/>
              <a:gd name="connsiteY41" fmla="*/ 302769 h 605522"/>
              <a:gd name="connsiteX42" fmla="*/ 268259 w 536440"/>
              <a:gd name="connsiteY42" fmla="*/ 264192 h 605522"/>
              <a:gd name="connsiteX43" fmla="*/ 268259 w 536440"/>
              <a:gd name="connsiteY43" fmla="*/ 246414 h 605522"/>
              <a:gd name="connsiteX44" fmla="*/ 324596 w 536440"/>
              <a:gd name="connsiteY44" fmla="*/ 302769 h 605522"/>
              <a:gd name="connsiteX45" fmla="*/ 268259 w 536440"/>
              <a:gd name="connsiteY45" fmla="*/ 359036 h 605522"/>
              <a:gd name="connsiteX46" fmla="*/ 211833 w 536440"/>
              <a:gd name="connsiteY46" fmla="*/ 302769 h 605522"/>
              <a:gd name="connsiteX47" fmla="*/ 268259 w 536440"/>
              <a:gd name="connsiteY47" fmla="*/ 246414 h 605522"/>
              <a:gd name="connsiteX48" fmla="*/ 40394 w 536440"/>
              <a:gd name="connsiteY48" fmla="*/ 216841 h 605522"/>
              <a:gd name="connsiteX49" fmla="*/ 20822 w 536440"/>
              <a:gd name="connsiteY49" fmla="*/ 236394 h 605522"/>
              <a:gd name="connsiteX50" fmla="*/ 40394 w 536440"/>
              <a:gd name="connsiteY50" fmla="*/ 255947 h 605522"/>
              <a:gd name="connsiteX51" fmla="*/ 59966 w 536440"/>
              <a:gd name="connsiteY51" fmla="*/ 236394 h 605522"/>
              <a:gd name="connsiteX52" fmla="*/ 40394 w 536440"/>
              <a:gd name="connsiteY52" fmla="*/ 216841 h 605522"/>
              <a:gd name="connsiteX53" fmla="*/ 40394 w 536440"/>
              <a:gd name="connsiteY53" fmla="*/ 199065 h 605522"/>
              <a:gd name="connsiteX54" fmla="*/ 77759 w 536440"/>
              <a:gd name="connsiteY54" fmla="*/ 236394 h 605522"/>
              <a:gd name="connsiteX55" fmla="*/ 40394 w 536440"/>
              <a:gd name="connsiteY55" fmla="*/ 273723 h 605522"/>
              <a:gd name="connsiteX56" fmla="*/ 3030 w 536440"/>
              <a:gd name="connsiteY56" fmla="*/ 236394 h 605522"/>
              <a:gd name="connsiteX57" fmla="*/ 40394 w 536440"/>
              <a:gd name="connsiteY57" fmla="*/ 199065 h 605522"/>
              <a:gd name="connsiteX58" fmla="*/ 344180 w 536440"/>
              <a:gd name="connsiteY58" fmla="*/ 171442 h 605522"/>
              <a:gd name="connsiteX59" fmla="*/ 288108 w 536440"/>
              <a:gd name="connsiteY59" fmla="*/ 195350 h 605522"/>
              <a:gd name="connsiteX60" fmla="*/ 320149 w 536440"/>
              <a:gd name="connsiteY60" fmla="*/ 212947 h 605522"/>
              <a:gd name="connsiteX61" fmla="*/ 351479 w 536440"/>
              <a:gd name="connsiteY61" fmla="*/ 231878 h 605522"/>
              <a:gd name="connsiteX62" fmla="*/ 344180 w 536440"/>
              <a:gd name="connsiteY62" fmla="*/ 171442 h 605522"/>
              <a:gd name="connsiteX63" fmla="*/ 429598 w 536440"/>
              <a:gd name="connsiteY63" fmla="*/ 122001 h 605522"/>
              <a:gd name="connsiteX64" fmla="*/ 410008 w 536440"/>
              <a:gd name="connsiteY64" fmla="*/ 141554 h 605522"/>
              <a:gd name="connsiteX65" fmla="*/ 429598 w 536440"/>
              <a:gd name="connsiteY65" fmla="*/ 161107 h 605522"/>
              <a:gd name="connsiteX66" fmla="*/ 449188 w 536440"/>
              <a:gd name="connsiteY66" fmla="*/ 141554 h 605522"/>
              <a:gd name="connsiteX67" fmla="*/ 429598 w 536440"/>
              <a:gd name="connsiteY67" fmla="*/ 122001 h 605522"/>
              <a:gd name="connsiteX68" fmla="*/ 429598 w 536440"/>
              <a:gd name="connsiteY68" fmla="*/ 104225 h 605522"/>
              <a:gd name="connsiteX69" fmla="*/ 466997 w 536440"/>
              <a:gd name="connsiteY69" fmla="*/ 141554 h 605522"/>
              <a:gd name="connsiteX70" fmla="*/ 429598 w 536440"/>
              <a:gd name="connsiteY70" fmla="*/ 178883 h 605522"/>
              <a:gd name="connsiteX71" fmla="*/ 392198 w 536440"/>
              <a:gd name="connsiteY71" fmla="*/ 141554 h 605522"/>
              <a:gd name="connsiteX72" fmla="*/ 429598 w 536440"/>
              <a:gd name="connsiteY72" fmla="*/ 104225 h 605522"/>
              <a:gd name="connsiteX73" fmla="*/ 268260 w 536440"/>
              <a:gd name="connsiteY73" fmla="*/ 0 h 605522"/>
              <a:gd name="connsiteX74" fmla="*/ 312228 w 536440"/>
              <a:gd name="connsiteY74" fmla="*/ 26574 h 605522"/>
              <a:gd name="connsiteX75" fmla="*/ 343824 w 536440"/>
              <a:gd name="connsiteY75" fmla="*/ 92254 h 605522"/>
              <a:gd name="connsiteX76" fmla="*/ 357976 w 536440"/>
              <a:gd name="connsiteY76" fmla="*/ 147623 h 605522"/>
              <a:gd name="connsiteX77" fmla="*/ 373374 w 536440"/>
              <a:gd name="connsiteY77" fmla="*/ 142557 h 605522"/>
              <a:gd name="connsiteX78" fmla="*/ 384499 w 536440"/>
              <a:gd name="connsiteY78" fmla="*/ 148423 h 605522"/>
              <a:gd name="connsiteX79" fmla="*/ 378625 w 536440"/>
              <a:gd name="connsiteY79" fmla="*/ 159622 h 605522"/>
              <a:gd name="connsiteX80" fmla="*/ 361180 w 536440"/>
              <a:gd name="connsiteY80" fmla="*/ 165310 h 605522"/>
              <a:gd name="connsiteX81" fmla="*/ 370169 w 536440"/>
              <a:gd name="connsiteY81" fmla="*/ 243965 h 605522"/>
              <a:gd name="connsiteX82" fmla="*/ 433985 w 536440"/>
              <a:gd name="connsiteY82" fmla="*/ 291159 h 605522"/>
              <a:gd name="connsiteX83" fmla="*/ 515424 w 536440"/>
              <a:gd name="connsiteY83" fmla="*/ 160244 h 605522"/>
              <a:gd name="connsiteX84" fmla="*/ 485252 w 536440"/>
              <a:gd name="connsiteY84" fmla="*/ 144513 h 605522"/>
              <a:gd name="connsiteX85" fmla="*/ 477775 w 536440"/>
              <a:gd name="connsiteY85" fmla="*/ 134381 h 605522"/>
              <a:gd name="connsiteX86" fmla="*/ 487922 w 536440"/>
              <a:gd name="connsiteY86" fmla="*/ 126915 h 605522"/>
              <a:gd name="connsiteX87" fmla="*/ 530822 w 536440"/>
              <a:gd name="connsiteY87" fmla="*/ 151356 h 605522"/>
              <a:gd name="connsiteX88" fmla="*/ 508571 w 536440"/>
              <a:gd name="connsiteY88" fmla="*/ 238633 h 605522"/>
              <a:gd name="connsiteX89" fmla="*/ 447692 w 536440"/>
              <a:gd name="connsiteY89" fmla="*/ 302801 h 605522"/>
              <a:gd name="connsiteX90" fmla="*/ 488634 w 536440"/>
              <a:gd name="connsiteY90" fmla="*/ 342618 h 605522"/>
              <a:gd name="connsiteX91" fmla="*/ 529754 w 536440"/>
              <a:gd name="connsiteY91" fmla="*/ 402787 h 605522"/>
              <a:gd name="connsiteX92" fmla="*/ 530822 w 536440"/>
              <a:gd name="connsiteY92" fmla="*/ 454157 h 605522"/>
              <a:gd name="connsiteX93" fmla="*/ 485697 w 536440"/>
              <a:gd name="connsiteY93" fmla="*/ 478954 h 605522"/>
              <a:gd name="connsiteX94" fmla="*/ 467718 w 536440"/>
              <a:gd name="connsiteY94" fmla="*/ 480020 h 605522"/>
              <a:gd name="connsiteX95" fmla="*/ 412980 w 536440"/>
              <a:gd name="connsiteY95" fmla="*/ 473444 h 605522"/>
              <a:gd name="connsiteX96" fmla="*/ 268260 w 536440"/>
              <a:gd name="connsiteY96" fmla="*/ 420385 h 605522"/>
              <a:gd name="connsiteX97" fmla="*/ 195454 w 536440"/>
              <a:gd name="connsiteY97" fmla="*/ 451936 h 605522"/>
              <a:gd name="connsiteX98" fmla="*/ 201862 w 536440"/>
              <a:gd name="connsiteY98" fmla="*/ 480731 h 605522"/>
              <a:gd name="connsiteX99" fmla="*/ 195365 w 536440"/>
              <a:gd name="connsiteY99" fmla="*/ 491485 h 605522"/>
              <a:gd name="connsiteX100" fmla="*/ 193229 w 536440"/>
              <a:gd name="connsiteY100" fmla="*/ 491841 h 605522"/>
              <a:gd name="connsiteX101" fmla="*/ 184595 w 536440"/>
              <a:gd name="connsiteY101" fmla="*/ 485086 h 605522"/>
              <a:gd name="connsiteX102" fmla="*/ 178543 w 536440"/>
              <a:gd name="connsiteY102" fmla="*/ 457979 h 605522"/>
              <a:gd name="connsiteX103" fmla="*/ 123450 w 536440"/>
              <a:gd name="connsiteY103" fmla="*/ 473444 h 605522"/>
              <a:gd name="connsiteX104" fmla="*/ 68712 w 536440"/>
              <a:gd name="connsiteY104" fmla="*/ 480020 h 605522"/>
              <a:gd name="connsiteX105" fmla="*/ 50733 w 536440"/>
              <a:gd name="connsiteY105" fmla="*/ 478954 h 605522"/>
              <a:gd name="connsiteX106" fmla="*/ 5608 w 536440"/>
              <a:gd name="connsiteY106" fmla="*/ 454157 h 605522"/>
              <a:gd name="connsiteX107" fmla="*/ 27859 w 536440"/>
              <a:gd name="connsiteY107" fmla="*/ 366881 h 605522"/>
              <a:gd name="connsiteX108" fmla="*/ 88738 w 536440"/>
              <a:gd name="connsiteY108" fmla="*/ 302712 h 605522"/>
              <a:gd name="connsiteX109" fmla="*/ 72183 w 536440"/>
              <a:gd name="connsiteY109" fmla="*/ 287692 h 605522"/>
              <a:gd name="connsiteX110" fmla="*/ 71916 w 536440"/>
              <a:gd name="connsiteY110" fmla="*/ 275161 h 605522"/>
              <a:gd name="connsiteX111" fmla="*/ 84466 w 536440"/>
              <a:gd name="connsiteY111" fmla="*/ 274805 h 605522"/>
              <a:gd name="connsiteX112" fmla="*/ 102534 w 536440"/>
              <a:gd name="connsiteY112" fmla="*/ 291070 h 605522"/>
              <a:gd name="connsiteX113" fmla="*/ 139559 w 536440"/>
              <a:gd name="connsiteY113" fmla="*/ 262540 h 605522"/>
              <a:gd name="connsiteX114" fmla="*/ 152020 w 536440"/>
              <a:gd name="connsiteY114" fmla="*/ 264496 h 605522"/>
              <a:gd name="connsiteX115" fmla="*/ 150062 w 536440"/>
              <a:gd name="connsiteY115" fmla="*/ 276938 h 605522"/>
              <a:gd name="connsiteX116" fmla="*/ 116329 w 536440"/>
              <a:gd name="connsiteY116" fmla="*/ 302712 h 605522"/>
              <a:gd name="connsiteX117" fmla="*/ 165104 w 536440"/>
              <a:gd name="connsiteY117" fmla="*/ 339329 h 605522"/>
              <a:gd name="connsiteX118" fmla="*/ 164392 w 536440"/>
              <a:gd name="connsiteY118" fmla="*/ 302801 h 605522"/>
              <a:gd name="connsiteX119" fmla="*/ 171868 w 536440"/>
              <a:gd name="connsiteY119" fmla="*/ 187795 h 605522"/>
              <a:gd name="connsiteX120" fmla="*/ 181836 w 536440"/>
              <a:gd name="connsiteY120" fmla="*/ 180241 h 605522"/>
              <a:gd name="connsiteX121" fmla="*/ 189491 w 536440"/>
              <a:gd name="connsiteY121" fmla="*/ 190195 h 605522"/>
              <a:gd name="connsiteX122" fmla="*/ 182192 w 536440"/>
              <a:gd name="connsiteY122" fmla="*/ 302801 h 605522"/>
              <a:gd name="connsiteX123" fmla="*/ 183527 w 536440"/>
              <a:gd name="connsiteY123" fmla="*/ 351594 h 605522"/>
              <a:gd name="connsiteX124" fmla="*/ 225181 w 536440"/>
              <a:gd name="connsiteY124" fmla="*/ 377191 h 605522"/>
              <a:gd name="connsiteX125" fmla="*/ 268260 w 536440"/>
              <a:gd name="connsiteY125" fmla="*/ 400476 h 605522"/>
              <a:gd name="connsiteX126" fmla="*/ 311249 w 536440"/>
              <a:gd name="connsiteY126" fmla="*/ 377191 h 605522"/>
              <a:gd name="connsiteX127" fmla="*/ 321840 w 536440"/>
              <a:gd name="connsiteY127" fmla="*/ 370969 h 605522"/>
              <a:gd name="connsiteX128" fmla="*/ 334034 w 536440"/>
              <a:gd name="connsiteY128" fmla="*/ 374080 h 605522"/>
              <a:gd name="connsiteX129" fmla="*/ 330919 w 536440"/>
              <a:gd name="connsiteY129" fmla="*/ 386256 h 605522"/>
              <a:gd name="connsiteX130" fmla="*/ 320149 w 536440"/>
              <a:gd name="connsiteY130" fmla="*/ 392566 h 605522"/>
              <a:gd name="connsiteX131" fmla="*/ 288108 w 536440"/>
              <a:gd name="connsiteY131" fmla="*/ 410253 h 605522"/>
              <a:gd name="connsiteX132" fmla="*/ 416718 w 536440"/>
              <a:gd name="connsiteY132" fmla="*/ 456024 h 605522"/>
              <a:gd name="connsiteX133" fmla="*/ 515424 w 536440"/>
              <a:gd name="connsiteY133" fmla="*/ 445270 h 605522"/>
              <a:gd name="connsiteX134" fmla="*/ 475372 w 536440"/>
              <a:gd name="connsiteY134" fmla="*/ 354616 h 605522"/>
              <a:gd name="connsiteX135" fmla="*/ 433985 w 536440"/>
              <a:gd name="connsiteY135" fmla="*/ 314444 h 605522"/>
              <a:gd name="connsiteX136" fmla="*/ 396871 w 536440"/>
              <a:gd name="connsiteY136" fmla="*/ 343062 h 605522"/>
              <a:gd name="connsiteX137" fmla="*/ 391619 w 536440"/>
              <a:gd name="connsiteY137" fmla="*/ 344751 h 605522"/>
              <a:gd name="connsiteX138" fmla="*/ 384410 w 536440"/>
              <a:gd name="connsiteY138" fmla="*/ 341018 h 605522"/>
              <a:gd name="connsiteX139" fmla="*/ 386457 w 536440"/>
              <a:gd name="connsiteY139" fmla="*/ 328664 h 605522"/>
              <a:gd name="connsiteX140" fmla="*/ 420101 w 536440"/>
              <a:gd name="connsiteY140" fmla="*/ 302801 h 605522"/>
              <a:gd name="connsiteX141" fmla="*/ 371326 w 536440"/>
              <a:gd name="connsiteY141" fmla="*/ 266273 h 605522"/>
              <a:gd name="connsiteX142" fmla="*/ 372038 w 536440"/>
              <a:gd name="connsiteY142" fmla="*/ 302801 h 605522"/>
              <a:gd name="connsiteX143" fmla="*/ 364562 w 536440"/>
              <a:gd name="connsiteY143" fmla="*/ 417718 h 605522"/>
              <a:gd name="connsiteX144" fmla="*/ 355840 w 536440"/>
              <a:gd name="connsiteY144" fmla="*/ 425450 h 605522"/>
              <a:gd name="connsiteX145" fmla="*/ 354594 w 536440"/>
              <a:gd name="connsiteY145" fmla="*/ 425362 h 605522"/>
              <a:gd name="connsiteX146" fmla="*/ 346939 w 536440"/>
              <a:gd name="connsiteY146" fmla="*/ 415319 h 605522"/>
              <a:gd name="connsiteX147" fmla="*/ 354238 w 536440"/>
              <a:gd name="connsiteY147" fmla="*/ 302801 h 605522"/>
              <a:gd name="connsiteX148" fmla="*/ 352903 w 536440"/>
              <a:gd name="connsiteY148" fmla="*/ 253919 h 605522"/>
              <a:gd name="connsiteX149" fmla="*/ 311249 w 536440"/>
              <a:gd name="connsiteY149" fmla="*/ 228412 h 605522"/>
              <a:gd name="connsiteX150" fmla="*/ 268260 w 536440"/>
              <a:gd name="connsiteY150" fmla="*/ 205126 h 605522"/>
              <a:gd name="connsiteX151" fmla="*/ 225181 w 536440"/>
              <a:gd name="connsiteY151" fmla="*/ 228412 h 605522"/>
              <a:gd name="connsiteX152" fmla="*/ 206401 w 536440"/>
              <a:gd name="connsiteY152" fmla="*/ 239521 h 605522"/>
              <a:gd name="connsiteX153" fmla="*/ 201773 w 536440"/>
              <a:gd name="connsiteY153" fmla="*/ 240855 h 605522"/>
              <a:gd name="connsiteX154" fmla="*/ 194119 w 536440"/>
              <a:gd name="connsiteY154" fmla="*/ 236589 h 605522"/>
              <a:gd name="connsiteX155" fmla="*/ 197145 w 536440"/>
              <a:gd name="connsiteY155" fmla="*/ 224324 h 605522"/>
              <a:gd name="connsiteX156" fmla="*/ 216281 w 536440"/>
              <a:gd name="connsiteY156" fmla="*/ 212947 h 605522"/>
              <a:gd name="connsiteX157" fmla="*/ 248322 w 536440"/>
              <a:gd name="connsiteY157" fmla="*/ 195350 h 605522"/>
              <a:gd name="connsiteX158" fmla="*/ 119711 w 536440"/>
              <a:gd name="connsiteY158" fmla="*/ 149490 h 605522"/>
              <a:gd name="connsiteX159" fmla="*/ 21095 w 536440"/>
              <a:gd name="connsiteY159" fmla="*/ 160244 h 605522"/>
              <a:gd name="connsiteX160" fmla="*/ 19849 w 536440"/>
              <a:gd name="connsiteY160" fmla="*/ 186640 h 605522"/>
              <a:gd name="connsiteX161" fmla="*/ 13708 w 536440"/>
              <a:gd name="connsiteY161" fmla="*/ 197572 h 605522"/>
              <a:gd name="connsiteX162" fmla="*/ 2671 w 536440"/>
              <a:gd name="connsiteY162" fmla="*/ 191439 h 605522"/>
              <a:gd name="connsiteX163" fmla="*/ 5608 w 536440"/>
              <a:gd name="connsiteY163" fmla="*/ 151356 h 605522"/>
              <a:gd name="connsiteX164" fmla="*/ 50733 w 536440"/>
              <a:gd name="connsiteY164" fmla="*/ 126649 h 605522"/>
              <a:gd name="connsiteX165" fmla="*/ 123450 w 536440"/>
              <a:gd name="connsiteY165" fmla="*/ 132159 h 605522"/>
              <a:gd name="connsiteX166" fmla="*/ 268260 w 536440"/>
              <a:gd name="connsiteY166" fmla="*/ 185218 h 605522"/>
              <a:gd name="connsiteX167" fmla="*/ 340976 w 536440"/>
              <a:gd name="connsiteY167" fmla="*/ 153667 h 605522"/>
              <a:gd name="connsiteX168" fmla="*/ 326913 w 536440"/>
              <a:gd name="connsiteY168" fmla="*/ 97675 h 605522"/>
              <a:gd name="connsiteX169" fmla="*/ 268260 w 536440"/>
              <a:gd name="connsiteY169" fmla="*/ 17775 h 605522"/>
              <a:gd name="connsiteX170" fmla="*/ 200883 w 536440"/>
              <a:gd name="connsiteY170" fmla="*/ 128515 h 605522"/>
              <a:gd name="connsiteX171" fmla="*/ 190203 w 536440"/>
              <a:gd name="connsiteY171" fmla="*/ 135092 h 605522"/>
              <a:gd name="connsiteX172" fmla="*/ 183616 w 536440"/>
              <a:gd name="connsiteY172" fmla="*/ 124338 h 605522"/>
              <a:gd name="connsiteX173" fmla="*/ 217527 w 536440"/>
              <a:gd name="connsiteY173" fmla="*/ 36173 h 605522"/>
              <a:gd name="connsiteX174" fmla="*/ 268260 w 536440"/>
              <a:gd name="connsiteY174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36440" h="605522">
                <a:moveTo>
                  <a:pt x="211268" y="520202"/>
                </a:moveTo>
                <a:cubicBezTo>
                  <a:pt x="200405" y="520202"/>
                  <a:pt x="191678" y="529001"/>
                  <a:pt x="191678" y="539755"/>
                </a:cubicBezTo>
                <a:cubicBezTo>
                  <a:pt x="191678" y="550598"/>
                  <a:pt x="200405" y="559308"/>
                  <a:pt x="211268" y="559308"/>
                </a:cubicBezTo>
                <a:cubicBezTo>
                  <a:pt x="222043" y="559308"/>
                  <a:pt x="230858" y="550598"/>
                  <a:pt x="230858" y="539755"/>
                </a:cubicBezTo>
                <a:cubicBezTo>
                  <a:pt x="230858" y="529001"/>
                  <a:pt x="222043" y="520202"/>
                  <a:pt x="211268" y="520202"/>
                </a:cubicBezTo>
                <a:close/>
                <a:moveTo>
                  <a:pt x="211268" y="502426"/>
                </a:moveTo>
                <a:cubicBezTo>
                  <a:pt x="231838" y="502426"/>
                  <a:pt x="248668" y="519224"/>
                  <a:pt x="248668" y="539755"/>
                </a:cubicBezTo>
                <a:cubicBezTo>
                  <a:pt x="248668" y="560375"/>
                  <a:pt x="231838" y="577084"/>
                  <a:pt x="211268" y="577084"/>
                </a:cubicBezTo>
                <a:cubicBezTo>
                  <a:pt x="190609" y="577084"/>
                  <a:pt x="173869" y="560375"/>
                  <a:pt x="173869" y="539755"/>
                </a:cubicBezTo>
                <a:cubicBezTo>
                  <a:pt x="173869" y="519224"/>
                  <a:pt x="190609" y="502426"/>
                  <a:pt x="211268" y="502426"/>
                </a:cubicBezTo>
                <a:close/>
                <a:moveTo>
                  <a:pt x="347548" y="464751"/>
                </a:moveTo>
                <a:cubicBezTo>
                  <a:pt x="352266" y="465907"/>
                  <a:pt x="355293" y="470617"/>
                  <a:pt x="354225" y="475416"/>
                </a:cubicBezTo>
                <a:cubicBezTo>
                  <a:pt x="345323" y="513630"/>
                  <a:pt x="333482" y="545535"/>
                  <a:pt x="319951" y="567663"/>
                </a:cubicBezTo>
                <a:cubicBezTo>
                  <a:pt x="304461" y="592814"/>
                  <a:pt x="287101" y="605522"/>
                  <a:pt x="268228" y="605522"/>
                </a:cubicBezTo>
                <a:cubicBezTo>
                  <a:pt x="257990" y="605522"/>
                  <a:pt x="248019" y="601701"/>
                  <a:pt x="238583" y="594147"/>
                </a:cubicBezTo>
                <a:cubicBezTo>
                  <a:pt x="234755" y="591036"/>
                  <a:pt x="234132" y="585437"/>
                  <a:pt x="237248" y="581616"/>
                </a:cubicBezTo>
                <a:cubicBezTo>
                  <a:pt x="240363" y="577794"/>
                  <a:pt x="245972" y="577172"/>
                  <a:pt x="249800" y="580283"/>
                </a:cubicBezTo>
                <a:cubicBezTo>
                  <a:pt x="255943" y="585260"/>
                  <a:pt x="262175" y="587748"/>
                  <a:pt x="268228" y="587748"/>
                </a:cubicBezTo>
                <a:cubicBezTo>
                  <a:pt x="293956" y="587748"/>
                  <a:pt x="320307" y="543224"/>
                  <a:pt x="336865" y="471417"/>
                </a:cubicBezTo>
                <a:cubicBezTo>
                  <a:pt x="337934" y="466618"/>
                  <a:pt x="342741" y="463685"/>
                  <a:pt x="347548" y="464751"/>
                </a:cubicBezTo>
                <a:close/>
                <a:moveTo>
                  <a:pt x="184951" y="373636"/>
                </a:moveTo>
                <a:cubicBezTo>
                  <a:pt x="186643" y="394610"/>
                  <a:pt x="189135" y="414874"/>
                  <a:pt x="192250" y="434160"/>
                </a:cubicBezTo>
                <a:cubicBezTo>
                  <a:pt x="210496" y="427228"/>
                  <a:pt x="229275" y="419229"/>
                  <a:pt x="248322" y="410253"/>
                </a:cubicBezTo>
                <a:cubicBezTo>
                  <a:pt x="237642" y="404653"/>
                  <a:pt x="226961" y="398699"/>
                  <a:pt x="216281" y="392566"/>
                </a:cubicBezTo>
                <a:cubicBezTo>
                  <a:pt x="205600" y="386434"/>
                  <a:pt x="195187" y="380124"/>
                  <a:pt x="184951" y="373636"/>
                </a:cubicBezTo>
                <a:close/>
                <a:moveTo>
                  <a:pt x="102445" y="314355"/>
                </a:moveTo>
                <a:cubicBezTo>
                  <a:pt x="33556" y="373991"/>
                  <a:pt x="8456" y="423406"/>
                  <a:pt x="21095" y="445270"/>
                </a:cubicBezTo>
                <a:cubicBezTo>
                  <a:pt x="31330" y="463045"/>
                  <a:pt x="68178" y="467045"/>
                  <a:pt x="119711" y="456024"/>
                </a:cubicBezTo>
                <a:cubicBezTo>
                  <a:pt x="137156" y="452291"/>
                  <a:pt x="155847" y="446959"/>
                  <a:pt x="175250" y="440293"/>
                </a:cubicBezTo>
                <a:cubicBezTo>
                  <a:pt x="171067" y="415407"/>
                  <a:pt x="168041" y="389011"/>
                  <a:pt x="166261" y="361548"/>
                </a:cubicBezTo>
                <a:cubicBezTo>
                  <a:pt x="143298" y="346262"/>
                  <a:pt x="121937" y="330442"/>
                  <a:pt x="102445" y="314355"/>
                </a:cubicBezTo>
                <a:close/>
                <a:moveTo>
                  <a:pt x="268226" y="284379"/>
                </a:moveTo>
                <a:cubicBezTo>
                  <a:pt x="278373" y="284379"/>
                  <a:pt x="286562" y="292652"/>
                  <a:pt x="286562" y="302793"/>
                </a:cubicBezTo>
                <a:cubicBezTo>
                  <a:pt x="286562" y="307685"/>
                  <a:pt x="282557" y="311688"/>
                  <a:pt x="277661" y="311688"/>
                </a:cubicBezTo>
                <a:cubicBezTo>
                  <a:pt x="272765" y="311688"/>
                  <a:pt x="268760" y="307685"/>
                  <a:pt x="268760" y="302793"/>
                </a:cubicBezTo>
                <a:cubicBezTo>
                  <a:pt x="268760" y="302437"/>
                  <a:pt x="268493" y="302170"/>
                  <a:pt x="268226" y="302170"/>
                </a:cubicBezTo>
                <a:cubicBezTo>
                  <a:pt x="263241" y="302170"/>
                  <a:pt x="259324" y="298167"/>
                  <a:pt x="259324" y="293274"/>
                </a:cubicBezTo>
                <a:cubicBezTo>
                  <a:pt x="259324" y="288382"/>
                  <a:pt x="263241" y="284379"/>
                  <a:pt x="268226" y="284379"/>
                </a:cubicBezTo>
                <a:close/>
                <a:moveTo>
                  <a:pt x="268259" y="264192"/>
                </a:moveTo>
                <a:cubicBezTo>
                  <a:pt x="246988" y="264192"/>
                  <a:pt x="229633" y="281525"/>
                  <a:pt x="229633" y="302769"/>
                </a:cubicBezTo>
                <a:cubicBezTo>
                  <a:pt x="229633" y="324014"/>
                  <a:pt x="246988" y="341258"/>
                  <a:pt x="268259" y="341258"/>
                </a:cubicBezTo>
                <a:cubicBezTo>
                  <a:pt x="289441" y="341258"/>
                  <a:pt x="306796" y="324014"/>
                  <a:pt x="306796" y="302769"/>
                </a:cubicBezTo>
                <a:cubicBezTo>
                  <a:pt x="306796" y="281525"/>
                  <a:pt x="289441" y="264192"/>
                  <a:pt x="268259" y="264192"/>
                </a:cubicBezTo>
                <a:close/>
                <a:moveTo>
                  <a:pt x="268259" y="246414"/>
                </a:moveTo>
                <a:cubicBezTo>
                  <a:pt x="299320" y="246414"/>
                  <a:pt x="324596" y="271658"/>
                  <a:pt x="324596" y="302769"/>
                </a:cubicBezTo>
                <a:cubicBezTo>
                  <a:pt x="324596" y="333792"/>
                  <a:pt x="299320" y="359036"/>
                  <a:pt x="268259" y="359036"/>
                </a:cubicBezTo>
                <a:cubicBezTo>
                  <a:pt x="237109" y="359036"/>
                  <a:pt x="211833" y="333792"/>
                  <a:pt x="211833" y="302769"/>
                </a:cubicBezTo>
                <a:cubicBezTo>
                  <a:pt x="211833" y="271658"/>
                  <a:pt x="237109" y="246414"/>
                  <a:pt x="268259" y="246414"/>
                </a:cubicBezTo>
                <a:close/>
                <a:moveTo>
                  <a:pt x="40394" y="216841"/>
                </a:moveTo>
                <a:cubicBezTo>
                  <a:pt x="29541" y="216841"/>
                  <a:pt x="20822" y="225640"/>
                  <a:pt x="20822" y="236394"/>
                </a:cubicBezTo>
                <a:cubicBezTo>
                  <a:pt x="20822" y="247148"/>
                  <a:pt x="29541" y="255947"/>
                  <a:pt x="40394" y="255947"/>
                </a:cubicBezTo>
                <a:cubicBezTo>
                  <a:pt x="51159" y="255947"/>
                  <a:pt x="59966" y="247148"/>
                  <a:pt x="59966" y="236394"/>
                </a:cubicBezTo>
                <a:cubicBezTo>
                  <a:pt x="59966" y="225640"/>
                  <a:pt x="51159" y="216841"/>
                  <a:pt x="40394" y="216841"/>
                </a:cubicBezTo>
                <a:close/>
                <a:moveTo>
                  <a:pt x="40394" y="199065"/>
                </a:moveTo>
                <a:cubicBezTo>
                  <a:pt x="60945" y="199065"/>
                  <a:pt x="77759" y="215774"/>
                  <a:pt x="77759" y="236394"/>
                </a:cubicBezTo>
                <a:cubicBezTo>
                  <a:pt x="77759" y="257014"/>
                  <a:pt x="60945" y="273723"/>
                  <a:pt x="40394" y="273723"/>
                </a:cubicBezTo>
                <a:cubicBezTo>
                  <a:pt x="19755" y="273723"/>
                  <a:pt x="3030" y="257014"/>
                  <a:pt x="3030" y="236394"/>
                </a:cubicBezTo>
                <a:cubicBezTo>
                  <a:pt x="3030" y="215774"/>
                  <a:pt x="19755" y="199065"/>
                  <a:pt x="40394" y="199065"/>
                </a:cubicBezTo>
                <a:close/>
                <a:moveTo>
                  <a:pt x="344180" y="171442"/>
                </a:moveTo>
                <a:cubicBezTo>
                  <a:pt x="325934" y="178375"/>
                  <a:pt x="307155" y="186373"/>
                  <a:pt x="288108" y="195350"/>
                </a:cubicBezTo>
                <a:cubicBezTo>
                  <a:pt x="298788" y="200949"/>
                  <a:pt x="309469" y="206815"/>
                  <a:pt x="320149" y="212947"/>
                </a:cubicBezTo>
                <a:cubicBezTo>
                  <a:pt x="330830" y="219169"/>
                  <a:pt x="341243" y="225390"/>
                  <a:pt x="351479" y="231878"/>
                </a:cubicBezTo>
                <a:cubicBezTo>
                  <a:pt x="349787" y="210903"/>
                  <a:pt x="347295" y="190639"/>
                  <a:pt x="344180" y="171442"/>
                </a:cubicBezTo>
                <a:close/>
                <a:moveTo>
                  <a:pt x="429598" y="122001"/>
                </a:moveTo>
                <a:cubicBezTo>
                  <a:pt x="418823" y="122001"/>
                  <a:pt x="410008" y="130800"/>
                  <a:pt x="410008" y="141554"/>
                </a:cubicBezTo>
                <a:cubicBezTo>
                  <a:pt x="410008" y="152397"/>
                  <a:pt x="418823" y="161107"/>
                  <a:pt x="429598" y="161107"/>
                </a:cubicBezTo>
                <a:cubicBezTo>
                  <a:pt x="440372" y="161107"/>
                  <a:pt x="449188" y="152397"/>
                  <a:pt x="449188" y="141554"/>
                </a:cubicBezTo>
                <a:cubicBezTo>
                  <a:pt x="449188" y="130800"/>
                  <a:pt x="440372" y="122001"/>
                  <a:pt x="429598" y="122001"/>
                </a:cubicBezTo>
                <a:close/>
                <a:moveTo>
                  <a:pt x="429598" y="104225"/>
                </a:moveTo>
                <a:cubicBezTo>
                  <a:pt x="450167" y="104225"/>
                  <a:pt x="466997" y="121023"/>
                  <a:pt x="466997" y="141554"/>
                </a:cubicBezTo>
                <a:cubicBezTo>
                  <a:pt x="466997" y="162174"/>
                  <a:pt x="450167" y="178883"/>
                  <a:pt x="429598" y="178883"/>
                </a:cubicBezTo>
                <a:cubicBezTo>
                  <a:pt x="408939" y="178883"/>
                  <a:pt x="392198" y="162174"/>
                  <a:pt x="392198" y="141554"/>
                </a:cubicBezTo>
                <a:cubicBezTo>
                  <a:pt x="392198" y="121023"/>
                  <a:pt x="408939" y="104225"/>
                  <a:pt x="429598" y="104225"/>
                </a:cubicBezTo>
                <a:close/>
                <a:moveTo>
                  <a:pt x="268260" y="0"/>
                </a:moveTo>
                <a:cubicBezTo>
                  <a:pt x="283924" y="0"/>
                  <a:pt x="298788" y="8976"/>
                  <a:pt x="312228" y="26574"/>
                </a:cubicBezTo>
                <a:cubicBezTo>
                  <a:pt x="324154" y="42216"/>
                  <a:pt x="334835" y="64258"/>
                  <a:pt x="343824" y="92254"/>
                </a:cubicBezTo>
                <a:cubicBezTo>
                  <a:pt x="349253" y="109140"/>
                  <a:pt x="353971" y="127715"/>
                  <a:pt x="357976" y="147623"/>
                </a:cubicBezTo>
                <a:cubicBezTo>
                  <a:pt x="363138" y="145846"/>
                  <a:pt x="368300" y="144157"/>
                  <a:pt x="373374" y="142557"/>
                </a:cubicBezTo>
                <a:cubicBezTo>
                  <a:pt x="378002" y="141135"/>
                  <a:pt x="382986" y="143802"/>
                  <a:pt x="384499" y="148423"/>
                </a:cubicBezTo>
                <a:cubicBezTo>
                  <a:pt x="385923" y="153134"/>
                  <a:pt x="383342" y="158111"/>
                  <a:pt x="378625" y="159622"/>
                </a:cubicBezTo>
                <a:cubicBezTo>
                  <a:pt x="372839" y="161310"/>
                  <a:pt x="367054" y="163266"/>
                  <a:pt x="361180" y="165310"/>
                </a:cubicBezTo>
                <a:cubicBezTo>
                  <a:pt x="365363" y="190017"/>
                  <a:pt x="368389" y="216502"/>
                  <a:pt x="370169" y="243965"/>
                </a:cubicBezTo>
                <a:cubicBezTo>
                  <a:pt x="393132" y="259252"/>
                  <a:pt x="414582" y="275161"/>
                  <a:pt x="433985" y="291159"/>
                </a:cubicBezTo>
                <a:cubicBezTo>
                  <a:pt x="502963" y="231523"/>
                  <a:pt x="528063" y="182107"/>
                  <a:pt x="515424" y="160244"/>
                </a:cubicBezTo>
                <a:cubicBezTo>
                  <a:pt x="510618" y="152067"/>
                  <a:pt x="500471" y="146735"/>
                  <a:pt x="485252" y="144513"/>
                </a:cubicBezTo>
                <a:cubicBezTo>
                  <a:pt x="480445" y="143802"/>
                  <a:pt x="477063" y="139269"/>
                  <a:pt x="477775" y="134381"/>
                </a:cubicBezTo>
                <a:cubicBezTo>
                  <a:pt x="478487" y="129493"/>
                  <a:pt x="483027" y="126204"/>
                  <a:pt x="487922" y="126915"/>
                </a:cubicBezTo>
                <a:cubicBezTo>
                  <a:pt x="508749" y="130026"/>
                  <a:pt x="523167" y="138203"/>
                  <a:pt x="530822" y="151356"/>
                </a:cubicBezTo>
                <a:cubicBezTo>
                  <a:pt x="542926" y="172420"/>
                  <a:pt x="535272" y="202549"/>
                  <a:pt x="508571" y="238633"/>
                </a:cubicBezTo>
                <a:cubicBezTo>
                  <a:pt x="493440" y="259163"/>
                  <a:pt x="472791" y="280849"/>
                  <a:pt x="447692" y="302801"/>
                </a:cubicBezTo>
                <a:cubicBezTo>
                  <a:pt x="462912" y="316133"/>
                  <a:pt x="476707" y="329464"/>
                  <a:pt x="488634" y="342618"/>
                </a:cubicBezTo>
                <a:cubicBezTo>
                  <a:pt x="508304" y="364481"/>
                  <a:pt x="522188" y="384656"/>
                  <a:pt x="529754" y="402787"/>
                </a:cubicBezTo>
                <a:cubicBezTo>
                  <a:pt x="538298" y="423229"/>
                  <a:pt x="538654" y="440559"/>
                  <a:pt x="530822" y="454157"/>
                </a:cubicBezTo>
                <a:cubicBezTo>
                  <a:pt x="522900" y="467756"/>
                  <a:pt x="507770" y="476110"/>
                  <a:pt x="485697" y="478954"/>
                </a:cubicBezTo>
                <a:cubicBezTo>
                  <a:pt x="480089" y="479665"/>
                  <a:pt x="474126" y="480020"/>
                  <a:pt x="467718" y="480020"/>
                </a:cubicBezTo>
                <a:cubicBezTo>
                  <a:pt x="451786" y="480020"/>
                  <a:pt x="433540" y="477799"/>
                  <a:pt x="412980" y="473444"/>
                </a:cubicBezTo>
                <a:cubicBezTo>
                  <a:pt x="369635" y="464112"/>
                  <a:pt x="319526" y="445714"/>
                  <a:pt x="268260" y="420385"/>
                </a:cubicBezTo>
                <a:cubicBezTo>
                  <a:pt x="243427" y="432561"/>
                  <a:pt x="219040" y="443137"/>
                  <a:pt x="195454" y="451936"/>
                </a:cubicBezTo>
                <a:cubicBezTo>
                  <a:pt x="197412" y="461801"/>
                  <a:pt x="199548" y="471488"/>
                  <a:pt x="201862" y="480731"/>
                </a:cubicBezTo>
                <a:cubicBezTo>
                  <a:pt x="203019" y="485531"/>
                  <a:pt x="200171" y="490330"/>
                  <a:pt x="195365" y="491485"/>
                </a:cubicBezTo>
                <a:cubicBezTo>
                  <a:pt x="194653" y="491752"/>
                  <a:pt x="193941" y="491841"/>
                  <a:pt x="193229" y="491841"/>
                </a:cubicBezTo>
                <a:cubicBezTo>
                  <a:pt x="189224" y="491841"/>
                  <a:pt x="185574" y="489086"/>
                  <a:pt x="184595" y="485086"/>
                </a:cubicBezTo>
                <a:cubicBezTo>
                  <a:pt x="182370" y="476288"/>
                  <a:pt x="180323" y="467222"/>
                  <a:pt x="178543" y="457979"/>
                </a:cubicBezTo>
                <a:cubicBezTo>
                  <a:pt x="159318" y="464467"/>
                  <a:pt x="140805" y="469711"/>
                  <a:pt x="123450" y="473444"/>
                </a:cubicBezTo>
                <a:cubicBezTo>
                  <a:pt x="102979" y="477799"/>
                  <a:pt x="84644" y="480020"/>
                  <a:pt x="68712" y="480020"/>
                </a:cubicBezTo>
                <a:cubicBezTo>
                  <a:pt x="62304" y="480020"/>
                  <a:pt x="56341" y="479665"/>
                  <a:pt x="50733" y="478954"/>
                </a:cubicBezTo>
                <a:cubicBezTo>
                  <a:pt x="28660" y="476110"/>
                  <a:pt x="13530" y="467756"/>
                  <a:pt x="5608" y="454157"/>
                </a:cubicBezTo>
                <a:cubicBezTo>
                  <a:pt x="-6496" y="433094"/>
                  <a:pt x="1158" y="402965"/>
                  <a:pt x="27859" y="366881"/>
                </a:cubicBezTo>
                <a:cubicBezTo>
                  <a:pt x="43079" y="346351"/>
                  <a:pt x="63728" y="324665"/>
                  <a:pt x="88738" y="302712"/>
                </a:cubicBezTo>
                <a:cubicBezTo>
                  <a:pt x="83042" y="297735"/>
                  <a:pt x="77524" y="292758"/>
                  <a:pt x="72183" y="287692"/>
                </a:cubicBezTo>
                <a:cubicBezTo>
                  <a:pt x="68623" y="284315"/>
                  <a:pt x="68534" y="278716"/>
                  <a:pt x="71916" y="275161"/>
                </a:cubicBezTo>
                <a:cubicBezTo>
                  <a:pt x="75298" y="271606"/>
                  <a:pt x="80906" y="271428"/>
                  <a:pt x="84466" y="274805"/>
                </a:cubicBezTo>
                <a:cubicBezTo>
                  <a:pt x="90251" y="280227"/>
                  <a:pt x="96214" y="285648"/>
                  <a:pt x="102534" y="291070"/>
                </a:cubicBezTo>
                <a:cubicBezTo>
                  <a:pt x="114104" y="281560"/>
                  <a:pt x="126476" y="272050"/>
                  <a:pt x="139559" y="262540"/>
                </a:cubicBezTo>
                <a:cubicBezTo>
                  <a:pt x="143565" y="259607"/>
                  <a:pt x="149083" y="260496"/>
                  <a:pt x="152020" y="264496"/>
                </a:cubicBezTo>
                <a:cubicBezTo>
                  <a:pt x="154868" y="268495"/>
                  <a:pt x="153978" y="274005"/>
                  <a:pt x="150062" y="276938"/>
                </a:cubicBezTo>
                <a:cubicBezTo>
                  <a:pt x="137957" y="285648"/>
                  <a:pt x="126743" y="294269"/>
                  <a:pt x="116329" y="302712"/>
                </a:cubicBezTo>
                <a:cubicBezTo>
                  <a:pt x="131460" y="315155"/>
                  <a:pt x="147748" y="327331"/>
                  <a:pt x="165104" y="339329"/>
                </a:cubicBezTo>
                <a:cubicBezTo>
                  <a:pt x="164659" y="327242"/>
                  <a:pt x="164392" y="315066"/>
                  <a:pt x="164392" y="302801"/>
                </a:cubicBezTo>
                <a:cubicBezTo>
                  <a:pt x="164392" y="262896"/>
                  <a:pt x="166884" y="224235"/>
                  <a:pt x="171868" y="187795"/>
                </a:cubicBezTo>
                <a:cubicBezTo>
                  <a:pt x="172491" y="182996"/>
                  <a:pt x="176941" y="179530"/>
                  <a:pt x="181836" y="180241"/>
                </a:cubicBezTo>
                <a:cubicBezTo>
                  <a:pt x="186732" y="180863"/>
                  <a:pt x="190114" y="185307"/>
                  <a:pt x="189491" y="190195"/>
                </a:cubicBezTo>
                <a:cubicBezTo>
                  <a:pt x="184595" y="225834"/>
                  <a:pt x="182192" y="263696"/>
                  <a:pt x="182192" y="302801"/>
                </a:cubicBezTo>
                <a:cubicBezTo>
                  <a:pt x="182192" y="319332"/>
                  <a:pt x="182637" y="335597"/>
                  <a:pt x="183527" y="351594"/>
                </a:cubicBezTo>
                <a:cubicBezTo>
                  <a:pt x="196967" y="360393"/>
                  <a:pt x="210852" y="368925"/>
                  <a:pt x="225181" y="377191"/>
                </a:cubicBezTo>
                <a:cubicBezTo>
                  <a:pt x="239511" y="385456"/>
                  <a:pt x="253930" y="393188"/>
                  <a:pt x="268260" y="400476"/>
                </a:cubicBezTo>
                <a:cubicBezTo>
                  <a:pt x="282500" y="393188"/>
                  <a:pt x="296919" y="385456"/>
                  <a:pt x="311249" y="377191"/>
                </a:cubicBezTo>
                <a:cubicBezTo>
                  <a:pt x="314720" y="375147"/>
                  <a:pt x="318280" y="373102"/>
                  <a:pt x="321840" y="370969"/>
                </a:cubicBezTo>
                <a:cubicBezTo>
                  <a:pt x="326023" y="368481"/>
                  <a:pt x="331542" y="369814"/>
                  <a:pt x="334034" y="374080"/>
                </a:cubicBezTo>
                <a:cubicBezTo>
                  <a:pt x="336526" y="378257"/>
                  <a:pt x="335191" y="383768"/>
                  <a:pt x="330919" y="386256"/>
                </a:cubicBezTo>
                <a:cubicBezTo>
                  <a:pt x="327358" y="388389"/>
                  <a:pt x="323709" y="390522"/>
                  <a:pt x="320149" y="392566"/>
                </a:cubicBezTo>
                <a:cubicBezTo>
                  <a:pt x="309469" y="398699"/>
                  <a:pt x="298788" y="404653"/>
                  <a:pt x="288108" y="410253"/>
                </a:cubicBezTo>
                <a:cubicBezTo>
                  <a:pt x="333856" y="431938"/>
                  <a:pt x="378091" y="447758"/>
                  <a:pt x="416718" y="456024"/>
                </a:cubicBezTo>
                <a:cubicBezTo>
                  <a:pt x="468252" y="467045"/>
                  <a:pt x="505100" y="463045"/>
                  <a:pt x="515424" y="445270"/>
                </a:cubicBezTo>
                <a:cubicBezTo>
                  <a:pt x="525659" y="427495"/>
                  <a:pt x="510707" y="393544"/>
                  <a:pt x="475372" y="354616"/>
                </a:cubicBezTo>
                <a:cubicBezTo>
                  <a:pt x="463446" y="341285"/>
                  <a:pt x="449472" y="327864"/>
                  <a:pt x="433985" y="314444"/>
                </a:cubicBezTo>
                <a:cubicBezTo>
                  <a:pt x="422415" y="323954"/>
                  <a:pt x="409954" y="333552"/>
                  <a:pt x="396871" y="343062"/>
                </a:cubicBezTo>
                <a:cubicBezTo>
                  <a:pt x="395269" y="344129"/>
                  <a:pt x="393488" y="344751"/>
                  <a:pt x="391619" y="344751"/>
                </a:cubicBezTo>
                <a:cubicBezTo>
                  <a:pt x="388860" y="344751"/>
                  <a:pt x="386190" y="343418"/>
                  <a:pt x="384410" y="341018"/>
                </a:cubicBezTo>
                <a:cubicBezTo>
                  <a:pt x="381562" y="337107"/>
                  <a:pt x="382452" y="331508"/>
                  <a:pt x="386457" y="328664"/>
                </a:cubicBezTo>
                <a:cubicBezTo>
                  <a:pt x="398562" y="319865"/>
                  <a:pt x="409776" y="311245"/>
                  <a:pt x="420101" y="302801"/>
                </a:cubicBezTo>
                <a:cubicBezTo>
                  <a:pt x="405059" y="290447"/>
                  <a:pt x="388682" y="278183"/>
                  <a:pt x="371326" y="266273"/>
                </a:cubicBezTo>
                <a:cubicBezTo>
                  <a:pt x="371860" y="278271"/>
                  <a:pt x="372038" y="290447"/>
                  <a:pt x="372038" y="302801"/>
                </a:cubicBezTo>
                <a:cubicBezTo>
                  <a:pt x="372038" y="342618"/>
                  <a:pt x="369546" y="381279"/>
                  <a:pt x="364562" y="417718"/>
                </a:cubicBezTo>
                <a:cubicBezTo>
                  <a:pt x="364028" y="422162"/>
                  <a:pt x="360201" y="425450"/>
                  <a:pt x="355840" y="425450"/>
                </a:cubicBezTo>
                <a:cubicBezTo>
                  <a:pt x="355395" y="425450"/>
                  <a:pt x="355039" y="425362"/>
                  <a:pt x="354594" y="425362"/>
                </a:cubicBezTo>
                <a:cubicBezTo>
                  <a:pt x="349698" y="424651"/>
                  <a:pt x="346316" y="420207"/>
                  <a:pt x="346939" y="415319"/>
                </a:cubicBezTo>
                <a:cubicBezTo>
                  <a:pt x="351835" y="379679"/>
                  <a:pt x="354238" y="341818"/>
                  <a:pt x="354238" y="302801"/>
                </a:cubicBezTo>
                <a:cubicBezTo>
                  <a:pt x="354238" y="286270"/>
                  <a:pt x="353793" y="269917"/>
                  <a:pt x="352903" y="253919"/>
                </a:cubicBezTo>
                <a:cubicBezTo>
                  <a:pt x="339552" y="245209"/>
                  <a:pt x="325578" y="236677"/>
                  <a:pt x="311249" y="228412"/>
                </a:cubicBezTo>
                <a:cubicBezTo>
                  <a:pt x="296919" y="220146"/>
                  <a:pt x="282500" y="212325"/>
                  <a:pt x="268260" y="205126"/>
                </a:cubicBezTo>
                <a:cubicBezTo>
                  <a:pt x="253930" y="212325"/>
                  <a:pt x="239511" y="220146"/>
                  <a:pt x="225181" y="228412"/>
                </a:cubicBezTo>
                <a:cubicBezTo>
                  <a:pt x="218862" y="231967"/>
                  <a:pt x="212543" y="235789"/>
                  <a:pt x="206401" y="239521"/>
                </a:cubicBezTo>
                <a:cubicBezTo>
                  <a:pt x="204977" y="240410"/>
                  <a:pt x="203375" y="240855"/>
                  <a:pt x="201773" y="240855"/>
                </a:cubicBezTo>
                <a:cubicBezTo>
                  <a:pt x="198747" y="240855"/>
                  <a:pt x="195810" y="239255"/>
                  <a:pt x="194119" y="236589"/>
                </a:cubicBezTo>
                <a:cubicBezTo>
                  <a:pt x="191627" y="232322"/>
                  <a:pt x="192962" y="226901"/>
                  <a:pt x="197145" y="224324"/>
                </a:cubicBezTo>
                <a:cubicBezTo>
                  <a:pt x="203464" y="220502"/>
                  <a:pt x="209873" y="216680"/>
                  <a:pt x="216281" y="212947"/>
                </a:cubicBezTo>
                <a:cubicBezTo>
                  <a:pt x="226961" y="206815"/>
                  <a:pt x="237642" y="200949"/>
                  <a:pt x="248322" y="195350"/>
                </a:cubicBezTo>
                <a:cubicBezTo>
                  <a:pt x="202574" y="173664"/>
                  <a:pt x="158339" y="157755"/>
                  <a:pt x="119711" y="149490"/>
                </a:cubicBezTo>
                <a:cubicBezTo>
                  <a:pt x="68178" y="138469"/>
                  <a:pt x="31330" y="142469"/>
                  <a:pt x="21095" y="160244"/>
                </a:cubicBezTo>
                <a:cubicBezTo>
                  <a:pt x="17179" y="166910"/>
                  <a:pt x="16823" y="175797"/>
                  <a:pt x="19849" y="186640"/>
                </a:cubicBezTo>
                <a:cubicBezTo>
                  <a:pt x="21184" y="191351"/>
                  <a:pt x="18425" y="196239"/>
                  <a:pt x="13708" y="197572"/>
                </a:cubicBezTo>
                <a:cubicBezTo>
                  <a:pt x="8990" y="198905"/>
                  <a:pt x="4006" y="196150"/>
                  <a:pt x="2671" y="191439"/>
                </a:cubicBezTo>
                <a:cubicBezTo>
                  <a:pt x="-1690" y="175886"/>
                  <a:pt x="-711" y="162377"/>
                  <a:pt x="5608" y="151356"/>
                </a:cubicBezTo>
                <a:cubicBezTo>
                  <a:pt x="13530" y="137758"/>
                  <a:pt x="28660" y="129404"/>
                  <a:pt x="50733" y="126649"/>
                </a:cubicBezTo>
                <a:cubicBezTo>
                  <a:pt x="70225" y="124071"/>
                  <a:pt x="94701" y="125938"/>
                  <a:pt x="123450" y="132159"/>
                </a:cubicBezTo>
                <a:cubicBezTo>
                  <a:pt x="166884" y="141402"/>
                  <a:pt x="216904" y="159888"/>
                  <a:pt x="268260" y="185218"/>
                </a:cubicBezTo>
                <a:cubicBezTo>
                  <a:pt x="292914" y="173042"/>
                  <a:pt x="317390" y="162466"/>
                  <a:pt x="340976" y="153667"/>
                </a:cubicBezTo>
                <a:cubicBezTo>
                  <a:pt x="337149" y="133492"/>
                  <a:pt x="332343" y="114739"/>
                  <a:pt x="326913" y="97675"/>
                </a:cubicBezTo>
                <a:cubicBezTo>
                  <a:pt x="310715" y="47638"/>
                  <a:pt x="288820" y="17775"/>
                  <a:pt x="268260" y="17775"/>
                </a:cubicBezTo>
                <a:cubicBezTo>
                  <a:pt x="243249" y="17775"/>
                  <a:pt x="217527" y="60169"/>
                  <a:pt x="200883" y="128515"/>
                </a:cubicBezTo>
                <a:cubicBezTo>
                  <a:pt x="199726" y="133314"/>
                  <a:pt x="194920" y="136247"/>
                  <a:pt x="190203" y="135092"/>
                </a:cubicBezTo>
                <a:cubicBezTo>
                  <a:pt x="185396" y="133936"/>
                  <a:pt x="182459" y="129137"/>
                  <a:pt x="183616" y="124338"/>
                </a:cubicBezTo>
                <a:cubicBezTo>
                  <a:pt x="192517" y="87721"/>
                  <a:pt x="204265" y="57236"/>
                  <a:pt x="217527" y="36173"/>
                </a:cubicBezTo>
                <a:cubicBezTo>
                  <a:pt x="232747" y="12176"/>
                  <a:pt x="249746" y="0"/>
                  <a:pt x="268260" y="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study-notes_42962"/>
          <p:cNvSpPr>
            <a:spLocks noChangeAspect="1"/>
          </p:cNvSpPr>
          <p:nvPr/>
        </p:nvSpPr>
        <p:spPr bwMode="auto">
          <a:xfrm>
            <a:off x="9703237" y="2115397"/>
            <a:ext cx="407349" cy="292323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study-notes_42962"/>
          <p:cNvSpPr>
            <a:spLocks noChangeAspect="1"/>
          </p:cNvSpPr>
          <p:nvPr/>
        </p:nvSpPr>
        <p:spPr bwMode="auto">
          <a:xfrm>
            <a:off x="2059407" y="4108687"/>
            <a:ext cx="407349" cy="406736"/>
          </a:xfrm>
          <a:custGeom>
            <a:avLst/>
            <a:gdLst>
              <a:gd name="connsiteX0" fmla="*/ 127864 w 609614"/>
              <a:gd name="connsiteY0" fmla="*/ 579271 h 608697"/>
              <a:gd name="connsiteX1" fmla="*/ 147481 w 609614"/>
              <a:gd name="connsiteY1" fmla="*/ 579271 h 608697"/>
              <a:gd name="connsiteX2" fmla="*/ 147481 w 609614"/>
              <a:gd name="connsiteY2" fmla="*/ 608697 h 608697"/>
              <a:gd name="connsiteX3" fmla="*/ 127864 w 609614"/>
              <a:gd name="connsiteY3" fmla="*/ 608697 h 608697"/>
              <a:gd name="connsiteX4" fmla="*/ 353987 w 609614"/>
              <a:gd name="connsiteY4" fmla="*/ 471273 h 608697"/>
              <a:gd name="connsiteX5" fmla="*/ 344124 w 609614"/>
              <a:gd name="connsiteY5" fmla="*/ 481122 h 608697"/>
              <a:gd name="connsiteX6" fmla="*/ 353987 w 609614"/>
              <a:gd name="connsiteY6" fmla="*/ 490879 h 608697"/>
              <a:gd name="connsiteX7" fmla="*/ 363851 w 609614"/>
              <a:gd name="connsiteY7" fmla="*/ 481122 h 608697"/>
              <a:gd name="connsiteX8" fmla="*/ 353987 w 609614"/>
              <a:gd name="connsiteY8" fmla="*/ 471273 h 608697"/>
              <a:gd name="connsiteX9" fmla="*/ 118825 w 609614"/>
              <a:gd name="connsiteY9" fmla="*/ 333849 h 608697"/>
              <a:gd name="connsiteX10" fmla="*/ 137631 w 609614"/>
              <a:gd name="connsiteY10" fmla="*/ 357413 h 608697"/>
              <a:gd name="connsiteX11" fmla="*/ 156528 w 609614"/>
              <a:gd name="connsiteY11" fmla="*/ 333849 h 608697"/>
              <a:gd name="connsiteX12" fmla="*/ 68861 w 609614"/>
              <a:gd name="connsiteY12" fmla="*/ 333849 h 608697"/>
              <a:gd name="connsiteX13" fmla="*/ 19635 w 609614"/>
              <a:gd name="connsiteY13" fmla="*/ 382910 h 608697"/>
              <a:gd name="connsiteX14" fmla="*/ 19635 w 609614"/>
              <a:gd name="connsiteY14" fmla="*/ 520334 h 608697"/>
              <a:gd name="connsiteX15" fmla="*/ 39362 w 609614"/>
              <a:gd name="connsiteY15" fmla="*/ 540031 h 608697"/>
              <a:gd name="connsiteX16" fmla="*/ 58998 w 609614"/>
              <a:gd name="connsiteY16" fmla="*/ 520334 h 608697"/>
              <a:gd name="connsiteX17" fmla="*/ 58998 w 609614"/>
              <a:gd name="connsiteY17" fmla="*/ 373061 h 608697"/>
              <a:gd name="connsiteX18" fmla="*/ 78633 w 609614"/>
              <a:gd name="connsiteY18" fmla="*/ 373061 h 608697"/>
              <a:gd name="connsiteX19" fmla="*/ 78633 w 609614"/>
              <a:gd name="connsiteY19" fmla="*/ 520334 h 608697"/>
              <a:gd name="connsiteX20" fmla="*/ 196629 w 609614"/>
              <a:gd name="connsiteY20" fmla="*/ 520334 h 608697"/>
              <a:gd name="connsiteX21" fmla="*/ 196629 w 609614"/>
              <a:gd name="connsiteY21" fmla="*/ 373061 h 608697"/>
              <a:gd name="connsiteX22" fmla="*/ 216356 w 609614"/>
              <a:gd name="connsiteY22" fmla="*/ 373061 h 608697"/>
              <a:gd name="connsiteX23" fmla="*/ 216356 w 609614"/>
              <a:gd name="connsiteY23" fmla="*/ 520334 h 608697"/>
              <a:gd name="connsiteX24" fmla="*/ 235992 w 609614"/>
              <a:gd name="connsiteY24" fmla="*/ 540031 h 608697"/>
              <a:gd name="connsiteX25" fmla="*/ 255627 w 609614"/>
              <a:gd name="connsiteY25" fmla="*/ 520334 h 608697"/>
              <a:gd name="connsiteX26" fmla="*/ 255627 w 609614"/>
              <a:gd name="connsiteY26" fmla="*/ 382910 h 608697"/>
              <a:gd name="connsiteX27" fmla="*/ 206492 w 609614"/>
              <a:gd name="connsiteY27" fmla="*/ 333849 h 608697"/>
              <a:gd name="connsiteX28" fmla="*/ 181695 w 609614"/>
              <a:gd name="connsiteY28" fmla="*/ 333849 h 608697"/>
              <a:gd name="connsiteX29" fmla="*/ 137631 w 609614"/>
              <a:gd name="connsiteY29" fmla="*/ 388800 h 608697"/>
              <a:gd name="connsiteX30" fmla="*/ 93567 w 609614"/>
              <a:gd name="connsiteY30" fmla="*/ 333849 h 608697"/>
              <a:gd name="connsiteX31" fmla="*/ 265473 w 609614"/>
              <a:gd name="connsiteY31" fmla="*/ 265114 h 608697"/>
              <a:gd name="connsiteX32" fmla="*/ 255608 w 609614"/>
              <a:gd name="connsiteY32" fmla="*/ 274963 h 608697"/>
              <a:gd name="connsiteX33" fmla="*/ 265473 w 609614"/>
              <a:gd name="connsiteY33" fmla="*/ 284721 h 608697"/>
              <a:gd name="connsiteX34" fmla="*/ 275337 w 609614"/>
              <a:gd name="connsiteY34" fmla="*/ 274963 h 608697"/>
              <a:gd name="connsiteX35" fmla="*/ 265473 w 609614"/>
              <a:gd name="connsiteY35" fmla="*/ 265114 h 608697"/>
              <a:gd name="connsiteX36" fmla="*/ 442481 w 609614"/>
              <a:gd name="connsiteY36" fmla="*/ 235658 h 608697"/>
              <a:gd name="connsiteX37" fmla="*/ 432617 w 609614"/>
              <a:gd name="connsiteY37" fmla="*/ 245507 h 608697"/>
              <a:gd name="connsiteX38" fmla="*/ 442481 w 609614"/>
              <a:gd name="connsiteY38" fmla="*/ 255265 h 608697"/>
              <a:gd name="connsiteX39" fmla="*/ 452346 w 609614"/>
              <a:gd name="connsiteY39" fmla="*/ 245507 h 608697"/>
              <a:gd name="connsiteX40" fmla="*/ 442481 w 609614"/>
              <a:gd name="connsiteY40" fmla="*/ 235658 h 608697"/>
              <a:gd name="connsiteX41" fmla="*/ 137631 w 609614"/>
              <a:gd name="connsiteY41" fmla="*/ 196333 h 608697"/>
              <a:gd name="connsiteX42" fmla="*/ 78633 w 609614"/>
              <a:gd name="connsiteY42" fmla="*/ 255242 h 608697"/>
              <a:gd name="connsiteX43" fmla="*/ 137631 w 609614"/>
              <a:gd name="connsiteY43" fmla="*/ 314152 h 608697"/>
              <a:gd name="connsiteX44" fmla="*/ 196629 w 609614"/>
              <a:gd name="connsiteY44" fmla="*/ 255242 h 608697"/>
              <a:gd name="connsiteX45" fmla="*/ 137631 w 609614"/>
              <a:gd name="connsiteY45" fmla="*/ 196333 h 608697"/>
              <a:gd name="connsiteX46" fmla="*/ 353977 w 609614"/>
              <a:gd name="connsiteY46" fmla="*/ 166897 h 608697"/>
              <a:gd name="connsiteX47" fmla="*/ 344112 w 609614"/>
              <a:gd name="connsiteY47" fmla="*/ 176746 h 608697"/>
              <a:gd name="connsiteX48" fmla="*/ 353977 w 609614"/>
              <a:gd name="connsiteY48" fmla="*/ 186595 h 608697"/>
              <a:gd name="connsiteX49" fmla="*/ 363841 w 609614"/>
              <a:gd name="connsiteY49" fmla="*/ 176746 h 608697"/>
              <a:gd name="connsiteX50" fmla="*/ 353977 w 609614"/>
              <a:gd name="connsiteY50" fmla="*/ 166897 h 608697"/>
              <a:gd name="connsiteX51" fmla="*/ 521121 w 609614"/>
              <a:gd name="connsiteY51" fmla="*/ 117834 h 608697"/>
              <a:gd name="connsiteX52" fmla="*/ 511348 w 609614"/>
              <a:gd name="connsiteY52" fmla="*/ 127683 h 608697"/>
              <a:gd name="connsiteX53" fmla="*/ 521121 w 609614"/>
              <a:gd name="connsiteY53" fmla="*/ 137441 h 608697"/>
              <a:gd name="connsiteX54" fmla="*/ 530985 w 609614"/>
              <a:gd name="connsiteY54" fmla="*/ 127683 h 608697"/>
              <a:gd name="connsiteX55" fmla="*/ 521121 w 609614"/>
              <a:gd name="connsiteY55" fmla="*/ 117834 h 608697"/>
              <a:gd name="connsiteX56" fmla="*/ 521121 w 609614"/>
              <a:gd name="connsiteY56" fmla="*/ 98227 h 608697"/>
              <a:gd name="connsiteX57" fmla="*/ 550622 w 609614"/>
              <a:gd name="connsiteY57" fmla="*/ 127683 h 608697"/>
              <a:gd name="connsiteX58" fmla="*/ 521121 w 609614"/>
              <a:gd name="connsiteY58" fmla="*/ 157139 h 608697"/>
              <a:gd name="connsiteX59" fmla="*/ 516880 w 609614"/>
              <a:gd name="connsiteY59" fmla="*/ 156679 h 608697"/>
              <a:gd name="connsiteX60" fmla="*/ 467650 w 609614"/>
              <a:gd name="connsiteY60" fmla="*/ 230411 h 608697"/>
              <a:gd name="connsiteX61" fmla="*/ 471983 w 609614"/>
              <a:gd name="connsiteY61" fmla="*/ 245507 h 608697"/>
              <a:gd name="connsiteX62" fmla="*/ 442481 w 609614"/>
              <a:gd name="connsiteY62" fmla="*/ 274963 h 608697"/>
              <a:gd name="connsiteX63" fmla="*/ 412980 w 609614"/>
              <a:gd name="connsiteY63" fmla="*/ 245507 h 608697"/>
              <a:gd name="connsiteX64" fmla="*/ 415285 w 609614"/>
              <a:gd name="connsiteY64" fmla="*/ 234001 h 608697"/>
              <a:gd name="connsiteX65" fmla="*/ 373153 w 609614"/>
              <a:gd name="connsiteY65" fmla="*/ 198930 h 608697"/>
              <a:gd name="connsiteX66" fmla="*/ 353977 w 609614"/>
              <a:gd name="connsiteY66" fmla="*/ 206202 h 608697"/>
              <a:gd name="connsiteX67" fmla="*/ 342176 w 609614"/>
              <a:gd name="connsiteY67" fmla="*/ 203717 h 608697"/>
              <a:gd name="connsiteX68" fmla="*/ 291563 w 609614"/>
              <a:gd name="connsiteY68" fmla="*/ 261524 h 608697"/>
              <a:gd name="connsiteX69" fmla="*/ 294974 w 609614"/>
              <a:gd name="connsiteY69" fmla="*/ 274963 h 608697"/>
              <a:gd name="connsiteX70" fmla="*/ 265473 w 609614"/>
              <a:gd name="connsiteY70" fmla="*/ 304419 h 608697"/>
              <a:gd name="connsiteX71" fmla="*/ 235971 w 609614"/>
              <a:gd name="connsiteY71" fmla="*/ 274963 h 608697"/>
              <a:gd name="connsiteX72" fmla="*/ 265473 w 609614"/>
              <a:gd name="connsiteY72" fmla="*/ 245507 h 608697"/>
              <a:gd name="connsiteX73" fmla="*/ 277273 w 609614"/>
              <a:gd name="connsiteY73" fmla="*/ 247993 h 608697"/>
              <a:gd name="connsiteX74" fmla="*/ 327887 w 609614"/>
              <a:gd name="connsiteY74" fmla="*/ 190185 h 608697"/>
              <a:gd name="connsiteX75" fmla="*/ 324475 w 609614"/>
              <a:gd name="connsiteY75" fmla="*/ 176746 h 608697"/>
              <a:gd name="connsiteX76" fmla="*/ 353977 w 609614"/>
              <a:gd name="connsiteY76" fmla="*/ 147290 h 608697"/>
              <a:gd name="connsiteX77" fmla="*/ 383478 w 609614"/>
              <a:gd name="connsiteY77" fmla="*/ 176746 h 608697"/>
              <a:gd name="connsiteX78" fmla="*/ 383017 w 609614"/>
              <a:gd name="connsiteY78" fmla="*/ 181532 h 608697"/>
              <a:gd name="connsiteX79" fmla="*/ 428745 w 609614"/>
              <a:gd name="connsiteY79" fmla="*/ 219549 h 608697"/>
              <a:gd name="connsiteX80" fmla="*/ 442481 w 609614"/>
              <a:gd name="connsiteY80" fmla="*/ 216051 h 608697"/>
              <a:gd name="connsiteX81" fmla="*/ 452346 w 609614"/>
              <a:gd name="connsiteY81" fmla="*/ 217892 h 608697"/>
              <a:gd name="connsiteX82" fmla="*/ 499456 w 609614"/>
              <a:gd name="connsiteY82" fmla="*/ 147382 h 608697"/>
              <a:gd name="connsiteX83" fmla="*/ 491619 w 609614"/>
              <a:gd name="connsiteY83" fmla="*/ 127683 h 608697"/>
              <a:gd name="connsiteX84" fmla="*/ 521121 w 609614"/>
              <a:gd name="connsiteY84" fmla="*/ 98227 h 608697"/>
              <a:gd name="connsiteX85" fmla="*/ 235971 w 609614"/>
              <a:gd name="connsiteY85" fmla="*/ 78539 h 608697"/>
              <a:gd name="connsiteX86" fmla="*/ 255588 w 609614"/>
              <a:gd name="connsiteY86" fmla="*/ 78539 h 608697"/>
              <a:gd name="connsiteX87" fmla="*/ 255588 w 609614"/>
              <a:gd name="connsiteY87" fmla="*/ 98227 h 608697"/>
              <a:gd name="connsiteX88" fmla="*/ 235971 w 609614"/>
              <a:gd name="connsiteY88" fmla="*/ 98227 h 608697"/>
              <a:gd name="connsiteX89" fmla="*/ 196595 w 609614"/>
              <a:gd name="connsiteY89" fmla="*/ 78539 h 608697"/>
              <a:gd name="connsiteX90" fmla="*/ 216353 w 609614"/>
              <a:gd name="connsiteY90" fmla="*/ 78539 h 608697"/>
              <a:gd name="connsiteX91" fmla="*/ 216353 w 609614"/>
              <a:gd name="connsiteY91" fmla="*/ 98227 h 608697"/>
              <a:gd name="connsiteX92" fmla="*/ 196595 w 609614"/>
              <a:gd name="connsiteY92" fmla="*/ 98227 h 608697"/>
              <a:gd name="connsiteX93" fmla="*/ 157361 w 609614"/>
              <a:gd name="connsiteY93" fmla="*/ 78539 h 608697"/>
              <a:gd name="connsiteX94" fmla="*/ 176978 w 609614"/>
              <a:gd name="connsiteY94" fmla="*/ 78539 h 608697"/>
              <a:gd name="connsiteX95" fmla="*/ 176978 w 609614"/>
              <a:gd name="connsiteY95" fmla="*/ 98227 h 608697"/>
              <a:gd name="connsiteX96" fmla="*/ 157361 w 609614"/>
              <a:gd name="connsiteY96" fmla="*/ 98227 h 608697"/>
              <a:gd name="connsiteX97" fmla="*/ 137631 w 609614"/>
              <a:gd name="connsiteY97" fmla="*/ 58909 h 608697"/>
              <a:gd name="connsiteX98" fmla="*/ 137631 w 609614"/>
              <a:gd name="connsiteY98" fmla="*/ 176728 h 608697"/>
              <a:gd name="connsiteX99" fmla="*/ 216356 w 609614"/>
              <a:gd name="connsiteY99" fmla="*/ 255242 h 608697"/>
              <a:gd name="connsiteX100" fmla="*/ 189530 w 609614"/>
              <a:gd name="connsiteY100" fmla="*/ 314152 h 608697"/>
              <a:gd name="connsiteX101" fmla="*/ 206492 w 609614"/>
              <a:gd name="connsiteY101" fmla="*/ 314152 h 608697"/>
              <a:gd name="connsiteX102" fmla="*/ 268625 w 609614"/>
              <a:gd name="connsiteY102" fmla="*/ 353455 h 608697"/>
              <a:gd name="connsiteX103" fmla="*/ 570344 w 609614"/>
              <a:gd name="connsiteY103" fmla="*/ 353455 h 608697"/>
              <a:gd name="connsiteX104" fmla="*/ 570344 w 609614"/>
              <a:gd name="connsiteY104" fmla="*/ 58909 h 608697"/>
              <a:gd name="connsiteX105" fmla="*/ 117996 w 609614"/>
              <a:gd name="connsiteY105" fmla="*/ 19605 h 608697"/>
              <a:gd name="connsiteX106" fmla="*/ 117996 w 609614"/>
              <a:gd name="connsiteY106" fmla="*/ 39303 h 608697"/>
              <a:gd name="connsiteX107" fmla="*/ 589979 w 609614"/>
              <a:gd name="connsiteY107" fmla="*/ 39303 h 608697"/>
              <a:gd name="connsiteX108" fmla="*/ 589979 w 609614"/>
              <a:gd name="connsiteY108" fmla="*/ 19605 h 608697"/>
              <a:gd name="connsiteX109" fmla="*/ 98360 w 609614"/>
              <a:gd name="connsiteY109" fmla="*/ 0 h 608697"/>
              <a:gd name="connsiteX110" fmla="*/ 609614 w 609614"/>
              <a:gd name="connsiteY110" fmla="*/ 0 h 608697"/>
              <a:gd name="connsiteX111" fmla="*/ 609614 w 609614"/>
              <a:gd name="connsiteY111" fmla="*/ 58909 h 608697"/>
              <a:gd name="connsiteX112" fmla="*/ 589979 w 609614"/>
              <a:gd name="connsiteY112" fmla="*/ 58909 h 608697"/>
              <a:gd name="connsiteX113" fmla="*/ 589979 w 609614"/>
              <a:gd name="connsiteY113" fmla="*/ 373061 h 608697"/>
              <a:gd name="connsiteX114" fmla="*/ 363851 w 609614"/>
              <a:gd name="connsiteY114" fmla="*/ 373061 h 608697"/>
              <a:gd name="connsiteX115" fmla="*/ 363851 w 609614"/>
              <a:gd name="connsiteY115" fmla="*/ 453416 h 608697"/>
              <a:gd name="connsiteX116" fmla="*/ 383486 w 609614"/>
              <a:gd name="connsiteY116" fmla="*/ 481122 h 608697"/>
              <a:gd name="connsiteX117" fmla="*/ 353987 w 609614"/>
              <a:gd name="connsiteY117" fmla="*/ 510577 h 608697"/>
              <a:gd name="connsiteX118" fmla="*/ 324489 w 609614"/>
              <a:gd name="connsiteY118" fmla="*/ 481122 h 608697"/>
              <a:gd name="connsiteX119" fmla="*/ 344124 w 609614"/>
              <a:gd name="connsiteY119" fmla="*/ 453416 h 608697"/>
              <a:gd name="connsiteX120" fmla="*/ 344124 w 609614"/>
              <a:gd name="connsiteY120" fmla="*/ 373061 h 608697"/>
              <a:gd name="connsiteX121" fmla="*/ 274525 w 609614"/>
              <a:gd name="connsiteY121" fmla="*/ 373061 h 608697"/>
              <a:gd name="connsiteX122" fmla="*/ 275354 w 609614"/>
              <a:gd name="connsiteY122" fmla="*/ 382910 h 608697"/>
              <a:gd name="connsiteX123" fmla="*/ 275354 w 609614"/>
              <a:gd name="connsiteY123" fmla="*/ 520334 h 608697"/>
              <a:gd name="connsiteX124" fmla="*/ 235992 w 609614"/>
              <a:gd name="connsiteY124" fmla="*/ 559637 h 608697"/>
              <a:gd name="connsiteX125" fmla="*/ 216356 w 609614"/>
              <a:gd name="connsiteY125" fmla="*/ 554206 h 608697"/>
              <a:gd name="connsiteX126" fmla="*/ 216356 w 609614"/>
              <a:gd name="connsiteY126" fmla="*/ 608697 h 608697"/>
              <a:gd name="connsiteX127" fmla="*/ 196629 w 609614"/>
              <a:gd name="connsiteY127" fmla="*/ 608697 h 608697"/>
              <a:gd name="connsiteX128" fmla="*/ 196629 w 609614"/>
              <a:gd name="connsiteY128" fmla="*/ 540031 h 608697"/>
              <a:gd name="connsiteX129" fmla="*/ 78633 w 609614"/>
              <a:gd name="connsiteY129" fmla="*/ 540031 h 608697"/>
              <a:gd name="connsiteX130" fmla="*/ 78633 w 609614"/>
              <a:gd name="connsiteY130" fmla="*/ 608697 h 608697"/>
              <a:gd name="connsiteX131" fmla="*/ 58998 w 609614"/>
              <a:gd name="connsiteY131" fmla="*/ 608697 h 608697"/>
              <a:gd name="connsiteX132" fmla="*/ 58998 w 609614"/>
              <a:gd name="connsiteY132" fmla="*/ 554206 h 608697"/>
              <a:gd name="connsiteX133" fmla="*/ 39362 w 609614"/>
              <a:gd name="connsiteY133" fmla="*/ 559637 h 608697"/>
              <a:gd name="connsiteX134" fmla="*/ 0 w 609614"/>
              <a:gd name="connsiteY134" fmla="*/ 520334 h 608697"/>
              <a:gd name="connsiteX135" fmla="*/ 0 w 609614"/>
              <a:gd name="connsiteY135" fmla="*/ 382910 h 608697"/>
              <a:gd name="connsiteX136" fmla="*/ 68861 w 609614"/>
              <a:gd name="connsiteY136" fmla="*/ 314152 h 608697"/>
              <a:gd name="connsiteX137" fmla="*/ 85823 w 609614"/>
              <a:gd name="connsiteY137" fmla="*/ 314152 h 608697"/>
              <a:gd name="connsiteX138" fmla="*/ 58998 w 609614"/>
              <a:gd name="connsiteY138" fmla="*/ 255242 h 608697"/>
              <a:gd name="connsiteX139" fmla="*/ 117996 w 609614"/>
              <a:gd name="connsiteY139" fmla="*/ 179305 h 608697"/>
              <a:gd name="connsiteX140" fmla="*/ 117996 w 609614"/>
              <a:gd name="connsiteY140" fmla="*/ 58909 h 608697"/>
              <a:gd name="connsiteX141" fmla="*/ 98360 w 609614"/>
              <a:gd name="connsiteY141" fmla="*/ 58909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9614" h="608697">
                <a:moveTo>
                  <a:pt x="127864" y="579271"/>
                </a:moveTo>
                <a:lnTo>
                  <a:pt x="147481" y="579271"/>
                </a:lnTo>
                <a:lnTo>
                  <a:pt x="147481" y="608697"/>
                </a:lnTo>
                <a:lnTo>
                  <a:pt x="127864" y="608697"/>
                </a:lnTo>
                <a:close/>
                <a:moveTo>
                  <a:pt x="353987" y="471273"/>
                </a:moveTo>
                <a:cubicBezTo>
                  <a:pt x="348549" y="471273"/>
                  <a:pt x="344124" y="475691"/>
                  <a:pt x="344124" y="481122"/>
                </a:cubicBezTo>
                <a:cubicBezTo>
                  <a:pt x="344124" y="486461"/>
                  <a:pt x="348549" y="490879"/>
                  <a:pt x="353987" y="490879"/>
                </a:cubicBezTo>
                <a:cubicBezTo>
                  <a:pt x="359426" y="490879"/>
                  <a:pt x="363851" y="486461"/>
                  <a:pt x="363851" y="481122"/>
                </a:cubicBezTo>
                <a:cubicBezTo>
                  <a:pt x="363851" y="475691"/>
                  <a:pt x="359426" y="471273"/>
                  <a:pt x="353987" y="471273"/>
                </a:cubicBezTo>
                <a:close/>
                <a:moveTo>
                  <a:pt x="118825" y="333849"/>
                </a:moveTo>
                <a:lnTo>
                  <a:pt x="137631" y="357413"/>
                </a:lnTo>
                <a:lnTo>
                  <a:pt x="156528" y="333849"/>
                </a:lnTo>
                <a:close/>
                <a:moveTo>
                  <a:pt x="68861" y="333849"/>
                </a:moveTo>
                <a:cubicBezTo>
                  <a:pt x="41759" y="333849"/>
                  <a:pt x="19635" y="355848"/>
                  <a:pt x="19635" y="382910"/>
                </a:cubicBezTo>
                <a:lnTo>
                  <a:pt x="19635" y="520334"/>
                </a:lnTo>
                <a:cubicBezTo>
                  <a:pt x="19635" y="531195"/>
                  <a:pt x="28485" y="540031"/>
                  <a:pt x="39362" y="540031"/>
                </a:cubicBezTo>
                <a:cubicBezTo>
                  <a:pt x="50148" y="540031"/>
                  <a:pt x="58998" y="531195"/>
                  <a:pt x="58998" y="520334"/>
                </a:cubicBezTo>
                <a:lnTo>
                  <a:pt x="58998" y="373061"/>
                </a:lnTo>
                <a:lnTo>
                  <a:pt x="78633" y="373061"/>
                </a:lnTo>
                <a:lnTo>
                  <a:pt x="78633" y="520334"/>
                </a:lnTo>
                <a:lnTo>
                  <a:pt x="196629" y="520334"/>
                </a:lnTo>
                <a:lnTo>
                  <a:pt x="196629" y="373061"/>
                </a:lnTo>
                <a:lnTo>
                  <a:pt x="216356" y="373061"/>
                </a:lnTo>
                <a:lnTo>
                  <a:pt x="216356" y="520334"/>
                </a:lnTo>
                <a:cubicBezTo>
                  <a:pt x="216356" y="531195"/>
                  <a:pt x="225114" y="540031"/>
                  <a:pt x="235992" y="540031"/>
                </a:cubicBezTo>
                <a:cubicBezTo>
                  <a:pt x="246869" y="540031"/>
                  <a:pt x="255627" y="531195"/>
                  <a:pt x="255627" y="520334"/>
                </a:cubicBezTo>
                <a:lnTo>
                  <a:pt x="255627" y="382910"/>
                </a:lnTo>
                <a:cubicBezTo>
                  <a:pt x="255627" y="355848"/>
                  <a:pt x="233594" y="333849"/>
                  <a:pt x="206492" y="333849"/>
                </a:cubicBezTo>
                <a:lnTo>
                  <a:pt x="181695" y="333849"/>
                </a:lnTo>
                <a:lnTo>
                  <a:pt x="137631" y="388800"/>
                </a:lnTo>
                <a:lnTo>
                  <a:pt x="93567" y="333849"/>
                </a:lnTo>
                <a:close/>
                <a:moveTo>
                  <a:pt x="265473" y="265114"/>
                </a:moveTo>
                <a:cubicBezTo>
                  <a:pt x="260033" y="265114"/>
                  <a:pt x="255608" y="269532"/>
                  <a:pt x="255608" y="274963"/>
                </a:cubicBezTo>
                <a:cubicBezTo>
                  <a:pt x="255608" y="280302"/>
                  <a:pt x="260033" y="284721"/>
                  <a:pt x="265473" y="284721"/>
                </a:cubicBezTo>
                <a:cubicBezTo>
                  <a:pt x="270912" y="284721"/>
                  <a:pt x="275337" y="280302"/>
                  <a:pt x="275337" y="274963"/>
                </a:cubicBezTo>
                <a:cubicBezTo>
                  <a:pt x="275337" y="269532"/>
                  <a:pt x="270912" y="265114"/>
                  <a:pt x="265473" y="265114"/>
                </a:cubicBezTo>
                <a:close/>
                <a:moveTo>
                  <a:pt x="442481" y="235658"/>
                </a:moveTo>
                <a:cubicBezTo>
                  <a:pt x="437042" y="235658"/>
                  <a:pt x="432617" y="240076"/>
                  <a:pt x="432617" y="245507"/>
                </a:cubicBezTo>
                <a:cubicBezTo>
                  <a:pt x="432617" y="250846"/>
                  <a:pt x="437042" y="255265"/>
                  <a:pt x="442481" y="255265"/>
                </a:cubicBezTo>
                <a:cubicBezTo>
                  <a:pt x="447920" y="255265"/>
                  <a:pt x="452346" y="250846"/>
                  <a:pt x="452346" y="245507"/>
                </a:cubicBezTo>
                <a:cubicBezTo>
                  <a:pt x="452346" y="240076"/>
                  <a:pt x="447920" y="235658"/>
                  <a:pt x="442481" y="235658"/>
                </a:cubicBezTo>
                <a:close/>
                <a:moveTo>
                  <a:pt x="137631" y="196333"/>
                </a:moveTo>
                <a:cubicBezTo>
                  <a:pt x="105090" y="196333"/>
                  <a:pt x="78633" y="222750"/>
                  <a:pt x="78633" y="255242"/>
                </a:cubicBezTo>
                <a:cubicBezTo>
                  <a:pt x="78633" y="287735"/>
                  <a:pt x="105090" y="314152"/>
                  <a:pt x="137631" y="314152"/>
                </a:cubicBezTo>
                <a:cubicBezTo>
                  <a:pt x="170172" y="314152"/>
                  <a:pt x="196629" y="287735"/>
                  <a:pt x="196629" y="255242"/>
                </a:cubicBezTo>
                <a:cubicBezTo>
                  <a:pt x="196629" y="222750"/>
                  <a:pt x="170172" y="196333"/>
                  <a:pt x="137631" y="196333"/>
                </a:cubicBezTo>
                <a:close/>
                <a:moveTo>
                  <a:pt x="353977" y="166897"/>
                </a:moveTo>
                <a:cubicBezTo>
                  <a:pt x="348538" y="166897"/>
                  <a:pt x="344112" y="171315"/>
                  <a:pt x="344112" y="176746"/>
                </a:cubicBezTo>
                <a:cubicBezTo>
                  <a:pt x="344112" y="182177"/>
                  <a:pt x="348538" y="186595"/>
                  <a:pt x="353977" y="186595"/>
                </a:cubicBezTo>
                <a:cubicBezTo>
                  <a:pt x="359416" y="186595"/>
                  <a:pt x="363841" y="182177"/>
                  <a:pt x="363841" y="176746"/>
                </a:cubicBezTo>
                <a:cubicBezTo>
                  <a:pt x="363841" y="171315"/>
                  <a:pt x="359416" y="166897"/>
                  <a:pt x="353977" y="166897"/>
                </a:cubicBezTo>
                <a:close/>
                <a:moveTo>
                  <a:pt x="521121" y="117834"/>
                </a:moveTo>
                <a:cubicBezTo>
                  <a:pt x="515681" y="117834"/>
                  <a:pt x="511348" y="122252"/>
                  <a:pt x="511348" y="127683"/>
                </a:cubicBezTo>
                <a:cubicBezTo>
                  <a:pt x="511348" y="133022"/>
                  <a:pt x="515681" y="137441"/>
                  <a:pt x="521121" y="137441"/>
                </a:cubicBezTo>
                <a:cubicBezTo>
                  <a:pt x="526560" y="137441"/>
                  <a:pt x="530985" y="133022"/>
                  <a:pt x="530985" y="127683"/>
                </a:cubicBezTo>
                <a:cubicBezTo>
                  <a:pt x="530985" y="122252"/>
                  <a:pt x="526560" y="117834"/>
                  <a:pt x="521121" y="117834"/>
                </a:cubicBezTo>
                <a:close/>
                <a:moveTo>
                  <a:pt x="521121" y="98227"/>
                </a:moveTo>
                <a:cubicBezTo>
                  <a:pt x="537439" y="98227"/>
                  <a:pt x="550622" y="111390"/>
                  <a:pt x="550622" y="127683"/>
                </a:cubicBezTo>
                <a:cubicBezTo>
                  <a:pt x="550622" y="143884"/>
                  <a:pt x="537439" y="157139"/>
                  <a:pt x="521121" y="157139"/>
                </a:cubicBezTo>
                <a:cubicBezTo>
                  <a:pt x="519646" y="157139"/>
                  <a:pt x="518263" y="156863"/>
                  <a:pt x="516880" y="156679"/>
                </a:cubicBezTo>
                <a:lnTo>
                  <a:pt x="467650" y="230411"/>
                </a:lnTo>
                <a:cubicBezTo>
                  <a:pt x="470323" y="234829"/>
                  <a:pt x="471983" y="239892"/>
                  <a:pt x="471983" y="245507"/>
                </a:cubicBezTo>
                <a:cubicBezTo>
                  <a:pt x="471983" y="261708"/>
                  <a:pt x="458707" y="274963"/>
                  <a:pt x="442481" y="274963"/>
                </a:cubicBezTo>
                <a:cubicBezTo>
                  <a:pt x="426255" y="274963"/>
                  <a:pt x="412980" y="261708"/>
                  <a:pt x="412980" y="245507"/>
                </a:cubicBezTo>
                <a:cubicBezTo>
                  <a:pt x="412980" y="241457"/>
                  <a:pt x="413809" y="237499"/>
                  <a:pt x="415285" y="234001"/>
                </a:cubicBezTo>
                <a:lnTo>
                  <a:pt x="373153" y="198930"/>
                </a:lnTo>
                <a:cubicBezTo>
                  <a:pt x="367990" y="203440"/>
                  <a:pt x="361352" y="206202"/>
                  <a:pt x="353977" y="206202"/>
                </a:cubicBezTo>
                <a:cubicBezTo>
                  <a:pt x="349736" y="206202"/>
                  <a:pt x="345772" y="205281"/>
                  <a:pt x="342176" y="203717"/>
                </a:cubicBezTo>
                <a:lnTo>
                  <a:pt x="291563" y="261524"/>
                </a:lnTo>
                <a:cubicBezTo>
                  <a:pt x="293683" y="265482"/>
                  <a:pt x="294974" y="270085"/>
                  <a:pt x="294974" y="274963"/>
                </a:cubicBezTo>
                <a:cubicBezTo>
                  <a:pt x="294974" y="291164"/>
                  <a:pt x="281698" y="304419"/>
                  <a:pt x="265473" y="304419"/>
                </a:cubicBezTo>
                <a:cubicBezTo>
                  <a:pt x="249247" y="304419"/>
                  <a:pt x="235971" y="291164"/>
                  <a:pt x="235971" y="274963"/>
                </a:cubicBezTo>
                <a:cubicBezTo>
                  <a:pt x="235971" y="258670"/>
                  <a:pt x="249247" y="245507"/>
                  <a:pt x="265473" y="245507"/>
                </a:cubicBezTo>
                <a:cubicBezTo>
                  <a:pt x="269713" y="245507"/>
                  <a:pt x="273678" y="246336"/>
                  <a:pt x="277273" y="247993"/>
                </a:cubicBezTo>
                <a:lnTo>
                  <a:pt x="327887" y="190185"/>
                </a:lnTo>
                <a:cubicBezTo>
                  <a:pt x="325766" y="186135"/>
                  <a:pt x="324475" y="181625"/>
                  <a:pt x="324475" y="176746"/>
                </a:cubicBezTo>
                <a:cubicBezTo>
                  <a:pt x="324475" y="160545"/>
                  <a:pt x="337751" y="147290"/>
                  <a:pt x="353977" y="147290"/>
                </a:cubicBezTo>
                <a:cubicBezTo>
                  <a:pt x="370203" y="147290"/>
                  <a:pt x="383478" y="160545"/>
                  <a:pt x="383478" y="176746"/>
                </a:cubicBezTo>
                <a:cubicBezTo>
                  <a:pt x="383478" y="178403"/>
                  <a:pt x="383294" y="179968"/>
                  <a:pt x="383017" y="181532"/>
                </a:cubicBezTo>
                <a:lnTo>
                  <a:pt x="428745" y="219549"/>
                </a:lnTo>
                <a:cubicBezTo>
                  <a:pt x="432801" y="217340"/>
                  <a:pt x="437503" y="216051"/>
                  <a:pt x="442481" y="216051"/>
                </a:cubicBezTo>
                <a:cubicBezTo>
                  <a:pt x="445984" y="216051"/>
                  <a:pt x="449303" y="216696"/>
                  <a:pt x="452346" y="217892"/>
                </a:cubicBezTo>
                <a:lnTo>
                  <a:pt x="499456" y="147382"/>
                </a:lnTo>
                <a:cubicBezTo>
                  <a:pt x="494662" y="142135"/>
                  <a:pt x="491619" y="135323"/>
                  <a:pt x="491619" y="127683"/>
                </a:cubicBezTo>
                <a:cubicBezTo>
                  <a:pt x="491619" y="111390"/>
                  <a:pt x="504895" y="98227"/>
                  <a:pt x="521121" y="98227"/>
                </a:cubicBezTo>
                <a:close/>
                <a:moveTo>
                  <a:pt x="235971" y="78539"/>
                </a:moveTo>
                <a:lnTo>
                  <a:pt x="255588" y="78539"/>
                </a:lnTo>
                <a:lnTo>
                  <a:pt x="255588" y="98227"/>
                </a:lnTo>
                <a:lnTo>
                  <a:pt x="235971" y="98227"/>
                </a:lnTo>
                <a:close/>
                <a:moveTo>
                  <a:pt x="196595" y="78539"/>
                </a:moveTo>
                <a:lnTo>
                  <a:pt x="216353" y="78539"/>
                </a:lnTo>
                <a:lnTo>
                  <a:pt x="216353" y="98227"/>
                </a:lnTo>
                <a:lnTo>
                  <a:pt x="196595" y="98227"/>
                </a:lnTo>
                <a:close/>
                <a:moveTo>
                  <a:pt x="157361" y="78539"/>
                </a:moveTo>
                <a:lnTo>
                  <a:pt x="176978" y="78539"/>
                </a:lnTo>
                <a:lnTo>
                  <a:pt x="176978" y="98227"/>
                </a:lnTo>
                <a:lnTo>
                  <a:pt x="157361" y="98227"/>
                </a:lnTo>
                <a:close/>
                <a:moveTo>
                  <a:pt x="137631" y="58909"/>
                </a:moveTo>
                <a:lnTo>
                  <a:pt x="137631" y="176728"/>
                </a:lnTo>
                <a:cubicBezTo>
                  <a:pt x="181049" y="176728"/>
                  <a:pt x="216356" y="211981"/>
                  <a:pt x="216356" y="255242"/>
                </a:cubicBezTo>
                <a:cubicBezTo>
                  <a:pt x="216356" y="278714"/>
                  <a:pt x="205939" y="299792"/>
                  <a:pt x="189530" y="314152"/>
                </a:cubicBezTo>
                <a:lnTo>
                  <a:pt x="206492" y="314152"/>
                </a:lnTo>
                <a:cubicBezTo>
                  <a:pt x="233871" y="314152"/>
                  <a:pt x="257471" y="330260"/>
                  <a:pt x="268625" y="353455"/>
                </a:cubicBezTo>
                <a:lnTo>
                  <a:pt x="570344" y="353455"/>
                </a:lnTo>
                <a:lnTo>
                  <a:pt x="570344" y="58909"/>
                </a:lnTo>
                <a:close/>
                <a:moveTo>
                  <a:pt x="117996" y="19605"/>
                </a:moveTo>
                <a:lnTo>
                  <a:pt x="117996" y="39303"/>
                </a:lnTo>
                <a:lnTo>
                  <a:pt x="589979" y="39303"/>
                </a:lnTo>
                <a:lnTo>
                  <a:pt x="589979" y="19605"/>
                </a:lnTo>
                <a:close/>
                <a:moveTo>
                  <a:pt x="98360" y="0"/>
                </a:moveTo>
                <a:lnTo>
                  <a:pt x="609614" y="0"/>
                </a:lnTo>
                <a:lnTo>
                  <a:pt x="609614" y="58909"/>
                </a:lnTo>
                <a:lnTo>
                  <a:pt x="589979" y="58909"/>
                </a:lnTo>
                <a:lnTo>
                  <a:pt x="589979" y="373061"/>
                </a:lnTo>
                <a:lnTo>
                  <a:pt x="363851" y="373061"/>
                </a:lnTo>
                <a:lnTo>
                  <a:pt x="363851" y="453416"/>
                </a:lnTo>
                <a:cubicBezTo>
                  <a:pt x="375282" y="457466"/>
                  <a:pt x="383486" y="468328"/>
                  <a:pt x="383486" y="481122"/>
                </a:cubicBezTo>
                <a:cubicBezTo>
                  <a:pt x="383486" y="497322"/>
                  <a:pt x="370212" y="510577"/>
                  <a:pt x="353987" y="510577"/>
                </a:cubicBezTo>
                <a:cubicBezTo>
                  <a:pt x="337763" y="510577"/>
                  <a:pt x="324489" y="497322"/>
                  <a:pt x="324489" y="481122"/>
                </a:cubicBezTo>
                <a:cubicBezTo>
                  <a:pt x="324489" y="468328"/>
                  <a:pt x="332693" y="457466"/>
                  <a:pt x="344124" y="453416"/>
                </a:cubicBezTo>
                <a:lnTo>
                  <a:pt x="344124" y="373061"/>
                </a:lnTo>
                <a:lnTo>
                  <a:pt x="274525" y="373061"/>
                </a:lnTo>
                <a:cubicBezTo>
                  <a:pt x="274986" y="376282"/>
                  <a:pt x="275354" y="379596"/>
                  <a:pt x="275354" y="382910"/>
                </a:cubicBezTo>
                <a:lnTo>
                  <a:pt x="275354" y="520334"/>
                </a:lnTo>
                <a:cubicBezTo>
                  <a:pt x="275354" y="542056"/>
                  <a:pt x="257655" y="559637"/>
                  <a:pt x="235992" y="559637"/>
                </a:cubicBezTo>
                <a:cubicBezTo>
                  <a:pt x="228801" y="559637"/>
                  <a:pt x="222164" y="557520"/>
                  <a:pt x="216356" y="554206"/>
                </a:cubicBezTo>
                <a:lnTo>
                  <a:pt x="216356" y="608697"/>
                </a:lnTo>
                <a:lnTo>
                  <a:pt x="196629" y="608697"/>
                </a:lnTo>
                <a:lnTo>
                  <a:pt x="196629" y="540031"/>
                </a:lnTo>
                <a:lnTo>
                  <a:pt x="78633" y="540031"/>
                </a:lnTo>
                <a:lnTo>
                  <a:pt x="78633" y="608697"/>
                </a:lnTo>
                <a:lnTo>
                  <a:pt x="58998" y="608697"/>
                </a:lnTo>
                <a:lnTo>
                  <a:pt x="58998" y="554206"/>
                </a:lnTo>
                <a:cubicBezTo>
                  <a:pt x="53190" y="557520"/>
                  <a:pt x="46553" y="559637"/>
                  <a:pt x="39362" y="559637"/>
                </a:cubicBezTo>
                <a:cubicBezTo>
                  <a:pt x="17607" y="559637"/>
                  <a:pt x="0" y="542056"/>
                  <a:pt x="0" y="520334"/>
                </a:cubicBezTo>
                <a:lnTo>
                  <a:pt x="0" y="382910"/>
                </a:lnTo>
                <a:cubicBezTo>
                  <a:pt x="0" y="344987"/>
                  <a:pt x="30881" y="314152"/>
                  <a:pt x="68861" y="314152"/>
                </a:cubicBezTo>
                <a:lnTo>
                  <a:pt x="85823" y="314152"/>
                </a:lnTo>
                <a:cubicBezTo>
                  <a:pt x="69414" y="299792"/>
                  <a:pt x="58998" y="278714"/>
                  <a:pt x="58998" y="255242"/>
                </a:cubicBezTo>
                <a:cubicBezTo>
                  <a:pt x="58998" y="218792"/>
                  <a:pt x="84164" y="188049"/>
                  <a:pt x="117996" y="179305"/>
                </a:cubicBezTo>
                <a:lnTo>
                  <a:pt x="117996" y="58909"/>
                </a:lnTo>
                <a:lnTo>
                  <a:pt x="98360" y="58909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study-notes_42962"/>
          <p:cNvSpPr>
            <a:spLocks noChangeAspect="1"/>
          </p:cNvSpPr>
          <p:nvPr/>
        </p:nvSpPr>
        <p:spPr bwMode="auto">
          <a:xfrm>
            <a:off x="5770701" y="4095049"/>
            <a:ext cx="407349" cy="40658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study-notes_42962"/>
          <p:cNvSpPr>
            <a:spLocks noChangeAspect="1"/>
          </p:cNvSpPr>
          <p:nvPr/>
        </p:nvSpPr>
        <p:spPr bwMode="auto">
          <a:xfrm>
            <a:off x="9683649" y="4108688"/>
            <a:ext cx="407349" cy="406733"/>
          </a:xfrm>
          <a:custGeom>
            <a:avLst/>
            <a:gdLst>
              <a:gd name="connsiteX0" fmla="*/ 309263 w 606439"/>
              <a:gd name="connsiteY0" fmla="*/ 306068 h 605522"/>
              <a:gd name="connsiteX1" fmla="*/ 293894 w 606439"/>
              <a:gd name="connsiteY1" fmla="*/ 322586 h 605522"/>
              <a:gd name="connsiteX2" fmla="*/ 310436 w 606439"/>
              <a:gd name="connsiteY2" fmla="*/ 337933 h 605522"/>
              <a:gd name="connsiteX3" fmla="*/ 325805 w 606439"/>
              <a:gd name="connsiteY3" fmla="*/ 321415 h 605522"/>
              <a:gd name="connsiteX4" fmla="*/ 309263 w 606439"/>
              <a:gd name="connsiteY4" fmla="*/ 306068 h 605522"/>
              <a:gd name="connsiteX5" fmla="*/ 40594 w 606439"/>
              <a:gd name="connsiteY5" fmla="*/ 245205 h 605522"/>
              <a:gd name="connsiteX6" fmla="*/ 52669 w 606439"/>
              <a:gd name="connsiteY6" fmla="*/ 247005 h 605522"/>
              <a:gd name="connsiteX7" fmla="*/ 59935 w 606439"/>
              <a:gd name="connsiteY7" fmla="*/ 256605 h 605522"/>
              <a:gd name="connsiteX8" fmla="*/ 60069 w 606439"/>
              <a:gd name="connsiteY8" fmla="*/ 256782 h 605522"/>
              <a:gd name="connsiteX9" fmla="*/ 58353 w 606439"/>
              <a:gd name="connsiteY9" fmla="*/ 268980 h 605522"/>
              <a:gd name="connsiteX10" fmla="*/ 48456 w 606439"/>
              <a:gd name="connsiteY10" fmla="*/ 276344 h 605522"/>
              <a:gd name="connsiteX11" fmla="*/ 38313 w 606439"/>
              <a:gd name="connsiteY11" fmla="*/ 274843 h 605522"/>
              <a:gd name="connsiteX12" fmla="*/ 36297 w 606439"/>
              <a:gd name="connsiteY12" fmla="*/ 274544 h 605522"/>
              <a:gd name="connsiteX13" fmla="*/ 28979 w 606439"/>
              <a:gd name="connsiteY13" fmla="*/ 264748 h 605522"/>
              <a:gd name="connsiteX14" fmla="*/ 30692 w 606439"/>
              <a:gd name="connsiteY14" fmla="*/ 252608 h 605522"/>
              <a:gd name="connsiteX15" fmla="*/ 40594 w 606439"/>
              <a:gd name="connsiteY15" fmla="*/ 245185 h 605522"/>
              <a:gd name="connsiteX16" fmla="*/ 30695 w 606439"/>
              <a:gd name="connsiteY16" fmla="*/ 252594 h 605522"/>
              <a:gd name="connsiteX17" fmla="*/ 30692 w 606439"/>
              <a:gd name="connsiteY17" fmla="*/ 252608 h 605522"/>
              <a:gd name="connsiteX18" fmla="*/ 30691 w 606439"/>
              <a:gd name="connsiteY18" fmla="*/ 252610 h 605522"/>
              <a:gd name="connsiteX19" fmla="*/ 28974 w 606439"/>
              <a:gd name="connsiteY19" fmla="*/ 264755 h 605522"/>
              <a:gd name="connsiteX20" fmla="*/ 36296 w 606439"/>
              <a:gd name="connsiteY20" fmla="*/ 274544 h 605522"/>
              <a:gd name="connsiteX21" fmla="*/ 38313 w 606439"/>
              <a:gd name="connsiteY21" fmla="*/ 274843 h 605522"/>
              <a:gd name="connsiteX22" fmla="*/ 48454 w 606439"/>
              <a:gd name="connsiteY22" fmla="*/ 276345 h 605522"/>
              <a:gd name="connsiteX23" fmla="*/ 48456 w 606439"/>
              <a:gd name="connsiteY23" fmla="*/ 276344 h 605522"/>
              <a:gd name="connsiteX24" fmla="*/ 48459 w 606439"/>
              <a:gd name="connsiteY24" fmla="*/ 276344 h 605522"/>
              <a:gd name="connsiteX25" fmla="*/ 60079 w 606439"/>
              <a:gd name="connsiteY25" fmla="*/ 256795 h 605522"/>
              <a:gd name="connsiteX26" fmla="*/ 59935 w 606439"/>
              <a:gd name="connsiteY26" fmla="*/ 256605 h 605522"/>
              <a:gd name="connsiteX27" fmla="*/ 52663 w 606439"/>
              <a:gd name="connsiteY27" fmla="*/ 246986 h 605522"/>
              <a:gd name="connsiteX28" fmla="*/ 40594 w 606439"/>
              <a:gd name="connsiteY28" fmla="*/ 245185 h 605522"/>
              <a:gd name="connsiteX29" fmla="*/ 435733 w 606439"/>
              <a:gd name="connsiteY29" fmla="*/ 181800 h 605522"/>
              <a:gd name="connsiteX30" fmla="*/ 446058 w 606439"/>
              <a:gd name="connsiteY30" fmla="*/ 186106 h 605522"/>
              <a:gd name="connsiteX31" fmla="*/ 446058 w 606439"/>
              <a:gd name="connsiteY31" fmla="*/ 206607 h 605522"/>
              <a:gd name="connsiteX32" fmla="*/ 340705 w 606439"/>
              <a:gd name="connsiteY32" fmla="*/ 346251 h 605522"/>
              <a:gd name="connsiteX33" fmla="*/ 340470 w 606439"/>
              <a:gd name="connsiteY33" fmla="*/ 346016 h 605522"/>
              <a:gd name="connsiteX34" fmla="*/ 335895 w 606439"/>
              <a:gd name="connsiteY34" fmla="*/ 351640 h 605522"/>
              <a:gd name="connsiteX35" fmla="*/ 280285 w 606439"/>
              <a:gd name="connsiteY35" fmla="*/ 351640 h 605522"/>
              <a:gd name="connsiteX36" fmla="*/ 269492 w 606439"/>
              <a:gd name="connsiteY36" fmla="*/ 316846 h 605522"/>
              <a:gd name="connsiteX37" fmla="*/ 208251 w 606439"/>
              <a:gd name="connsiteY37" fmla="*/ 241401 h 605522"/>
              <a:gd name="connsiteX38" fmla="*/ 207665 w 606439"/>
              <a:gd name="connsiteY38" fmla="*/ 226874 h 605522"/>
              <a:gd name="connsiteX39" fmla="*/ 222212 w 606439"/>
              <a:gd name="connsiteY39" fmla="*/ 226405 h 605522"/>
              <a:gd name="connsiteX40" fmla="*/ 299878 w 606439"/>
              <a:gd name="connsiteY40" fmla="*/ 280529 h 605522"/>
              <a:gd name="connsiteX41" fmla="*/ 425409 w 606439"/>
              <a:gd name="connsiteY41" fmla="*/ 186106 h 605522"/>
              <a:gd name="connsiteX42" fmla="*/ 435733 w 606439"/>
              <a:gd name="connsiteY42" fmla="*/ 181800 h 605522"/>
              <a:gd name="connsiteX43" fmla="*/ 303278 w 606439"/>
              <a:gd name="connsiteY43" fmla="*/ 74972 h 605522"/>
              <a:gd name="connsiteX44" fmla="*/ 78841 w 606439"/>
              <a:gd name="connsiteY44" fmla="*/ 299071 h 605522"/>
              <a:gd name="connsiteX45" fmla="*/ 303278 w 606439"/>
              <a:gd name="connsiteY45" fmla="*/ 523169 h 605522"/>
              <a:gd name="connsiteX46" fmla="*/ 527598 w 606439"/>
              <a:gd name="connsiteY46" fmla="*/ 299071 h 605522"/>
              <a:gd name="connsiteX47" fmla="*/ 303278 w 606439"/>
              <a:gd name="connsiteY47" fmla="*/ 74972 h 605522"/>
              <a:gd name="connsiteX48" fmla="*/ 303278 w 606439"/>
              <a:gd name="connsiteY48" fmla="*/ 0 h 605522"/>
              <a:gd name="connsiteX49" fmla="*/ 496977 w 606439"/>
              <a:gd name="connsiteY49" fmla="*/ 70052 h 605522"/>
              <a:gd name="connsiteX50" fmla="*/ 510235 w 606439"/>
              <a:gd name="connsiteY50" fmla="*/ 56815 h 605522"/>
              <a:gd name="connsiteX51" fmla="*/ 505190 w 606439"/>
              <a:gd name="connsiteY51" fmla="*/ 51778 h 605522"/>
              <a:gd name="connsiteX52" fmla="*/ 505190 w 606439"/>
              <a:gd name="connsiteY52" fmla="*/ 36432 h 605522"/>
              <a:gd name="connsiteX53" fmla="*/ 524431 w 606439"/>
              <a:gd name="connsiteY53" fmla="*/ 17220 h 605522"/>
              <a:gd name="connsiteX54" fmla="*/ 539917 w 606439"/>
              <a:gd name="connsiteY54" fmla="*/ 17220 h 605522"/>
              <a:gd name="connsiteX55" fmla="*/ 585673 w 606439"/>
              <a:gd name="connsiteY55" fmla="*/ 63024 h 605522"/>
              <a:gd name="connsiteX56" fmla="*/ 585908 w 606439"/>
              <a:gd name="connsiteY56" fmla="*/ 63141 h 605522"/>
              <a:gd name="connsiteX57" fmla="*/ 585908 w 606439"/>
              <a:gd name="connsiteY57" fmla="*/ 78487 h 605522"/>
              <a:gd name="connsiteX58" fmla="*/ 566549 w 606439"/>
              <a:gd name="connsiteY58" fmla="*/ 97699 h 605522"/>
              <a:gd name="connsiteX59" fmla="*/ 551180 w 606439"/>
              <a:gd name="connsiteY59" fmla="*/ 97699 h 605522"/>
              <a:gd name="connsiteX60" fmla="*/ 546135 w 606439"/>
              <a:gd name="connsiteY60" fmla="*/ 92661 h 605522"/>
              <a:gd name="connsiteX61" fmla="*/ 533113 w 606439"/>
              <a:gd name="connsiteY61" fmla="*/ 105664 h 605522"/>
              <a:gd name="connsiteX62" fmla="*/ 606439 w 606439"/>
              <a:gd name="connsiteY62" fmla="*/ 302703 h 605522"/>
              <a:gd name="connsiteX63" fmla="*/ 303278 w 606439"/>
              <a:gd name="connsiteY63" fmla="*/ 605522 h 605522"/>
              <a:gd name="connsiteX64" fmla="*/ 0 w 606439"/>
              <a:gd name="connsiteY64" fmla="*/ 302703 h 605522"/>
              <a:gd name="connsiteX65" fmla="*/ 73326 w 606439"/>
              <a:gd name="connsiteY65" fmla="*/ 105664 h 605522"/>
              <a:gd name="connsiteX66" fmla="*/ 60304 w 606439"/>
              <a:gd name="connsiteY66" fmla="*/ 92544 h 605522"/>
              <a:gd name="connsiteX67" fmla="*/ 55259 w 606439"/>
              <a:gd name="connsiteY67" fmla="*/ 97699 h 605522"/>
              <a:gd name="connsiteX68" fmla="*/ 39890 w 606439"/>
              <a:gd name="connsiteY68" fmla="*/ 97699 h 605522"/>
              <a:gd name="connsiteX69" fmla="*/ 20649 w 606439"/>
              <a:gd name="connsiteY69" fmla="*/ 78487 h 605522"/>
              <a:gd name="connsiteX70" fmla="*/ 20649 w 606439"/>
              <a:gd name="connsiteY70" fmla="*/ 63141 h 605522"/>
              <a:gd name="connsiteX71" fmla="*/ 20766 w 606439"/>
              <a:gd name="connsiteY71" fmla="*/ 63024 h 605522"/>
              <a:gd name="connsiteX72" fmla="*/ 66522 w 606439"/>
              <a:gd name="connsiteY72" fmla="*/ 17220 h 605522"/>
              <a:gd name="connsiteX73" fmla="*/ 81891 w 606439"/>
              <a:gd name="connsiteY73" fmla="*/ 17220 h 605522"/>
              <a:gd name="connsiteX74" fmla="*/ 101249 w 606439"/>
              <a:gd name="connsiteY74" fmla="*/ 36432 h 605522"/>
              <a:gd name="connsiteX75" fmla="*/ 101249 w 606439"/>
              <a:gd name="connsiteY75" fmla="*/ 51778 h 605522"/>
              <a:gd name="connsiteX76" fmla="*/ 96204 w 606439"/>
              <a:gd name="connsiteY76" fmla="*/ 56815 h 605522"/>
              <a:gd name="connsiteX77" fmla="*/ 109462 w 606439"/>
              <a:gd name="connsiteY77" fmla="*/ 69935 h 605522"/>
              <a:gd name="connsiteX78" fmla="*/ 303278 w 606439"/>
              <a:gd name="connsiteY78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6439" h="605522">
                <a:moveTo>
                  <a:pt x="309263" y="306068"/>
                </a:moveTo>
                <a:cubicBezTo>
                  <a:pt x="300464" y="306302"/>
                  <a:pt x="293542" y="313683"/>
                  <a:pt x="293894" y="322586"/>
                </a:cubicBezTo>
                <a:cubicBezTo>
                  <a:pt x="294246" y="331373"/>
                  <a:pt x="301637" y="338284"/>
                  <a:pt x="310436" y="337933"/>
                </a:cubicBezTo>
                <a:cubicBezTo>
                  <a:pt x="319235" y="337582"/>
                  <a:pt x="326157" y="330201"/>
                  <a:pt x="325805" y="321415"/>
                </a:cubicBezTo>
                <a:cubicBezTo>
                  <a:pt x="325571" y="312628"/>
                  <a:pt x="318062" y="305717"/>
                  <a:pt x="309263" y="306068"/>
                </a:cubicBezTo>
                <a:close/>
                <a:moveTo>
                  <a:pt x="40594" y="245205"/>
                </a:moveTo>
                <a:cubicBezTo>
                  <a:pt x="44820" y="244152"/>
                  <a:pt x="49133" y="244913"/>
                  <a:pt x="52669" y="247005"/>
                </a:cubicBezTo>
                <a:lnTo>
                  <a:pt x="59935" y="256605"/>
                </a:lnTo>
                <a:lnTo>
                  <a:pt x="60069" y="256782"/>
                </a:lnTo>
                <a:cubicBezTo>
                  <a:pt x="61184" y="261116"/>
                  <a:pt x="60450" y="265451"/>
                  <a:pt x="58353" y="268980"/>
                </a:cubicBezTo>
                <a:lnTo>
                  <a:pt x="48456" y="276344"/>
                </a:lnTo>
                <a:lnTo>
                  <a:pt x="38313" y="274843"/>
                </a:lnTo>
                <a:lnTo>
                  <a:pt x="36297" y="274544"/>
                </a:lnTo>
                <a:cubicBezTo>
                  <a:pt x="32762" y="272450"/>
                  <a:pt x="30035" y="269024"/>
                  <a:pt x="28979" y="264748"/>
                </a:cubicBezTo>
                <a:lnTo>
                  <a:pt x="30692" y="252608"/>
                </a:lnTo>
                <a:close/>
                <a:moveTo>
                  <a:pt x="40594" y="245185"/>
                </a:moveTo>
                <a:cubicBezTo>
                  <a:pt x="36253" y="246298"/>
                  <a:pt x="32792" y="249050"/>
                  <a:pt x="30695" y="252594"/>
                </a:cubicBezTo>
                <a:lnTo>
                  <a:pt x="30692" y="252608"/>
                </a:lnTo>
                <a:lnTo>
                  <a:pt x="30691" y="252610"/>
                </a:lnTo>
                <a:cubicBezTo>
                  <a:pt x="28593" y="256151"/>
                  <a:pt x="27859" y="260482"/>
                  <a:pt x="28974" y="264755"/>
                </a:cubicBezTo>
                <a:cubicBezTo>
                  <a:pt x="30031" y="269028"/>
                  <a:pt x="32760" y="272452"/>
                  <a:pt x="36296" y="274544"/>
                </a:cubicBezTo>
                <a:lnTo>
                  <a:pt x="38313" y="274843"/>
                </a:lnTo>
                <a:lnTo>
                  <a:pt x="48454" y="276345"/>
                </a:lnTo>
                <a:lnTo>
                  <a:pt x="48456" y="276344"/>
                </a:lnTo>
                <a:lnTo>
                  <a:pt x="48459" y="276344"/>
                </a:lnTo>
                <a:cubicBezTo>
                  <a:pt x="57144" y="274120"/>
                  <a:pt x="62309" y="265457"/>
                  <a:pt x="60079" y="256795"/>
                </a:cubicBezTo>
                <a:lnTo>
                  <a:pt x="59935" y="256605"/>
                </a:lnTo>
                <a:lnTo>
                  <a:pt x="52663" y="246986"/>
                </a:lnTo>
                <a:cubicBezTo>
                  <a:pt x="49129" y="244892"/>
                  <a:pt x="44818" y="244130"/>
                  <a:pt x="40594" y="245185"/>
                </a:cubicBezTo>
                <a:close/>
                <a:moveTo>
                  <a:pt x="435733" y="181800"/>
                </a:moveTo>
                <a:cubicBezTo>
                  <a:pt x="439458" y="181800"/>
                  <a:pt x="443184" y="183236"/>
                  <a:pt x="446058" y="186106"/>
                </a:cubicBezTo>
                <a:cubicBezTo>
                  <a:pt x="451689" y="191729"/>
                  <a:pt x="451689" y="200984"/>
                  <a:pt x="446058" y="206607"/>
                </a:cubicBezTo>
                <a:lnTo>
                  <a:pt x="340705" y="346251"/>
                </a:lnTo>
                <a:lnTo>
                  <a:pt x="340470" y="346016"/>
                </a:lnTo>
                <a:cubicBezTo>
                  <a:pt x="339180" y="348008"/>
                  <a:pt x="337654" y="349882"/>
                  <a:pt x="335895" y="351640"/>
                </a:cubicBezTo>
                <a:cubicBezTo>
                  <a:pt x="320643" y="366869"/>
                  <a:pt x="295654" y="366869"/>
                  <a:pt x="280285" y="351640"/>
                </a:cubicBezTo>
                <a:cubicBezTo>
                  <a:pt x="270900" y="342150"/>
                  <a:pt x="267263" y="329030"/>
                  <a:pt x="269492" y="316846"/>
                </a:cubicBezTo>
                <a:lnTo>
                  <a:pt x="208251" y="241401"/>
                </a:lnTo>
                <a:cubicBezTo>
                  <a:pt x="204028" y="237535"/>
                  <a:pt x="203793" y="231092"/>
                  <a:pt x="207665" y="226874"/>
                </a:cubicBezTo>
                <a:cubicBezTo>
                  <a:pt x="211536" y="222657"/>
                  <a:pt x="218106" y="222422"/>
                  <a:pt x="222212" y="226405"/>
                </a:cubicBezTo>
                <a:lnTo>
                  <a:pt x="299878" y="280529"/>
                </a:lnTo>
                <a:lnTo>
                  <a:pt x="425409" y="186106"/>
                </a:lnTo>
                <a:cubicBezTo>
                  <a:pt x="428284" y="183236"/>
                  <a:pt x="432008" y="181800"/>
                  <a:pt x="435733" y="181800"/>
                </a:cubicBezTo>
                <a:close/>
                <a:moveTo>
                  <a:pt x="303278" y="74972"/>
                </a:moveTo>
                <a:cubicBezTo>
                  <a:pt x="179268" y="74972"/>
                  <a:pt x="78841" y="175366"/>
                  <a:pt x="78841" y="299071"/>
                </a:cubicBezTo>
                <a:cubicBezTo>
                  <a:pt x="78841" y="422893"/>
                  <a:pt x="179268" y="523169"/>
                  <a:pt x="303278" y="523169"/>
                </a:cubicBezTo>
                <a:cubicBezTo>
                  <a:pt x="427171" y="523169"/>
                  <a:pt x="527598" y="422893"/>
                  <a:pt x="527598" y="299071"/>
                </a:cubicBezTo>
                <a:cubicBezTo>
                  <a:pt x="527598" y="175366"/>
                  <a:pt x="427171" y="74972"/>
                  <a:pt x="303278" y="74972"/>
                </a:cubicBezTo>
                <a:close/>
                <a:moveTo>
                  <a:pt x="303278" y="0"/>
                </a:moveTo>
                <a:cubicBezTo>
                  <a:pt x="376957" y="0"/>
                  <a:pt x="444417" y="26357"/>
                  <a:pt x="496977" y="70052"/>
                </a:cubicBezTo>
                <a:lnTo>
                  <a:pt x="510235" y="56815"/>
                </a:lnTo>
                <a:lnTo>
                  <a:pt x="505190" y="51778"/>
                </a:lnTo>
                <a:cubicBezTo>
                  <a:pt x="500966" y="47561"/>
                  <a:pt x="500966" y="40649"/>
                  <a:pt x="505190" y="36432"/>
                </a:cubicBezTo>
                <a:lnTo>
                  <a:pt x="524431" y="17220"/>
                </a:lnTo>
                <a:cubicBezTo>
                  <a:pt x="528772" y="13003"/>
                  <a:pt x="535694" y="13003"/>
                  <a:pt x="539917" y="17220"/>
                </a:cubicBezTo>
                <a:lnTo>
                  <a:pt x="585673" y="63024"/>
                </a:lnTo>
                <a:lnTo>
                  <a:pt x="585908" y="63141"/>
                </a:lnTo>
                <a:cubicBezTo>
                  <a:pt x="590131" y="67358"/>
                  <a:pt x="590131" y="74270"/>
                  <a:pt x="585908" y="78487"/>
                </a:cubicBezTo>
                <a:lnTo>
                  <a:pt x="566549" y="97699"/>
                </a:lnTo>
                <a:cubicBezTo>
                  <a:pt x="562326" y="101916"/>
                  <a:pt x="555404" y="101916"/>
                  <a:pt x="551180" y="97699"/>
                </a:cubicBezTo>
                <a:lnTo>
                  <a:pt x="546135" y="92661"/>
                </a:lnTo>
                <a:lnTo>
                  <a:pt x="533113" y="105664"/>
                </a:lnTo>
                <a:cubicBezTo>
                  <a:pt x="578751" y="158614"/>
                  <a:pt x="606439" y="227378"/>
                  <a:pt x="606439" y="302703"/>
                </a:cubicBezTo>
                <a:cubicBezTo>
                  <a:pt x="606439" y="469986"/>
                  <a:pt x="470697" y="605522"/>
                  <a:pt x="303278" y="605522"/>
                </a:cubicBezTo>
                <a:cubicBezTo>
                  <a:pt x="135742" y="605522"/>
                  <a:pt x="0" y="469986"/>
                  <a:pt x="0" y="302703"/>
                </a:cubicBezTo>
                <a:cubicBezTo>
                  <a:pt x="0" y="227378"/>
                  <a:pt x="27688" y="158614"/>
                  <a:pt x="73326" y="105664"/>
                </a:cubicBezTo>
                <a:lnTo>
                  <a:pt x="60304" y="92544"/>
                </a:lnTo>
                <a:lnTo>
                  <a:pt x="55259" y="97699"/>
                </a:lnTo>
                <a:cubicBezTo>
                  <a:pt x="51035" y="101916"/>
                  <a:pt x="44113" y="101916"/>
                  <a:pt x="39890" y="97699"/>
                </a:cubicBezTo>
                <a:lnTo>
                  <a:pt x="20649" y="78487"/>
                </a:lnTo>
                <a:cubicBezTo>
                  <a:pt x="16308" y="74270"/>
                  <a:pt x="16308" y="67358"/>
                  <a:pt x="20649" y="63141"/>
                </a:cubicBezTo>
                <a:lnTo>
                  <a:pt x="20766" y="63024"/>
                </a:lnTo>
                <a:lnTo>
                  <a:pt x="66522" y="17220"/>
                </a:lnTo>
                <a:cubicBezTo>
                  <a:pt x="70863" y="13003"/>
                  <a:pt x="77667" y="13003"/>
                  <a:pt x="81891" y="17220"/>
                </a:cubicBezTo>
                <a:lnTo>
                  <a:pt x="101249" y="36432"/>
                </a:lnTo>
                <a:cubicBezTo>
                  <a:pt x="105355" y="40649"/>
                  <a:pt x="105355" y="47561"/>
                  <a:pt x="101249" y="51778"/>
                </a:cubicBezTo>
                <a:lnTo>
                  <a:pt x="96204" y="56815"/>
                </a:lnTo>
                <a:lnTo>
                  <a:pt x="109462" y="69935"/>
                </a:lnTo>
                <a:cubicBezTo>
                  <a:pt x="162022" y="26357"/>
                  <a:pt x="229482" y="0"/>
                  <a:pt x="303278" y="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6584" y="3028808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8477" y="2493900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726584" y="5199157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8477" y="4664249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1" name="矩形 20"/>
          <p:cNvSpPr/>
          <p:nvPr/>
        </p:nvSpPr>
        <p:spPr>
          <a:xfrm>
            <a:off x="4437878" y="3070989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39771" y="2536081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4437878" y="5241338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39771" y="4706430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8350826" y="3140596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52719" y="2605688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350826" y="5310945"/>
            <a:ext cx="31121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52719" y="4776037"/>
            <a:ext cx="31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1600" b="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95514" y="341540"/>
            <a:ext cx="11400972" cy="6174921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1419225"/>
            <a:ext cx="8229600" cy="401955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0" y="1576387"/>
            <a:ext cx="1714500" cy="3705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16654" y="2559077"/>
            <a:ext cx="3512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6654" y="3212086"/>
            <a:ext cx="5072742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3025" y="2559076"/>
            <a:ext cx="2438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PART 03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http://img.hb.aicdn.com/f9c2232f6d8024c10fca1dc50de3e995bd56a9f03af2d-O1isk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693" y="1258744"/>
            <a:ext cx="3685064" cy="468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 descr="房间里有白色的椅子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93"/>
          <a:stretch>
            <a:fillRect/>
          </a:stretch>
        </p:blipFill>
        <p:spPr>
          <a:xfrm>
            <a:off x="795231" y="1574208"/>
            <a:ext cx="2876027" cy="37866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33542" y="1831760"/>
            <a:ext cx="3624901" cy="4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8" name="矩形 7"/>
          <p:cNvSpPr/>
          <p:nvPr/>
        </p:nvSpPr>
        <p:spPr>
          <a:xfrm>
            <a:off x="4233542" y="2735813"/>
            <a:ext cx="746738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3542" y="2206622"/>
            <a:ext cx="5054671" cy="516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4431644" y="3573130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6462131" y="3573129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8492618" y="3573128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10523105" y="3573127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oney-graph-with-up-arrow_44499"/>
          <p:cNvSpPr>
            <a:spLocks noChangeAspect="1"/>
          </p:cNvSpPr>
          <p:nvPr/>
        </p:nvSpPr>
        <p:spPr bwMode="auto">
          <a:xfrm>
            <a:off x="4724106" y="3862120"/>
            <a:ext cx="277092" cy="284036"/>
          </a:xfrm>
          <a:custGeom>
            <a:avLst/>
            <a:gdLst>
              <a:gd name="connsiteX0" fmla="*/ 592647 w 592647"/>
              <a:gd name="connsiteY0" fmla="*/ 22228 h 607498"/>
              <a:gd name="connsiteX1" fmla="*/ 352772 w 592647"/>
              <a:gd name="connsiteY1" fmla="*/ 598775 h 607498"/>
              <a:gd name="connsiteX2" fmla="*/ 339865 w 592647"/>
              <a:gd name="connsiteY2" fmla="*/ 607498 h 607498"/>
              <a:gd name="connsiteX3" fmla="*/ 339071 w 592647"/>
              <a:gd name="connsiteY3" fmla="*/ 607498 h 607498"/>
              <a:gd name="connsiteX4" fmla="*/ 326561 w 592647"/>
              <a:gd name="connsiteY4" fmla="*/ 597387 h 607498"/>
              <a:gd name="connsiteX5" fmla="*/ 263812 w 592647"/>
              <a:gd name="connsiteY5" fmla="*/ 383462 h 607498"/>
              <a:gd name="connsiteX6" fmla="*/ 570207 w 592647"/>
              <a:gd name="connsiteY6" fmla="*/ 0 h 607498"/>
              <a:gd name="connsiteX7" fmla="*/ 240391 w 592647"/>
              <a:gd name="connsiteY7" fmla="*/ 362212 h 607498"/>
              <a:gd name="connsiteX8" fmla="*/ 11247 w 592647"/>
              <a:gd name="connsiteY8" fmla="*/ 317010 h 607498"/>
              <a:gd name="connsiteX9" fmla="*/ 127 w 592647"/>
              <a:gd name="connsiteY9" fmla="*/ 305313 h 607498"/>
              <a:gd name="connsiteX10" fmla="*/ 7474 w 592647"/>
              <a:gd name="connsiteY10" fmla="*/ 29084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647" h="607498">
                <a:moveTo>
                  <a:pt x="592647" y="22228"/>
                </a:moveTo>
                <a:lnTo>
                  <a:pt x="352772" y="598775"/>
                </a:lnTo>
                <a:cubicBezTo>
                  <a:pt x="350588" y="604128"/>
                  <a:pt x="345425" y="607498"/>
                  <a:pt x="339865" y="607498"/>
                </a:cubicBezTo>
                <a:lnTo>
                  <a:pt x="339071" y="607498"/>
                </a:lnTo>
                <a:cubicBezTo>
                  <a:pt x="333114" y="607102"/>
                  <a:pt x="328150" y="603136"/>
                  <a:pt x="326561" y="597387"/>
                </a:cubicBezTo>
                <a:lnTo>
                  <a:pt x="263812" y="383462"/>
                </a:lnTo>
                <a:close/>
                <a:moveTo>
                  <a:pt x="570207" y="0"/>
                </a:moveTo>
                <a:lnTo>
                  <a:pt x="240391" y="362212"/>
                </a:lnTo>
                <a:lnTo>
                  <a:pt x="11247" y="317010"/>
                </a:lnTo>
                <a:cubicBezTo>
                  <a:pt x="5488" y="315820"/>
                  <a:pt x="921" y="311062"/>
                  <a:pt x="127" y="305313"/>
                </a:cubicBezTo>
                <a:cubicBezTo>
                  <a:pt x="-667" y="299365"/>
                  <a:pt x="2311" y="293616"/>
                  <a:pt x="7474" y="2908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money-graph-with-up-arrow_44499"/>
          <p:cNvSpPr>
            <a:spLocks noChangeAspect="1"/>
          </p:cNvSpPr>
          <p:nvPr/>
        </p:nvSpPr>
        <p:spPr bwMode="auto">
          <a:xfrm>
            <a:off x="6723725" y="3831040"/>
            <a:ext cx="257716" cy="284036"/>
          </a:xfrm>
          <a:custGeom>
            <a:avLst/>
            <a:gdLst>
              <a:gd name="connsiteX0" fmla="*/ 361576 w 551398"/>
              <a:gd name="connsiteY0" fmla="*/ 459299 h 607710"/>
              <a:gd name="connsiteX1" fmla="*/ 311889 w 551398"/>
              <a:gd name="connsiteY1" fmla="*/ 508805 h 607710"/>
              <a:gd name="connsiteX2" fmla="*/ 361576 w 551398"/>
              <a:gd name="connsiteY2" fmla="*/ 558311 h 607710"/>
              <a:gd name="connsiteX3" fmla="*/ 411156 w 551398"/>
              <a:gd name="connsiteY3" fmla="*/ 508805 h 607710"/>
              <a:gd name="connsiteX4" fmla="*/ 361576 w 551398"/>
              <a:gd name="connsiteY4" fmla="*/ 459299 h 607710"/>
              <a:gd name="connsiteX5" fmla="*/ 30115 w 551398"/>
              <a:gd name="connsiteY5" fmla="*/ 352333 h 607710"/>
              <a:gd name="connsiteX6" fmla="*/ 249570 w 551398"/>
              <a:gd name="connsiteY6" fmla="*/ 352333 h 607710"/>
              <a:gd name="connsiteX7" fmla="*/ 263985 w 551398"/>
              <a:gd name="connsiteY7" fmla="*/ 366613 h 607710"/>
              <a:gd name="connsiteX8" fmla="*/ 263985 w 551398"/>
              <a:gd name="connsiteY8" fmla="*/ 445101 h 607710"/>
              <a:gd name="connsiteX9" fmla="*/ 249570 w 551398"/>
              <a:gd name="connsiteY9" fmla="*/ 459381 h 607710"/>
              <a:gd name="connsiteX10" fmla="*/ 30115 w 551398"/>
              <a:gd name="connsiteY10" fmla="*/ 459381 h 607710"/>
              <a:gd name="connsiteX11" fmla="*/ 15807 w 551398"/>
              <a:gd name="connsiteY11" fmla="*/ 445101 h 607710"/>
              <a:gd name="connsiteX12" fmla="*/ 15807 w 551398"/>
              <a:gd name="connsiteY12" fmla="*/ 366613 h 607710"/>
              <a:gd name="connsiteX13" fmla="*/ 30115 w 551398"/>
              <a:gd name="connsiteY13" fmla="*/ 352333 h 607710"/>
              <a:gd name="connsiteX14" fmla="*/ 30115 w 551398"/>
              <a:gd name="connsiteY14" fmla="*/ 226304 h 607710"/>
              <a:gd name="connsiteX15" fmla="*/ 249570 w 551398"/>
              <a:gd name="connsiteY15" fmla="*/ 226304 h 607710"/>
              <a:gd name="connsiteX16" fmla="*/ 263985 w 551398"/>
              <a:gd name="connsiteY16" fmla="*/ 240584 h 607710"/>
              <a:gd name="connsiteX17" fmla="*/ 263985 w 551398"/>
              <a:gd name="connsiteY17" fmla="*/ 318964 h 607710"/>
              <a:gd name="connsiteX18" fmla="*/ 249570 w 551398"/>
              <a:gd name="connsiteY18" fmla="*/ 333352 h 607710"/>
              <a:gd name="connsiteX19" fmla="*/ 30115 w 551398"/>
              <a:gd name="connsiteY19" fmla="*/ 333352 h 607710"/>
              <a:gd name="connsiteX20" fmla="*/ 15807 w 551398"/>
              <a:gd name="connsiteY20" fmla="*/ 318964 h 607710"/>
              <a:gd name="connsiteX21" fmla="*/ 15807 w 551398"/>
              <a:gd name="connsiteY21" fmla="*/ 240584 h 607710"/>
              <a:gd name="connsiteX22" fmla="*/ 30115 w 551398"/>
              <a:gd name="connsiteY22" fmla="*/ 226304 h 607710"/>
              <a:gd name="connsiteX23" fmla="*/ 111897 w 551398"/>
              <a:gd name="connsiteY23" fmla="*/ 100062 h 607710"/>
              <a:gd name="connsiteX24" fmla="*/ 249572 w 551398"/>
              <a:gd name="connsiteY24" fmla="*/ 100062 h 607710"/>
              <a:gd name="connsiteX25" fmla="*/ 263985 w 551398"/>
              <a:gd name="connsiteY25" fmla="*/ 114352 h 607710"/>
              <a:gd name="connsiteX26" fmla="*/ 263985 w 551398"/>
              <a:gd name="connsiteY26" fmla="*/ 192890 h 607710"/>
              <a:gd name="connsiteX27" fmla="*/ 249572 w 551398"/>
              <a:gd name="connsiteY27" fmla="*/ 207180 h 607710"/>
              <a:gd name="connsiteX28" fmla="*/ 111897 w 551398"/>
              <a:gd name="connsiteY28" fmla="*/ 207180 h 607710"/>
              <a:gd name="connsiteX29" fmla="*/ 97592 w 551398"/>
              <a:gd name="connsiteY29" fmla="*/ 192890 h 607710"/>
              <a:gd name="connsiteX30" fmla="*/ 97592 w 551398"/>
              <a:gd name="connsiteY30" fmla="*/ 114352 h 607710"/>
              <a:gd name="connsiteX31" fmla="*/ 111897 w 551398"/>
              <a:gd name="connsiteY31" fmla="*/ 100062 h 607710"/>
              <a:gd name="connsiteX32" fmla="*/ 423846 w 551398"/>
              <a:gd name="connsiteY32" fmla="*/ 0 h 607710"/>
              <a:gd name="connsiteX33" fmla="*/ 539890 w 551398"/>
              <a:gd name="connsiteY33" fmla="*/ 0 h 607710"/>
              <a:gd name="connsiteX34" fmla="*/ 551398 w 551398"/>
              <a:gd name="connsiteY34" fmla="*/ 11491 h 607710"/>
              <a:gd name="connsiteX35" fmla="*/ 551398 w 551398"/>
              <a:gd name="connsiteY35" fmla="*/ 52298 h 607710"/>
              <a:gd name="connsiteX36" fmla="*/ 539890 w 551398"/>
              <a:gd name="connsiteY36" fmla="*/ 63681 h 607710"/>
              <a:gd name="connsiteX37" fmla="*/ 423846 w 551398"/>
              <a:gd name="connsiteY37" fmla="*/ 63681 h 607710"/>
              <a:gd name="connsiteX38" fmla="*/ 412446 w 551398"/>
              <a:gd name="connsiteY38" fmla="*/ 52298 h 607710"/>
              <a:gd name="connsiteX39" fmla="*/ 412446 w 551398"/>
              <a:gd name="connsiteY39" fmla="*/ 46177 h 607710"/>
              <a:gd name="connsiteX40" fmla="*/ 342755 w 551398"/>
              <a:gd name="connsiteY40" fmla="*/ 46177 h 607710"/>
              <a:gd name="connsiteX41" fmla="*/ 342755 w 551398"/>
              <a:gd name="connsiteY41" fmla="*/ 411619 h 607710"/>
              <a:gd name="connsiteX42" fmla="*/ 361576 w 551398"/>
              <a:gd name="connsiteY42" fmla="*/ 409901 h 607710"/>
              <a:gd name="connsiteX43" fmla="*/ 460628 w 551398"/>
              <a:gd name="connsiteY43" fmla="*/ 508805 h 607710"/>
              <a:gd name="connsiteX44" fmla="*/ 361576 w 551398"/>
              <a:gd name="connsiteY44" fmla="*/ 607710 h 607710"/>
              <a:gd name="connsiteX45" fmla="*/ 272849 w 551398"/>
              <a:gd name="connsiteY45" fmla="*/ 552835 h 607710"/>
              <a:gd name="connsiteX46" fmla="*/ 14411 w 551398"/>
              <a:gd name="connsiteY46" fmla="*/ 552835 h 607710"/>
              <a:gd name="connsiteX47" fmla="*/ 0 w 551398"/>
              <a:gd name="connsiteY47" fmla="*/ 538445 h 607710"/>
              <a:gd name="connsiteX48" fmla="*/ 0 w 551398"/>
              <a:gd name="connsiteY48" fmla="*/ 508376 h 607710"/>
              <a:gd name="connsiteX49" fmla="*/ 14411 w 551398"/>
              <a:gd name="connsiteY49" fmla="*/ 494093 h 607710"/>
              <a:gd name="connsiteX50" fmla="*/ 263600 w 551398"/>
              <a:gd name="connsiteY50" fmla="*/ 494093 h 607710"/>
              <a:gd name="connsiteX51" fmla="*/ 314040 w 551398"/>
              <a:gd name="connsiteY51" fmla="*/ 421928 h 607710"/>
              <a:gd name="connsiteX52" fmla="*/ 314040 w 551398"/>
              <a:gd name="connsiteY52" fmla="*/ 46177 h 607710"/>
              <a:gd name="connsiteX53" fmla="*/ 342755 w 551398"/>
              <a:gd name="connsiteY53" fmla="*/ 17504 h 607710"/>
              <a:gd name="connsiteX54" fmla="*/ 412446 w 551398"/>
              <a:gd name="connsiteY54" fmla="*/ 17504 h 607710"/>
              <a:gd name="connsiteX55" fmla="*/ 412446 w 551398"/>
              <a:gd name="connsiteY55" fmla="*/ 11491 h 607710"/>
              <a:gd name="connsiteX56" fmla="*/ 423846 w 551398"/>
              <a:gd name="connsiteY56" fmla="*/ 0 h 60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51398" h="607710">
                <a:moveTo>
                  <a:pt x="361576" y="459299"/>
                </a:moveTo>
                <a:cubicBezTo>
                  <a:pt x="334151" y="459299"/>
                  <a:pt x="311889" y="481421"/>
                  <a:pt x="311889" y="508805"/>
                </a:cubicBezTo>
                <a:cubicBezTo>
                  <a:pt x="311889" y="536189"/>
                  <a:pt x="334151" y="558311"/>
                  <a:pt x="361576" y="558311"/>
                </a:cubicBezTo>
                <a:cubicBezTo>
                  <a:pt x="388893" y="558311"/>
                  <a:pt x="411156" y="536189"/>
                  <a:pt x="411156" y="508805"/>
                </a:cubicBezTo>
                <a:cubicBezTo>
                  <a:pt x="411156" y="481421"/>
                  <a:pt x="388893" y="459299"/>
                  <a:pt x="361576" y="459299"/>
                </a:cubicBezTo>
                <a:close/>
                <a:moveTo>
                  <a:pt x="30115" y="352333"/>
                </a:moveTo>
                <a:lnTo>
                  <a:pt x="249570" y="352333"/>
                </a:lnTo>
                <a:cubicBezTo>
                  <a:pt x="257530" y="352333"/>
                  <a:pt x="263985" y="358775"/>
                  <a:pt x="263985" y="366613"/>
                </a:cubicBezTo>
                <a:lnTo>
                  <a:pt x="263985" y="445101"/>
                </a:lnTo>
                <a:cubicBezTo>
                  <a:pt x="263985" y="452939"/>
                  <a:pt x="257530" y="459381"/>
                  <a:pt x="249570" y="459381"/>
                </a:cubicBezTo>
                <a:lnTo>
                  <a:pt x="30115" y="459381"/>
                </a:lnTo>
                <a:cubicBezTo>
                  <a:pt x="22262" y="459381"/>
                  <a:pt x="15807" y="452939"/>
                  <a:pt x="15807" y="445101"/>
                </a:cubicBezTo>
                <a:lnTo>
                  <a:pt x="15807" y="366613"/>
                </a:lnTo>
                <a:cubicBezTo>
                  <a:pt x="15807" y="358775"/>
                  <a:pt x="22262" y="352333"/>
                  <a:pt x="30115" y="352333"/>
                </a:cubicBezTo>
                <a:close/>
                <a:moveTo>
                  <a:pt x="30115" y="226304"/>
                </a:moveTo>
                <a:lnTo>
                  <a:pt x="249570" y="226304"/>
                </a:lnTo>
                <a:cubicBezTo>
                  <a:pt x="257530" y="226304"/>
                  <a:pt x="263985" y="232639"/>
                  <a:pt x="263985" y="240584"/>
                </a:cubicBezTo>
                <a:lnTo>
                  <a:pt x="263985" y="318964"/>
                </a:lnTo>
                <a:cubicBezTo>
                  <a:pt x="263985" y="326910"/>
                  <a:pt x="257530" y="333352"/>
                  <a:pt x="249570" y="333352"/>
                </a:cubicBezTo>
                <a:lnTo>
                  <a:pt x="30115" y="333352"/>
                </a:lnTo>
                <a:cubicBezTo>
                  <a:pt x="22262" y="333352"/>
                  <a:pt x="15807" y="326910"/>
                  <a:pt x="15807" y="318964"/>
                </a:cubicBezTo>
                <a:lnTo>
                  <a:pt x="15807" y="240584"/>
                </a:lnTo>
                <a:cubicBezTo>
                  <a:pt x="15807" y="232639"/>
                  <a:pt x="22262" y="226304"/>
                  <a:pt x="30115" y="226304"/>
                </a:cubicBezTo>
                <a:close/>
                <a:moveTo>
                  <a:pt x="111897" y="100062"/>
                </a:moveTo>
                <a:lnTo>
                  <a:pt x="249572" y="100062"/>
                </a:lnTo>
                <a:cubicBezTo>
                  <a:pt x="257531" y="100062"/>
                  <a:pt x="263985" y="106508"/>
                  <a:pt x="263985" y="114352"/>
                </a:cubicBezTo>
                <a:lnTo>
                  <a:pt x="263985" y="192890"/>
                </a:lnTo>
                <a:cubicBezTo>
                  <a:pt x="263985" y="200841"/>
                  <a:pt x="257531" y="207180"/>
                  <a:pt x="249572" y="207180"/>
                </a:cubicBezTo>
                <a:lnTo>
                  <a:pt x="111897" y="207180"/>
                </a:lnTo>
                <a:cubicBezTo>
                  <a:pt x="104046" y="207180"/>
                  <a:pt x="97592" y="200841"/>
                  <a:pt x="97592" y="192890"/>
                </a:cubicBezTo>
                <a:lnTo>
                  <a:pt x="97592" y="114352"/>
                </a:lnTo>
                <a:cubicBezTo>
                  <a:pt x="97592" y="106508"/>
                  <a:pt x="104046" y="100062"/>
                  <a:pt x="111897" y="100062"/>
                </a:cubicBezTo>
                <a:close/>
                <a:moveTo>
                  <a:pt x="423846" y="0"/>
                </a:moveTo>
                <a:lnTo>
                  <a:pt x="539890" y="0"/>
                </a:lnTo>
                <a:cubicBezTo>
                  <a:pt x="546236" y="0"/>
                  <a:pt x="551398" y="5155"/>
                  <a:pt x="551398" y="11491"/>
                </a:cubicBezTo>
                <a:lnTo>
                  <a:pt x="551398" y="52298"/>
                </a:lnTo>
                <a:cubicBezTo>
                  <a:pt x="551398" y="58527"/>
                  <a:pt x="546236" y="63681"/>
                  <a:pt x="539890" y="63681"/>
                </a:cubicBezTo>
                <a:lnTo>
                  <a:pt x="423846" y="63681"/>
                </a:lnTo>
                <a:cubicBezTo>
                  <a:pt x="417501" y="63681"/>
                  <a:pt x="412446" y="58527"/>
                  <a:pt x="412446" y="52298"/>
                </a:cubicBezTo>
                <a:lnTo>
                  <a:pt x="412446" y="46177"/>
                </a:lnTo>
                <a:lnTo>
                  <a:pt x="342755" y="46177"/>
                </a:lnTo>
                <a:lnTo>
                  <a:pt x="342755" y="411619"/>
                </a:lnTo>
                <a:cubicBezTo>
                  <a:pt x="348885" y="410545"/>
                  <a:pt x="355123" y="409901"/>
                  <a:pt x="361576" y="409901"/>
                </a:cubicBezTo>
                <a:cubicBezTo>
                  <a:pt x="416210" y="409901"/>
                  <a:pt x="460628" y="454252"/>
                  <a:pt x="460628" y="508805"/>
                </a:cubicBezTo>
                <a:cubicBezTo>
                  <a:pt x="460628" y="563359"/>
                  <a:pt x="416210" y="607710"/>
                  <a:pt x="361576" y="607710"/>
                </a:cubicBezTo>
                <a:cubicBezTo>
                  <a:pt x="322751" y="607710"/>
                  <a:pt x="289089" y="585373"/>
                  <a:pt x="272849" y="552835"/>
                </a:cubicBezTo>
                <a:lnTo>
                  <a:pt x="14411" y="552835"/>
                </a:lnTo>
                <a:cubicBezTo>
                  <a:pt x="6453" y="552835"/>
                  <a:pt x="0" y="546391"/>
                  <a:pt x="0" y="538445"/>
                </a:cubicBezTo>
                <a:lnTo>
                  <a:pt x="0" y="508376"/>
                </a:lnTo>
                <a:cubicBezTo>
                  <a:pt x="0" y="500537"/>
                  <a:pt x="6453" y="494093"/>
                  <a:pt x="14411" y="494093"/>
                </a:cubicBezTo>
                <a:lnTo>
                  <a:pt x="263600" y="494093"/>
                </a:lnTo>
                <a:cubicBezTo>
                  <a:pt x="268224" y="462951"/>
                  <a:pt x="287475" y="436533"/>
                  <a:pt x="314040" y="421928"/>
                </a:cubicBezTo>
                <a:lnTo>
                  <a:pt x="314040" y="46177"/>
                </a:lnTo>
                <a:cubicBezTo>
                  <a:pt x="314040" y="30391"/>
                  <a:pt x="326946" y="17504"/>
                  <a:pt x="342755" y="17504"/>
                </a:cubicBezTo>
                <a:lnTo>
                  <a:pt x="412446" y="17504"/>
                </a:lnTo>
                <a:lnTo>
                  <a:pt x="412446" y="11491"/>
                </a:lnTo>
                <a:cubicBezTo>
                  <a:pt x="412446" y="5155"/>
                  <a:pt x="417501" y="0"/>
                  <a:pt x="4238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money-graph-with-up-arrow_44499"/>
          <p:cNvSpPr>
            <a:spLocks noChangeAspect="1"/>
          </p:cNvSpPr>
          <p:nvPr/>
        </p:nvSpPr>
        <p:spPr bwMode="auto">
          <a:xfrm>
            <a:off x="8788409" y="3799960"/>
            <a:ext cx="258822" cy="284036"/>
          </a:xfrm>
          <a:custGeom>
            <a:avLst/>
            <a:gdLst>
              <a:gd name="T0" fmla="*/ 6111 w 7506"/>
              <a:gd name="T1" fmla="*/ 5088 h 8249"/>
              <a:gd name="T2" fmla="*/ 5870 w 7506"/>
              <a:gd name="T3" fmla="*/ 6398 h 8249"/>
              <a:gd name="T4" fmla="*/ 5288 w 7506"/>
              <a:gd name="T5" fmla="*/ 5088 h 8249"/>
              <a:gd name="T6" fmla="*/ 5224 w 7506"/>
              <a:gd name="T7" fmla="*/ 4795 h 8249"/>
              <a:gd name="T8" fmla="*/ 4797 w 7506"/>
              <a:gd name="T9" fmla="*/ 4596 h 8249"/>
              <a:gd name="T10" fmla="*/ 3677 w 7506"/>
              <a:gd name="T11" fmla="*/ 3512 h 8249"/>
              <a:gd name="T12" fmla="*/ 3914 w 7506"/>
              <a:gd name="T13" fmla="*/ 3010 h 8249"/>
              <a:gd name="T14" fmla="*/ 3677 w 7506"/>
              <a:gd name="T15" fmla="*/ 2464 h 8249"/>
              <a:gd name="T16" fmla="*/ 3630 w 7506"/>
              <a:gd name="T17" fmla="*/ 1444 h 8249"/>
              <a:gd name="T18" fmla="*/ 0 w 7506"/>
              <a:gd name="T19" fmla="*/ 4842 h 8249"/>
              <a:gd name="T20" fmla="*/ 6813 w 7506"/>
              <a:gd name="T21" fmla="*/ 4842 h 8249"/>
              <a:gd name="T22" fmla="*/ 6362 w 7506"/>
              <a:gd name="T23" fmla="*/ 4795 h 8249"/>
              <a:gd name="T24" fmla="*/ 1802 w 7506"/>
              <a:gd name="T25" fmla="*/ 2908 h 8249"/>
              <a:gd name="T26" fmla="*/ 1923 w 7506"/>
              <a:gd name="T27" fmla="*/ 2335 h 8249"/>
              <a:gd name="T28" fmla="*/ 1728 w 7506"/>
              <a:gd name="T29" fmla="*/ 3394 h 8249"/>
              <a:gd name="T30" fmla="*/ 503 w 7506"/>
              <a:gd name="T31" fmla="*/ 4596 h 8249"/>
              <a:gd name="T32" fmla="*/ 944 w 7506"/>
              <a:gd name="T33" fmla="*/ 6399 h 8249"/>
              <a:gd name="T34" fmla="*/ 1644 w 7506"/>
              <a:gd name="T35" fmla="*/ 5088 h 8249"/>
              <a:gd name="T36" fmla="*/ 944 w 7506"/>
              <a:gd name="T37" fmla="*/ 6399 h 8249"/>
              <a:gd name="T38" fmla="*/ 1802 w 7506"/>
              <a:gd name="T39" fmla="*/ 6730 h 8249"/>
              <a:gd name="T40" fmla="*/ 1275 w 7506"/>
              <a:gd name="T41" fmla="*/ 6827 h 8249"/>
              <a:gd name="T42" fmla="*/ 2528 w 7506"/>
              <a:gd name="T43" fmla="*/ 7621 h 8249"/>
              <a:gd name="T44" fmla="*/ 3185 w 7506"/>
              <a:gd name="T45" fmla="*/ 6616 h 8249"/>
              <a:gd name="T46" fmla="*/ 3185 w 7506"/>
              <a:gd name="T47" fmla="*/ 6124 h 8249"/>
              <a:gd name="T48" fmla="*/ 2136 w 7506"/>
              <a:gd name="T49" fmla="*/ 5088 h 8249"/>
              <a:gd name="T50" fmla="*/ 3185 w 7506"/>
              <a:gd name="T51" fmla="*/ 6124 h 8249"/>
              <a:gd name="T52" fmla="*/ 2136 w 7506"/>
              <a:gd name="T53" fmla="*/ 4596 h 8249"/>
              <a:gd name="T54" fmla="*/ 3185 w 7506"/>
              <a:gd name="T55" fmla="*/ 3513 h 8249"/>
              <a:gd name="T56" fmla="*/ 3185 w 7506"/>
              <a:gd name="T57" fmla="*/ 4596 h 8249"/>
              <a:gd name="T58" fmla="*/ 2290 w 7506"/>
              <a:gd name="T59" fmla="*/ 2968 h 8249"/>
              <a:gd name="T60" fmla="*/ 3185 w 7506"/>
              <a:gd name="T61" fmla="*/ 1937 h 8249"/>
              <a:gd name="T62" fmla="*/ 4420 w 7506"/>
              <a:gd name="T63" fmla="*/ 7575 h 8249"/>
              <a:gd name="T64" fmla="*/ 3677 w 7506"/>
              <a:gd name="T65" fmla="*/ 6618 h 8249"/>
              <a:gd name="T66" fmla="*/ 4420 w 7506"/>
              <a:gd name="T67" fmla="*/ 7575 h 8249"/>
              <a:gd name="T68" fmla="*/ 3677 w 7506"/>
              <a:gd name="T69" fmla="*/ 6126 h 8249"/>
              <a:gd name="T70" fmla="*/ 4796 w 7506"/>
              <a:gd name="T71" fmla="*/ 5088 h 8249"/>
              <a:gd name="T72" fmla="*/ 5018 w 7506"/>
              <a:gd name="T73" fmla="*/ 7269 h 8249"/>
              <a:gd name="T74" fmla="*/ 5539 w 7506"/>
              <a:gd name="T75" fmla="*/ 6827 h 8249"/>
              <a:gd name="T76" fmla="*/ 5626 w 7506"/>
              <a:gd name="T77" fmla="*/ 97 h 8249"/>
              <a:gd name="T78" fmla="*/ 5680 w 7506"/>
              <a:gd name="T79" fmla="*/ 4609 h 8249"/>
              <a:gd name="T80" fmla="*/ 7506 w 7506"/>
              <a:gd name="T81" fmla="*/ 1802 h 8249"/>
              <a:gd name="T82" fmla="*/ 5793 w 7506"/>
              <a:gd name="T83" fmla="*/ 2707 h 8249"/>
              <a:gd name="T84" fmla="*/ 5793 w 7506"/>
              <a:gd name="T85" fmla="*/ 897 h 8249"/>
              <a:gd name="T86" fmla="*/ 5793 w 7506"/>
              <a:gd name="T87" fmla="*/ 2707 h 8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506" h="8249">
                <a:moveTo>
                  <a:pt x="6362" y="4795"/>
                </a:moveTo>
                <a:cubicBezTo>
                  <a:pt x="6311" y="4921"/>
                  <a:pt x="6221" y="5021"/>
                  <a:pt x="6111" y="5088"/>
                </a:cubicBezTo>
                <a:lnTo>
                  <a:pt x="6310" y="5088"/>
                </a:lnTo>
                <a:cubicBezTo>
                  <a:pt x="6270" y="5567"/>
                  <a:pt x="6114" y="6013"/>
                  <a:pt x="5870" y="6398"/>
                </a:cubicBezTo>
                <a:cubicBezTo>
                  <a:pt x="5656" y="6345"/>
                  <a:pt x="5433" y="6300"/>
                  <a:pt x="5202" y="6262"/>
                </a:cubicBezTo>
                <a:cubicBezTo>
                  <a:pt x="5250" y="5883"/>
                  <a:pt x="5279" y="5490"/>
                  <a:pt x="5288" y="5088"/>
                </a:cubicBezTo>
                <a:lnTo>
                  <a:pt x="5475" y="5088"/>
                </a:lnTo>
                <a:cubicBezTo>
                  <a:pt x="5365" y="5021"/>
                  <a:pt x="5275" y="4921"/>
                  <a:pt x="5224" y="4795"/>
                </a:cubicBezTo>
                <a:cubicBezTo>
                  <a:pt x="5104" y="4502"/>
                  <a:pt x="4948" y="4274"/>
                  <a:pt x="4774" y="4064"/>
                </a:cubicBezTo>
                <a:cubicBezTo>
                  <a:pt x="4785" y="4239"/>
                  <a:pt x="4794" y="4417"/>
                  <a:pt x="4797" y="4596"/>
                </a:cubicBezTo>
                <a:lnTo>
                  <a:pt x="3677" y="4596"/>
                </a:lnTo>
                <a:lnTo>
                  <a:pt x="3677" y="3512"/>
                </a:lnTo>
                <a:cubicBezTo>
                  <a:pt x="3875" y="3508"/>
                  <a:pt x="4069" y="3497"/>
                  <a:pt x="4262" y="3483"/>
                </a:cubicBezTo>
                <a:cubicBezTo>
                  <a:pt x="4136" y="3337"/>
                  <a:pt x="4017" y="3182"/>
                  <a:pt x="3914" y="3010"/>
                </a:cubicBezTo>
                <a:cubicBezTo>
                  <a:pt x="3835" y="3013"/>
                  <a:pt x="3757" y="3018"/>
                  <a:pt x="3677" y="3020"/>
                </a:cubicBezTo>
                <a:lnTo>
                  <a:pt x="3677" y="2464"/>
                </a:lnTo>
                <a:cubicBezTo>
                  <a:pt x="3657" y="2393"/>
                  <a:pt x="3639" y="2320"/>
                  <a:pt x="3625" y="2243"/>
                </a:cubicBezTo>
                <a:cubicBezTo>
                  <a:pt x="3578" y="1976"/>
                  <a:pt x="3583" y="1706"/>
                  <a:pt x="3630" y="1444"/>
                </a:cubicBezTo>
                <a:cubicBezTo>
                  <a:pt x="3556" y="1439"/>
                  <a:pt x="3482" y="1436"/>
                  <a:pt x="3407" y="1436"/>
                </a:cubicBezTo>
                <a:cubicBezTo>
                  <a:pt x="1528" y="1436"/>
                  <a:pt x="0" y="2964"/>
                  <a:pt x="0" y="4842"/>
                </a:cubicBezTo>
                <a:cubicBezTo>
                  <a:pt x="0" y="6721"/>
                  <a:pt x="1528" y="8249"/>
                  <a:pt x="3407" y="8249"/>
                </a:cubicBezTo>
                <a:cubicBezTo>
                  <a:pt x="5285" y="8249"/>
                  <a:pt x="6813" y="6721"/>
                  <a:pt x="6813" y="4842"/>
                </a:cubicBezTo>
                <a:cubicBezTo>
                  <a:pt x="6813" y="4605"/>
                  <a:pt x="6789" y="4374"/>
                  <a:pt x="6743" y="4151"/>
                </a:cubicBezTo>
                <a:cubicBezTo>
                  <a:pt x="6597" y="4338"/>
                  <a:pt x="6465" y="4542"/>
                  <a:pt x="6362" y="4795"/>
                </a:cubicBezTo>
                <a:close/>
                <a:moveTo>
                  <a:pt x="1923" y="2335"/>
                </a:moveTo>
                <a:cubicBezTo>
                  <a:pt x="1877" y="2517"/>
                  <a:pt x="1837" y="2708"/>
                  <a:pt x="1802" y="2908"/>
                </a:cubicBezTo>
                <a:cubicBezTo>
                  <a:pt x="1634" y="2882"/>
                  <a:pt x="1471" y="2852"/>
                  <a:pt x="1312" y="2819"/>
                </a:cubicBezTo>
                <a:cubicBezTo>
                  <a:pt x="1493" y="2632"/>
                  <a:pt x="1698" y="2469"/>
                  <a:pt x="1923" y="2335"/>
                </a:cubicBezTo>
                <a:close/>
                <a:moveTo>
                  <a:pt x="970" y="3245"/>
                </a:moveTo>
                <a:cubicBezTo>
                  <a:pt x="1213" y="3304"/>
                  <a:pt x="1466" y="3354"/>
                  <a:pt x="1728" y="3394"/>
                </a:cubicBezTo>
                <a:cubicBezTo>
                  <a:pt x="1679" y="3782"/>
                  <a:pt x="1651" y="4184"/>
                  <a:pt x="1643" y="4596"/>
                </a:cubicBezTo>
                <a:lnTo>
                  <a:pt x="503" y="4596"/>
                </a:lnTo>
                <a:cubicBezTo>
                  <a:pt x="545" y="4100"/>
                  <a:pt x="711" y="3640"/>
                  <a:pt x="970" y="3245"/>
                </a:cubicBezTo>
                <a:close/>
                <a:moveTo>
                  <a:pt x="944" y="6399"/>
                </a:moveTo>
                <a:cubicBezTo>
                  <a:pt x="700" y="6013"/>
                  <a:pt x="543" y="5567"/>
                  <a:pt x="503" y="5088"/>
                </a:cubicBezTo>
                <a:lnTo>
                  <a:pt x="1644" y="5088"/>
                </a:lnTo>
                <a:cubicBezTo>
                  <a:pt x="1653" y="5484"/>
                  <a:pt x="1681" y="5871"/>
                  <a:pt x="1728" y="6244"/>
                </a:cubicBezTo>
                <a:cubicBezTo>
                  <a:pt x="1455" y="6285"/>
                  <a:pt x="1193" y="6337"/>
                  <a:pt x="944" y="6399"/>
                </a:cubicBezTo>
                <a:close/>
                <a:moveTo>
                  <a:pt x="1275" y="6827"/>
                </a:moveTo>
                <a:cubicBezTo>
                  <a:pt x="1445" y="6790"/>
                  <a:pt x="1620" y="6757"/>
                  <a:pt x="1802" y="6730"/>
                </a:cubicBezTo>
                <a:cubicBezTo>
                  <a:pt x="1841" y="6950"/>
                  <a:pt x="1886" y="7160"/>
                  <a:pt x="1938" y="7358"/>
                </a:cubicBezTo>
                <a:cubicBezTo>
                  <a:pt x="1691" y="7214"/>
                  <a:pt x="1468" y="7034"/>
                  <a:pt x="1275" y="6827"/>
                </a:cubicBezTo>
                <a:close/>
                <a:moveTo>
                  <a:pt x="3185" y="7748"/>
                </a:moveTo>
                <a:cubicBezTo>
                  <a:pt x="2957" y="7730"/>
                  <a:pt x="2737" y="7688"/>
                  <a:pt x="2528" y="7621"/>
                </a:cubicBezTo>
                <a:cubicBezTo>
                  <a:pt x="2433" y="7336"/>
                  <a:pt x="2353" y="7018"/>
                  <a:pt x="2291" y="6669"/>
                </a:cubicBezTo>
                <a:cubicBezTo>
                  <a:pt x="2583" y="6640"/>
                  <a:pt x="2882" y="6622"/>
                  <a:pt x="3185" y="6616"/>
                </a:cubicBezTo>
                <a:lnTo>
                  <a:pt x="3185" y="7748"/>
                </a:lnTo>
                <a:close/>
                <a:moveTo>
                  <a:pt x="3185" y="6124"/>
                </a:moveTo>
                <a:cubicBezTo>
                  <a:pt x="2857" y="6130"/>
                  <a:pt x="2533" y="6150"/>
                  <a:pt x="2216" y="6182"/>
                </a:cubicBezTo>
                <a:cubicBezTo>
                  <a:pt x="2172" y="5830"/>
                  <a:pt x="2145" y="5463"/>
                  <a:pt x="2136" y="5088"/>
                </a:cubicBezTo>
                <a:lnTo>
                  <a:pt x="3185" y="5088"/>
                </a:lnTo>
                <a:lnTo>
                  <a:pt x="3185" y="6124"/>
                </a:lnTo>
                <a:close/>
                <a:moveTo>
                  <a:pt x="3185" y="4596"/>
                </a:moveTo>
                <a:lnTo>
                  <a:pt x="2136" y="4596"/>
                </a:lnTo>
                <a:cubicBezTo>
                  <a:pt x="2143" y="4205"/>
                  <a:pt x="2170" y="3823"/>
                  <a:pt x="2216" y="3455"/>
                </a:cubicBezTo>
                <a:cubicBezTo>
                  <a:pt x="2534" y="3488"/>
                  <a:pt x="2857" y="3507"/>
                  <a:pt x="3185" y="3513"/>
                </a:cubicBezTo>
                <a:lnTo>
                  <a:pt x="3185" y="4596"/>
                </a:lnTo>
                <a:lnTo>
                  <a:pt x="3185" y="4596"/>
                </a:lnTo>
                <a:close/>
                <a:moveTo>
                  <a:pt x="3185" y="3021"/>
                </a:moveTo>
                <a:cubicBezTo>
                  <a:pt x="2882" y="3015"/>
                  <a:pt x="2583" y="2998"/>
                  <a:pt x="2290" y="2968"/>
                </a:cubicBezTo>
                <a:cubicBezTo>
                  <a:pt x="2349" y="2640"/>
                  <a:pt x="2423" y="2340"/>
                  <a:pt x="2510" y="2069"/>
                </a:cubicBezTo>
                <a:cubicBezTo>
                  <a:pt x="2725" y="2000"/>
                  <a:pt x="2951" y="1955"/>
                  <a:pt x="3185" y="1937"/>
                </a:cubicBezTo>
                <a:lnTo>
                  <a:pt x="3185" y="3021"/>
                </a:lnTo>
                <a:close/>
                <a:moveTo>
                  <a:pt x="4420" y="7575"/>
                </a:moveTo>
                <a:cubicBezTo>
                  <a:pt x="4185" y="7662"/>
                  <a:pt x="3936" y="7720"/>
                  <a:pt x="3677" y="7744"/>
                </a:cubicBezTo>
                <a:lnTo>
                  <a:pt x="3677" y="6618"/>
                </a:lnTo>
                <a:cubicBezTo>
                  <a:pt x="4006" y="6625"/>
                  <a:pt x="4329" y="6647"/>
                  <a:pt x="4640" y="6682"/>
                </a:cubicBezTo>
                <a:cubicBezTo>
                  <a:pt x="4581" y="7006"/>
                  <a:pt x="4507" y="7305"/>
                  <a:pt x="4420" y="7575"/>
                </a:cubicBezTo>
                <a:close/>
                <a:moveTo>
                  <a:pt x="4714" y="6196"/>
                </a:moveTo>
                <a:cubicBezTo>
                  <a:pt x="4379" y="6157"/>
                  <a:pt x="4032" y="6133"/>
                  <a:pt x="3677" y="6126"/>
                </a:cubicBezTo>
                <a:lnTo>
                  <a:pt x="3677" y="5088"/>
                </a:lnTo>
                <a:lnTo>
                  <a:pt x="4796" y="5088"/>
                </a:lnTo>
                <a:cubicBezTo>
                  <a:pt x="4787" y="5468"/>
                  <a:pt x="4760" y="5838"/>
                  <a:pt x="4714" y="6196"/>
                </a:cubicBezTo>
                <a:close/>
                <a:moveTo>
                  <a:pt x="5018" y="7269"/>
                </a:moveTo>
                <a:cubicBezTo>
                  <a:pt x="5059" y="7103"/>
                  <a:pt x="5095" y="6929"/>
                  <a:pt x="5128" y="6748"/>
                </a:cubicBezTo>
                <a:cubicBezTo>
                  <a:pt x="5269" y="6771"/>
                  <a:pt x="5405" y="6798"/>
                  <a:pt x="5539" y="6827"/>
                </a:cubicBezTo>
                <a:cubicBezTo>
                  <a:pt x="5383" y="6994"/>
                  <a:pt x="5209" y="7143"/>
                  <a:pt x="5018" y="7269"/>
                </a:cubicBezTo>
                <a:close/>
                <a:moveTo>
                  <a:pt x="5626" y="97"/>
                </a:moveTo>
                <a:cubicBezTo>
                  <a:pt x="4622" y="192"/>
                  <a:pt x="3935" y="1165"/>
                  <a:pt x="4110" y="2158"/>
                </a:cubicBezTo>
                <a:cubicBezTo>
                  <a:pt x="4288" y="3166"/>
                  <a:pt x="5218" y="3477"/>
                  <a:pt x="5680" y="4609"/>
                </a:cubicBezTo>
                <a:cubicBezTo>
                  <a:pt x="5721" y="4711"/>
                  <a:pt x="5865" y="4712"/>
                  <a:pt x="5906" y="4610"/>
                </a:cubicBezTo>
                <a:cubicBezTo>
                  <a:pt x="6418" y="3354"/>
                  <a:pt x="7506" y="3109"/>
                  <a:pt x="7506" y="1802"/>
                </a:cubicBezTo>
                <a:cubicBezTo>
                  <a:pt x="7506" y="801"/>
                  <a:pt x="6647" y="0"/>
                  <a:pt x="5626" y="97"/>
                </a:cubicBezTo>
                <a:close/>
                <a:moveTo>
                  <a:pt x="5793" y="2707"/>
                </a:moveTo>
                <a:cubicBezTo>
                  <a:pt x="5293" y="2707"/>
                  <a:pt x="4888" y="2302"/>
                  <a:pt x="4888" y="1802"/>
                </a:cubicBezTo>
                <a:cubicBezTo>
                  <a:pt x="4888" y="1302"/>
                  <a:pt x="5293" y="897"/>
                  <a:pt x="5793" y="897"/>
                </a:cubicBezTo>
                <a:cubicBezTo>
                  <a:pt x="6293" y="897"/>
                  <a:pt x="6698" y="1302"/>
                  <a:pt x="6698" y="1802"/>
                </a:cubicBezTo>
                <a:cubicBezTo>
                  <a:pt x="6698" y="2302"/>
                  <a:pt x="6293" y="2707"/>
                  <a:pt x="5793" y="27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money-graph-with-up-arrow_44499"/>
          <p:cNvSpPr>
            <a:spLocks noChangeAspect="1"/>
          </p:cNvSpPr>
          <p:nvPr/>
        </p:nvSpPr>
        <p:spPr bwMode="auto">
          <a:xfrm>
            <a:off x="10835907" y="3849916"/>
            <a:ext cx="236410" cy="284036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45528" y="4525716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058107" y="4881543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20375" y="4525716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6132954" y="4881543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95222" y="4525716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8207801" y="4881543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470069" y="4525716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9" name="矩形 28"/>
          <p:cNvSpPr/>
          <p:nvPr/>
        </p:nvSpPr>
        <p:spPr>
          <a:xfrm>
            <a:off x="10282648" y="4881543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462669" y="1838739"/>
            <a:ext cx="7202487" cy="4178283"/>
            <a:chOff x="1351722" y="1383195"/>
            <a:chExt cx="9061105" cy="5329032"/>
          </a:xfrm>
          <a:solidFill>
            <a:schemeClr val="bg1"/>
          </a:solidFill>
        </p:grpSpPr>
        <p:sp>
          <p:nvSpPr>
            <p:cNvPr id="6" name="矩形 5"/>
            <p:cNvSpPr/>
            <p:nvPr/>
          </p:nvSpPr>
          <p:spPr>
            <a:xfrm>
              <a:off x="1351722" y="1383195"/>
              <a:ext cx="4353339" cy="2474844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51722" y="4237383"/>
              <a:ext cx="4353339" cy="2474844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059488" y="1383195"/>
              <a:ext cx="4353339" cy="2474844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59488" y="4237383"/>
              <a:ext cx="4353339" cy="2474844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95857" y="2222678"/>
            <a:ext cx="2623933" cy="1204303"/>
            <a:chOff x="7224831" y="1635284"/>
            <a:chExt cx="2623933" cy="1204303"/>
          </a:xfrm>
        </p:grpSpPr>
        <p:sp>
          <p:nvSpPr>
            <p:cNvPr id="13" name="矩形 12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5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12" name="worker_50874"/>
          <p:cNvSpPr>
            <a:spLocks noChangeAspect="1"/>
          </p:cNvSpPr>
          <p:nvPr/>
        </p:nvSpPr>
        <p:spPr bwMode="auto">
          <a:xfrm>
            <a:off x="4853192" y="2516232"/>
            <a:ext cx="393516" cy="394294"/>
          </a:xfrm>
          <a:custGeom>
            <a:avLst/>
            <a:gdLst>
              <a:gd name="T0" fmla="*/ 3717 w 3906"/>
              <a:gd name="T1" fmla="*/ 1560 h 3920"/>
              <a:gd name="T2" fmla="*/ 3475 w 3906"/>
              <a:gd name="T3" fmla="*/ 1560 h 3920"/>
              <a:gd name="T4" fmla="*/ 3313 w 3906"/>
              <a:gd name="T5" fmla="*/ 1170 h 3920"/>
              <a:gd name="T6" fmla="*/ 3491 w 3906"/>
              <a:gd name="T7" fmla="*/ 992 h 3920"/>
              <a:gd name="T8" fmla="*/ 3491 w 3906"/>
              <a:gd name="T9" fmla="*/ 709 h 3920"/>
              <a:gd name="T10" fmla="*/ 3215 w 3906"/>
              <a:gd name="T11" fmla="*/ 433 h 3920"/>
              <a:gd name="T12" fmla="*/ 3074 w 3906"/>
              <a:gd name="T13" fmla="*/ 374 h 3920"/>
              <a:gd name="T14" fmla="*/ 2932 w 3906"/>
              <a:gd name="T15" fmla="*/ 433 h 3920"/>
              <a:gd name="T16" fmla="*/ 2752 w 3906"/>
              <a:gd name="T17" fmla="*/ 609 h 3920"/>
              <a:gd name="T18" fmla="*/ 2346 w 3906"/>
              <a:gd name="T19" fmla="*/ 442 h 3920"/>
              <a:gd name="T20" fmla="*/ 2346 w 3906"/>
              <a:gd name="T21" fmla="*/ 200 h 3920"/>
              <a:gd name="T22" fmla="*/ 2153 w 3906"/>
              <a:gd name="T23" fmla="*/ 0 h 3920"/>
              <a:gd name="T24" fmla="*/ 1762 w 3906"/>
              <a:gd name="T25" fmla="*/ 0 h 3920"/>
              <a:gd name="T26" fmla="*/ 1560 w 3906"/>
              <a:gd name="T27" fmla="*/ 200 h 3920"/>
              <a:gd name="T28" fmla="*/ 1560 w 3906"/>
              <a:gd name="T29" fmla="*/ 442 h 3920"/>
              <a:gd name="T30" fmla="*/ 1174 w 3906"/>
              <a:gd name="T31" fmla="*/ 601 h 3920"/>
              <a:gd name="T32" fmla="*/ 1009 w 3906"/>
              <a:gd name="T33" fmla="*/ 435 h 3920"/>
              <a:gd name="T34" fmla="*/ 726 w 3906"/>
              <a:gd name="T35" fmla="*/ 435 h 3920"/>
              <a:gd name="T36" fmla="*/ 450 w 3906"/>
              <a:gd name="T37" fmla="*/ 711 h 3920"/>
              <a:gd name="T38" fmla="*/ 450 w 3906"/>
              <a:gd name="T39" fmla="*/ 994 h 3920"/>
              <a:gd name="T40" fmla="*/ 611 w 3906"/>
              <a:gd name="T41" fmla="*/ 1155 h 3920"/>
              <a:gd name="T42" fmla="*/ 441 w 3906"/>
              <a:gd name="T43" fmla="*/ 1560 h 3920"/>
              <a:gd name="T44" fmla="*/ 204 w 3906"/>
              <a:gd name="T45" fmla="*/ 1560 h 3920"/>
              <a:gd name="T46" fmla="*/ 0 w 3906"/>
              <a:gd name="T47" fmla="*/ 1761 h 3920"/>
              <a:gd name="T48" fmla="*/ 0 w 3906"/>
              <a:gd name="T49" fmla="*/ 2152 h 3920"/>
              <a:gd name="T50" fmla="*/ 204 w 3906"/>
              <a:gd name="T51" fmla="*/ 2347 h 3920"/>
              <a:gd name="T52" fmla="*/ 439 w 3906"/>
              <a:gd name="T53" fmla="*/ 2347 h 3920"/>
              <a:gd name="T54" fmla="*/ 608 w 3906"/>
              <a:gd name="T55" fmla="*/ 2754 h 3920"/>
              <a:gd name="T56" fmla="*/ 448 w 3906"/>
              <a:gd name="T57" fmla="*/ 2916 h 3920"/>
              <a:gd name="T58" fmla="*/ 448 w 3906"/>
              <a:gd name="T59" fmla="*/ 3199 h 3920"/>
              <a:gd name="T60" fmla="*/ 724 w 3906"/>
              <a:gd name="T61" fmla="*/ 3476 h 3920"/>
              <a:gd name="T62" fmla="*/ 866 w 3906"/>
              <a:gd name="T63" fmla="*/ 3535 h 3920"/>
              <a:gd name="T64" fmla="*/ 1007 w 3906"/>
              <a:gd name="T65" fmla="*/ 3476 h 3920"/>
              <a:gd name="T66" fmla="*/ 1167 w 3906"/>
              <a:gd name="T67" fmla="*/ 3315 h 3920"/>
              <a:gd name="T68" fmla="*/ 1560 w 3906"/>
              <a:gd name="T69" fmla="*/ 3478 h 3920"/>
              <a:gd name="T70" fmla="*/ 1560 w 3906"/>
              <a:gd name="T71" fmla="*/ 3713 h 3920"/>
              <a:gd name="T72" fmla="*/ 1762 w 3906"/>
              <a:gd name="T73" fmla="*/ 3920 h 3920"/>
              <a:gd name="T74" fmla="*/ 2153 w 3906"/>
              <a:gd name="T75" fmla="*/ 3920 h 3920"/>
              <a:gd name="T76" fmla="*/ 2346 w 3906"/>
              <a:gd name="T77" fmla="*/ 3713 h 3920"/>
              <a:gd name="T78" fmla="*/ 2346 w 3906"/>
              <a:gd name="T79" fmla="*/ 3478 h 3920"/>
              <a:gd name="T80" fmla="*/ 2758 w 3906"/>
              <a:gd name="T81" fmla="*/ 3306 h 3920"/>
              <a:gd name="T82" fmla="*/ 2932 w 3906"/>
              <a:gd name="T83" fmla="*/ 3478 h 3920"/>
              <a:gd name="T84" fmla="*/ 3075 w 3906"/>
              <a:gd name="T85" fmla="*/ 3537 h 3920"/>
              <a:gd name="T86" fmla="*/ 3217 w 3906"/>
              <a:gd name="T87" fmla="*/ 3478 h 3920"/>
              <a:gd name="T88" fmla="*/ 3493 w 3906"/>
              <a:gd name="T89" fmla="*/ 3202 h 3920"/>
              <a:gd name="T90" fmla="*/ 3493 w 3906"/>
              <a:gd name="T91" fmla="*/ 2919 h 3920"/>
              <a:gd name="T92" fmla="*/ 3317 w 3906"/>
              <a:gd name="T93" fmla="*/ 2740 h 3920"/>
              <a:gd name="T94" fmla="*/ 3477 w 3906"/>
              <a:gd name="T95" fmla="*/ 2347 h 3920"/>
              <a:gd name="T96" fmla="*/ 3717 w 3906"/>
              <a:gd name="T97" fmla="*/ 2347 h 3920"/>
              <a:gd name="T98" fmla="*/ 3906 w 3906"/>
              <a:gd name="T99" fmla="*/ 2152 h 3920"/>
              <a:gd name="T100" fmla="*/ 3906 w 3906"/>
              <a:gd name="T101" fmla="*/ 1761 h 3920"/>
              <a:gd name="T102" fmla="*/ 3717 w 3906"/>
              <a:gd name="T103" fmla="*/ 1560 h 3920"/>
              <a:gd name="T104" fmla="*/ 2540 w 3906"/>
              <a:gd name="T105" fmla="*/ 1960 h 3920"/>
              <a:gd name="T106" fmla="*/ 1958 w 3906"/>
              <a:gd name="T107" fmla="*/ 2542 h 3920"/>
              <a:gd name="T108" fmla="*/ 1376 w 3906"/>
              <a:gd name="T109" fmla="*/ 1960 h 3920"/>
              <a:gd name="T110" fmla="*/ 1958 w 3906"/>
              <a:gd name="T111" fmla="*/ 1378 h 3920"/>
              <a:gd name="T112" fmla="*/ 2540 w 3906"/>
              <a:gd name="T113" fmla="*/ 1960 h 3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06" h="3920">
                <a:moveTo>
                  <a:pt x="3717" y="1560"/>
                </a:moveTo>
                <a:lnTo>
                  <a:pt x="3475" y="1560"/>
                </a:lnTo>
                <a:cubicBezTo>
                  <a:pt x="3439" y="1427"/>
                  <a:pt x="3384" y="1291"/>
                  <a:pt x="3313" y="1170"/>
                </a:cubicBezTo>
                <a:lnTo>
                  <a:pt x="3491" y="992"/>
                </a:lnTo>
                <a:cubicBezTo>
                  <a:pt x="3570" y="914"/>
                  <a:pt x="3570" y="787"/>
                  <a:pt x="3491" y="709"/>
                </a:cubicBezTo>
                <a:lnTo>
                  <a:pt x="3215" y="433"/>
                </a:lnTo>
                <a:cubicBezTo>
                  <a:pt x="3177" y="395"/>
                  <a:pt x="3127" y="374"/>
                  <a:pt x="3074" y="374"/>
                </a:cubicBezTo>
                <a:cubicBezTo>
                  <a:pt x="3020" y="374"/>
                  <a:pt x="2970" y="395"/>
                  <a:pt x="2932" y="433"/>
                </a:cubicBezTo>
                <a:lnTo>
                  <a:pt x="2752" y="609"/>
                </a:lnTo>
                <a:cubicBezTo>
                  <a:pt x="2628" y="536"/>
                  <a:pt x="2493" y="479"/>
                  <a:pt x="2346" y="442"/>
                </a:cubicBezTo>
                <a:lnTo>
                  <a:pt x="2346" y="200"/>
                </a:lnTo>
                <a:cubicBezTo>
                  <a:pt x="2346" y="90"/>
                  <a:pt x="2264" y="0"/>
                  <a:pt x="2153" y="0"/>
                </a:cubicBezTo>
                <a:lnTo>
                  <a:pt x="1762" y="0"/>
                </a:lnTo>
                <a:cubicBezTo>
                  <a:pt x="1652" y="0"/>
                  <a:pt x="1560" y="90"/>
                  <a:pt x="1560" y="200"/>
                </a:cubicBezTo>
                <a:lnTo>
                  <a:pt x="1560" y="442"/>
                </a:lnTo>
                <a:cubicBezTo>
                  <a:pt x="1426" y="477"/>
                  <a:pt x="1294" y="531"/>
                  <a:pt x="1174" y="601"/>
                </a:cubicBezTo>
                <a:lnTo>
                  <a:pt x="1009" y="435"/>
                </a:lnTo>
                <a:cubicBezTo>
                  <a:pt x="930" y="357"/>
                  <a:pt x="804" y="357"/>
                  <a:pt x="726" y="435"/>
                </a:cubicBezTo>
                <a:lnTo>
                  <a:pt x="450" y="711"/>
                </a:lnTo>
                <a:cubicBezTo>
                  <a:pt x="372" y="789"/>
                  <a:pt x="372" y="916"/>
                  <a:pt x="450" y="994"/>
                </a:cubicBezTo>
                <a:lnTo>
                  <a:pt x="611" y="1155"/>
                </a:lnTo>
                <a:cubicBezTo>
                  <a:pt x="536" y="1280"/>
                  <a:pt x="478" y="1413"/>
                  <a:pt x="441" y="1560"/>
                </a:cubicBezTo>
                <a:lnTo>
                  <a:pt x="204" y="1560"/>
                </a:lnTo>
                <a:cubicBezTo>
                  <a:pt x="94" y="1560"/>
                  <a:pt x="0" y="1651"/>
                  <a:pt x="0" y="1761"/>
                </a:cubicBezTo>
                <a:lnTo>
                  <a:pt x="0" y="2152"/>
                </a:lnTo>
                <a:cubicBezTo>
                  <a:pt x="0" y="2263"/>
                  <a:pt x="94" y="2347"/>
                  <a:pt x="204" y="2347"/>
                </a:cubicBezTo>
                <a:lnTo>
                  <a:pt x="439" y="2347"/>
                </a:lnTo>
                <a:cubicBezTo>
                  <a:pt x="476" y="2493"/>
                  <a:pt x="534" y="2629"/>
                  <a:pt x="608" y="2754"/>
                </a:cubicBezTo>
                <a:lnTo>
                  <a:pt x="448" y="2916"/>
                </a:lnTo>
                <a:cubicBezTo>
                  <a:pt x="370" y="2994"/>
                  <a:pt x="370" y="3121"/>
                  <a:pt x="448" y="3199"/>
                </a:cubicBezTo>
                <a:lnTo>
                  <a:pt x="724" y="3476"/>
                </a:lnTo>
                <a:cubicBezTo>
                  <a:pt x="763" y="3515"/>
                  <a:pt x="815" y="3535"/>
                  <a:pt x="866" y="3535"/>
                </a:cubicBezTo>
                <a:cubicBezTo>
                  <a:pt x="917" y="3535"/>
                  <a:pt x="968" y="3515"/>
                  <a:pt x="1007" y="3476"/>
                </a:cubicBezTo>
                <a:lnTo>
                  <a:pt x="1167" y="3315"/>
                </a:lnTo>
                <a:cubicBezTo>
                  <a:pt x="1289" y="3386"/>
                  <a:pt x="1413" y="3441"/>
                  <a:pt x="1560" y="3478"/>
                </a:cubicBezTo>
                <a:lnTo>
                  <a:pt x="1560" y="3713"/>
                </a:lnTo>
                <a:cubicBezTo>
                  <a:pt x="1560" y="3824"/>
                  <a:pt x="1652" y="3920"/>
                  <a:pt x="1762" y="3920"/>
                </a:cubicBezTo>
                <a:lnTo>
                  <a:pt x="2153" y="3920"/>
                </a:lnTo>
                <a:cubicBezTo>
                  <a:pt x="2264" y="3920"/>
                  <a:pt x="2346" y="3824"/>
                  <a:pt x="2346" y="3713"/>
                </a:cubicBezTo>
                <a:lnTo>
                  <a:pt x="2346" y="3478"/>
                </a:lnTo>
                <a:cubicBezTo>
                  <a:pt x="2493" y="3440"/>
                  <a:pt x="2632" y="3381"/>
                  <a:pt x="2758" y="3306"/>
                </a:cubicBezTo>
                <a:lnTo>
                  <a:pt x="2932" y="3478"/>
                </a:lnTo>
                <a:cubicBezTo>
                  <a:pt x="2971" y="3518"/>
                  <a:pt x="3024" y="3537"/>
                  <a:pt x="3075" y="3537"/>
                </a:cubicBezTo>
                <a:cubicBezTo>
                  <a:pt x="3126" y="3537"/>
                  <a:pt x="3178" y="3518"/>
                  <a:pt x="3217" y="3478"/>
                </a:cubicBezTo>
                <a:lnTo>
                  <a:pt x="3493" y="3202"/>
                </a:lnTo>
                <a:cubicBezTo>
                  <a:pt x="3571" y="3124"/>
                  <a:pt x="3572" y="2997"/>
                  <a:pt x="3493" y="2919"/>
                </a:cubicBezTo>
                <a:lnTo>
                  <a:pt x="3317" y="2740"/>
                </a:lnTo>
                <a:cubicBezTo>
                  <a:pt x="3387" y="2619"/>
                  <a:pt x="3441" y="2493"/>
                  <a:pt x="3477" y="2347"/>
                </a:cubicBezTo>
                <a:lnTo>
                  <a:pt x="3717" y="2347"/>
                </a:lnTo>
                <a:cubicBezTo>
                  <a:pt x="3828" y="2347"/>
                  <a:pt x="3906" y="2263"/>
                  <a:pt x="3906" y="2152"/>
                </a:cubicBezTo>
                <a:lnTo>
                  <a:pt x="3906" y="1761"/>
                </a:lnTo>
                <a:cubicBezTo>
                  <a:pt x="3906" y="1651"/>
                  <a:pt x="3828" y="1560"/>
                  <a:pt x="3717" y="1560"/>
                </a:cubicBezTo>
                <a:close/>
                <a:moveTo>
                  <a:pt x="2540" y="1960"/>
                </a:moveTo>
                <a:cubicBezTo>
                  <a:pt x="2540" y="2281"/>
                  <a:pt x="2279" y="2542"/>
                  <a:pt x="1958" y="2542"/>
                </a:cubicBezTo>
                <a:cubicBezTo>
                  <a:pt x="1637" y="2542"/>
                  <a:pt x="1376" y="2281"/>
                  <a:pt x="1376" y="1960"/>
                </a:cubicBezTo>
                <a:cubicBezTo>
                  <a:pt x="1376" y="1639"/>
                  <a:pt x="1637" y="1378"/>
                  <a:pt x="1958" y="1378"/>
                </a:cubicBezTo>
                <a:cubicBezTo>
                  <a:pt x="2279" y="1378"/>
                  <a:pt x="2540" y="1639"/>
                  <a:pt x="2540" y="196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96052" y="4458824"/>
            <a:ext cx="2623933" cy="1204303"/>
            <a:chOff x="7224831" y="1635284"/>
            <a:chExt cx="2623933" cy="1204303"/>
          </a:xfrm>
        </p:grpSpPr>
        <p:sp>
          <p:nvSpPr>
            <p:cNvPr id="18" name="矩形 17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20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17" name="worker_50874"/>
          <p:cNvSpPr>
            <a:spLocks noChangeAspect="1"/>
          </p:cNvSpPr>
          <p:nvPr/>
        </p:nvSpPr>
        <p:spPr bwMode="auto">
          <a:xfrm>
            <a:off x="4852997" y="4753498"/>
            <a:ext cx="394294" cy="392053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840714" y="2222678"/>
            <a:ext cx="2623933" cy="1204303"/>
            <a:chOff x="7224831" y="1635284"/>
            <a:chExt cx="2623933" cy="1204303"/>
          </a:xfrm>
        </p:grpSpPr>
        <p:sp>
          <p:nvSpPr>
            <p:cNvPr id="23" name="矩形 22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5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22" name="worker_50874"/>
          <p:cNvSpPr>
            <a:spLocks noChangeAspect="1"/>
          </p:cNvSpPr>
          <p:nvPr/>
        </p:nvSpPr>
        <p:spPr bwMode="auto">
          <a:xfrm>
            <a:off x="8597660" y="2530489"/>
            <a:ext cx="394294" cy="365779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8840714" y="4458824"/>
            <a:ext cx="2623933" cy="1204303"/>
            <a:chOff x="7224831" y="1635284"/>
            <a:chExt cx="2623933" cy="1204303"/>
          </a:xfrm>
        </p:grpSpPr>
        <p:sp>
          <p:nvSpPr>
            <p:cNvPr id="28" name="矩形 27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文本框 30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27" name="worker_50874"/>
          <p:cNvSpPr>
            <a:spLocks noChangeAspect="1"/>
          </p:cNvSpPr>
          <p:nvPr/>
        </p:nvSpPr>
        <p:spPr bwMode="auto">
          <a:xfrm>
            <a:off x="8597660" y="4776953"/>
            <a:ext cx="394294" cy="345143"/>
          </a:xfrm>
          <a:custGeom>
            <a:avLst/>
            <a:gdLst>
              <a:gd name="T0" fmla="*/ 215 w 406"/>
              <a:gd name="T1" fmla="*/ 162 h 356"/>
              <a:gd name="T2" fmla="*/ 157 w 406"/>
              <a:gd name="T3" fmla="*/ 102 h 356"/>
              <a:gd name="T4" fmla="*/ 19 w 406"/>
              <a:gd name="T5" fmla="*/ 242 h 356"/>
              <a:gd name="T6" fmla="*/ 0 w 406"/>
              <a:gd name="T7" fmla="*/ 224 h 356"/>
              <a:gd name="T8" fmla="*/ 157 w 406"/>
              <a:gd name="T9" fmla="*/ 64 h 356"/>
              <a:gd name="T10" fmla="*/ 216 w 406"/>
              <a:gd name="T11" fmla="*/ 124 h 356"/>
              <a:gd name="T12" fmla="*/ 315 w 406"/>
              <a:gd name="T13" fmla="*/ 28 h 356"/>
              <a:gd name="T14" fmla="*/ 287 w 406"/>
              <a:gd name="T15" fmla="*/ 0 h 356"/>
              <a:gd name="T16" fmla="*/ 362 w 406"/>
              <a:gd name="T17" fmla="*/ 0 h 356"/>
              <a:gd name="T18" fmla="*/ 362 w 406"/>
              <a:gd name="T19" fmla="*/ 74 h 356"/>
              <a:gd name="T20" fmla="*/ 334 w 406"/>
              <a:gd name="T21" fmla="*/ 47 h 356"/>
              <a:gd name="T22" fmla="*/ 215 w 406"/>
              <a:gd name="T23" fmla="*/ 162 h 356"/>
              <a:gd name="T24" fmla="*/ 66 w 406"/>
              <a:gd name="T25" fmla="*/ 356 h 356"/>
              <a:gd name="T26" fmla="*/ 156 w 406"/>
              <a:gd name="T27" fmla="*/ 356 h 356"/>
              <a:gd name="T28" fmla="*/ 156 w 406"/>
              <a:gd name="T29" fmla="*/ 230 h 356"/>
              <a:gd name="T30" fmla="*/ 66 w 406"/>
              <a:gd name="T31" fmla="*/ 230 h 356"/>
              <a:gd name="T32" fmla="*/ 66 w 406"/>
              <a:gd name="T33" fmla="*/ 356 h 356"/>
              <a:gd name="T34" fmla="*/ 191 w 406"/>
              <a:gd name="T35" fmla="*/ 356 h 356"/>
              <a:gd name="T36" fmla="*/ 281 w 406"/>
              <a:gd name="T37" fmla="*/ 356 h 356"/>
              <a:gd name="T38" fmla="*/ 281 w 406"/>
              <a:gd name="T39" fmla="*/ 190 h 356"/>
              <a:gd name="T40" fmla="*/ 191 w 406"/>
              <a:gd name="T41" fmla="*/ 190 h 356"/>
              <a:gd name="T42" fmla="*/ 191 w 406"/>
              <a:gd name="T43" fmla="*/ 356 h 356"/>
              <a:gd name="T44" fmla="*/ 316 w 406"/>
              <a:gd name="T45" fmla="*/ 106 h 356"/>
              <a:gd name="T46" fmla="*/ 316 w 406"/>
              <a:gd name="T47" fmla="*/ 356 h 356"/>
              <a:gd name="T48" fmla="*/ 406 w 406"/>
              <a:gd name="T49" fmla="*/ 356 h 356"/>
              <a:gd name="T50" fmla="*/ 406 w 406"/>
              <a:gd name="T51" fmla="*/ 106 h 356"/>
              <a:gd name="T52" fmla="*/ 316 w 406"/>
              <a:gd name="T53" fmla="*/ 10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356">
                <a:moveTo>
                  <a:pt x="215" y="162"/>
                </a:moveTo>
                <a:lnTo>
                  <a:pt x="157" y="102"/>
                </a:lnTo>
                <a:lnTo>
                  <a:pt x="19" y="242"/>
                </a:lnTo>
                <a:lnTo>
                  <a:pt x="0" y="224"/>
                </a:lnTo>
                <a:lnTo>
                  <a:pt x="157" y="64"/>
                </a:lnTo>
                <a:lnTo>
                  <a:pt x="216" y="124"/>
                </a:lnTo>
                <a:lnTo>
                  <a:pt x="315" y="28"/>
                </a:lnTo>
                <a:lnTo>
                  <a:pt x="287" y="0"/>
                </a:lnTo>
                <a:lnTo>
                  <a:pt x="362" y="0"/>
                </a:lnTo>
                <a:lnTo>
                  <a:pt x="362" y="74"/>
                </a:lnTo>
                <a:lnTo>
                  <a:pt x="334" y="47"/>
                </a:lnTo>
                <a:lnTo>
                  <a:pt x="215" y="162"/>
                </a:lnTo>
                <a:close/>
                <a:moveTo>
                  <a:pt x="66" y="356"/>
                </a:moveTo>
                <a:lnTo>
                  <a:pt x="156" y="356"/>
                </a:lnTo>
                <a:lnTo>
                  <a:pt x="156" y="230"/>
                </a:lnTo>
                <a:lnTo>
                  <a:pt x="66" y="230"/>
                </a:lnTo>
                <a:lnTo>
                  <a:pt x="66" y="356"/>
                </a:lnTo>
                <a:close/>
                <a:moveTo>
                  <a:pt x="191" y="356"/>
                </a:moveTo>
                <a:lnTo>
                  <a:pt x="281" y="356"/>
                </a:lnTo>
                <a:lnTo>
                  <a:pt x="281" y="190"/>
                </a:lnTo>
                <a:lnTo>
                  <a:pt x="191" y="190"/>
                </a:lnTo>
                <a:lnTo>
                  <a:pt x="191" y="356"/>
                </a:lnTo>
                <a:close/>
                <a:moveTo>
                  <a:pt x="316" y="106"/>
                </a:moveTo>
                <a:lnTo>
                  <a:pt x="316" y="356"/>
                </a:lnTo>
                <a:lnTo>
                  <a:pt x="406" y="356"/>
                </a:lnTo>
                <a:lnTo>
                  <a:pt x="406" y="106"/>
                </a:lnTo>
                <a:lnTo>
                  <a:pt x="316" y="106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83103" y="2427119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240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657102" y="3623269"/>
            <a:ext cx="3041725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9721" y="3417833"/>
            <a:ext cx="655982" cy="45719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7747" y="1820608"/>
            <a:ext cx="3624901" cy="4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8" name="矩形 7"/>
          <p:cNvSpPr/>
          <p:nvPr/>
        </p:nvSpPr>
        <p:spPr>
          <a:xfrm>
            <a:off x="1066596" y="2825022"/>
            <a:ext cx="746738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4293" y="2262379"/>
            <a:ext cx="5054671" cy="516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220093" y="3528525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4098073" y="3528523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7143321" y="3539674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9697915" y="3539673"/>
            <a:ext cx="862016" cy="862016"/>
          </a:xfrm>
          <a:prstGeom prst="round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oney-graph-with-up-arrow_44499"/>
          <p:cNvSpPr>
            <a:spLocks noChangeAspect="1"/>
          </p:cNvSpPr>
          <p:nvPr/>
        </p:nvSpPr>
        <p:spPr bwMode="auto">
          <a:xfrm>
            <a:off x="1501403" y="3828667"/>
            <a:ext cx="277092" cy="284036"/>
          </a:xfrm>
          <a:custGeom>
            <a:avLst/>
            <a:gdLst>
              <a:gd name="connsiteX0" fmla="*/ 592647 w 592647"/>
              <a:gd name="connsiteY0" fmla="*/ 22228 h 607498"/>
              <a:gd name="connsiteX1" fmla="*/ 352772 w 592647"/>
              <a:gd name="connsiteY1" fmla="*/ 598775 h 607498"/>
              <a:gd name="connsiteX2" fmla="*/ 339865 w 592647"/>
              <a:gd name="connsiteY2" fmla="*/ 607498 h 607498"/>
              <a:gd name="connsiteX3" fmla="*/ 339071 w 592647"/>
              <a:gd name="connsiteY3" fmla="*/ 607498 h 607498"/>
              <a:gd name="connsiteX4" fmla="*/ 326561 w 592647"/>
              <a:gd name="connsiteY4" fmla="*/ 597387 h 607498"/>
              <a:gd name="connsiteX5" fmla="*/ 263812 w 592647"/>
              <a:gd name="connsiteY5" fmla="*/ 383462 h 607498"/>
              <a:gd name="connsiteX6" fmla="*/ 570207 w 592647"/>
              <a:gd name="connsiteY6" fmla="*/ 0 h 607498"/>
              <a:gd name="connsiteX7" fmla="*/ 240391 w 592647"/>
              <a:gd name="connsiteY7" fmla="*/ 362212 h 607498"/>
              <a:gd name="connsiteX8" fmla="*/ 11247 w 592647"/>
              <a:gd name="connsiteY8" fmla="*/ 317010 h 607498"/>
              <a:gd name="connsiteX9" fmla="*/ 127 w 592647"/>
              <a:gd name="connsiteY9" fmla="*/ 305313 h 607498"/>
              <a:gd name="connsiteX10" fmla="*/ 7474 w 592647"/>
              <a:gd name="connsiteY10" fmla="*/ 29084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647" h="607498">
                <a:moveTo>
                  <a:pt x="592647" y="22228"/>
                </a:moveTo>
                <a:lnTo>
                  <a:pt x="352772" y="598775"/>
                </a:lnTo>
                <a:cubicBezTo>
                  <a:pt x="350588" y="604128"/>
                  <a:pt x="345425" y="607498"/>
                  <a:pt x="339865" y="607498"/>
                </a:cubicBezTo>
                <a:lnTo>
                  <a:pt x="339071" y="607498"/>
                </a:lnTo>
                <a:cubicBezTo>
                  <a:pt x="333114" y="607102"/>
                  <a:pt x="328150" y="603136"/>
                  <a:pt x="326561" y="597387"/>
                </a:cubicBezTo>
                <a:lnTo>
                  <a:pt x="263812" y="383462"/>
                </a:lnTo>
                <a:close/>
                <a:moveTo>
                  <a:pt x="570207" y="0"/>
                </a:moveTo>
                <a:lnTo>
                  <a:pt x="240391" y="362212"/>
                </a:lnTo>
                <a:lnTo>
                  <a:pt x="11247" y="317010"/>
                </a:lnTo>
                <a:cubicBezTo>
                  <a:pt x="5488" y="315820"/>
                  <a:pt x="921" y="311062"/>
                  <a:pt x="127" y="305313"/>
                </a:cubicBezTo>
                <a:cubicBezTo>
                  <a:pt x="-667" y="299365"/>
                  <a:pt x="2311" y="293616"/>
                  <a:pt x="7474" y="2908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money-graph-with-up-arrow_44499"/>
          <p:cNvSpPr>
            <a:spLocks noChangeAspect="1"/>
          </p:cNvSpPr>
          <p:nvPr/>
        </p:nvSpPr>
        <p:spPr bwMode="auto">
          <a:xfrm>
            <a:off x="4404271" y="3808738"/>
            <a:ext cx="257716" cy="284036"/>
          </a:xfrm>
          <a:custGeom>
            <a:avLst/>
            <a:gdLst>
              <a:gd name="connsiteX0" fmla="*/ 361576 w 551398"/>
              <a:gd name="connsiteY0" fmla="*/ 459299 h 607710"/>
              <a:gd name="connsiteX1" fmla="*/ 311889 w 551398"/>
              <a:gd name="connsiteY1" fmla="*/ 508805 h 607710"/>
              <a:gd name="connsiteX2" fmla="*/ 361576 w 551398"/>
              <a:gd name="connsiteY2" fmla="*/ 558311 h 607710"/>
              <a:gd name="connsiteX3" fmla="*/ 411156 w 551398"/>
              <a:gd name="connsiteY3" fmla="*/ 508805 h 607710"/>
              <a:gd name="connsiteX4" fmla="*/ 361576 w 551398"/>
              <a:gd name="connsiteY4" fmla="*/ 459299 h 607710"/>
              <a:gd name="connsiteX5" fmla="*/ 30115 w 551398"/>
              <a:gd name="connsiteY5" fmla="*/ 352333 h 607710"/>
              <a:gd name="connsiteX6" fmla="*/ 249570 w 551398"/>
              <a:gd name="connsiteY6" fmla="*/ 352333 h 607710"/>
              <a:gd name="connsiteX7" fmla="*/ 263985 w 551398"/>
              <a:gd name="connsiteY7" fmla="*/ 366613 h 607710"/>
              <a:gd name="connsiteX8" fmla="*/ 263985 w 551398"/>
              <a:gd name="connsiteY8" fmla="*/ 445101 h 607710"/>
              <a:gd name="connsiteX9" fmla="*/ 249570 w 551398"/>
              <a:gd name="connsiteY9" fmla="*/ 459381 h 607710"/>
              <a:gd name="connsiteX10" fmla="*/ 30115 w 551398"/>
              <a:gd name="connsiteY10" fmla="*/ 459381 h 607710"/>
              <a:gd name="connsiteX11" fmla="*/ 15807 w 551398"/>
              <a:gd name="connsiteY11" fmla="*/ 445101 h 607710"/>
              <a:gd name="connsiteX12" fmla="*/ 15807 w 551398"/>
              <a:gd name="connsiteY12" fmla="*/ 366613 h 607710"/>
              <a:gd name="connsiteX13" fmla="*/ 30115 w 551398"/>
              <a:gd name="connsiteY13" fmla="*/ 352333 h 607710"/>
              <a:gd name="connsiteX14" fmla="*/ 30115 w 551398"/>
              <a:gd name="connsiteY14" fmla="*/ 226304 h 607710"/>
              <a:gd name="connsiteX15" fmla="*/ 249570 w 551398"/>
              <a:gd name="connsiteY15" fmla="*/ 226304 h 607710"/>
              <a:gd name="connsiteX16" fmla="*/ 263985 w 551398"/>
              <a:gd name="connsiteY16" fmla="*/ 240584 h 607710"/>
              <a:gd name="connsiteX17" fmla="*/ 263985 w 551398"/>
              <a:gd name="connsiteY17" fmla="*/ 318964 h 607710"/>
              <a:gd name="connsiteX18" fmla="*/ 249570 w 551398"/>
              <a:gd name="connsiteY18" fmla="*/ 333352 h 607710"/>
              <a:gd name="connsiteX19" fmla="*/ 30115 w 551398"/>
              <a:gd name="connsiteY19" fmla="*/ 333352 h 607710"/>
              <a:gd name="connsiteX20" fmla="*/ 15807 w 551398"/>
              <a:gd name="connsiteY20" fmla="*/ 318964 h 607710"/>
              <a:gd name="connsiteX21" fmla="*/ 15807 w 551398"/>
              <a:gd name="connsiteY21" fmla="*/ 240584 h 607710"/>
              <a:gd name="connsiteX22" fmla="*/ 30115 w 551398"/>
              <a:gd name="connsiteY22" fmla="*/ 226304 h 607710"/>
              <a:gd name="connsiteX23" fmla="*/ 111897 w 551398"/>
              <a:gd name="connsiteY23" fmla="*/ 100062 h 607710"/>
              <a:gd name="connsiteX24" fmla="*/ 249572 w 551398"/>
              <a:gd name="connsiteY24" fmla="*/ 100062 h 607710"/>
              <a:gd name="connsiteX25" fmla="*/ 263985 w 551398"/>
              <a:gd name="connsiteY25" fmla="*/ 114352 h 607710"/>
              <a:gd name="connsiteX26" fmla="*/ 263985 w 551398"/>
              <a:gd name="connsiteY26" fmla="*/ 192890 h 607710"/>
              <a:gd name="connsiteX27" fmla="*/ 249572 w 551398"/>
              <a:gd name="connsiteY27" fmla="*/ 207180 h 607710"/>
              <a:gd name="connsiteX28" fmla="*/ 111897 w 551398"/>
              <a:gd name="connsiteY28" fmla="*/ 207180 h 607710"/>
              <a:gd name="connsiteX29" fmla="*/ 97592 w 551398"/>
              <a:gd name="connsiteY29" fmla="*/ 192890 h 607710"/>
              <a:gd name="connsiteX30" fmla="*/ 97592 w 551398"/>
              <a:gd name="connsiteY30" fmla="*/ 114352 h 607710"/>
              <a:gd name="connsiteX31" fmla="*/ 111897 w 551398"/>
              <a:gd name="connsiteY31" fmla="*/ 100062 h 607710"/>
              <a:gd name="connsiteX32" fmla="*/ 423846 w 551398"/>
              <a:gd name="connsiteY32" fmla="*/ 0 h 607710"/>
              <a:gd name="connsiteX33" fmla="*/ 539890 w 551398"/>
              <a:gd name="connsiteY33" fmla="*/ 0 h 607710"/>
              <a:gd name="connsiteX34" fmla="*/ 551398 w 551398"/>
              <a:gd name="connsiteY34" fmla="*/ 11491 h 607710"/>
              <a:gd name="connsiteX35" fmla="*/ 551398 w 551398"/>
              <a:gd name="connsiteY35" fmla="*/ 52298 h 607710"/>
              <a:gd name="connsiteX36" fmla="*/ 539890 w 551398"/>
              <a:gd name="connsiteY36" fmla="*/ 63681 h 607710"/>
              <a:gd name="connsiteX37" fmla="*/ 423846 w 551398"/>
              <a:gd name="connsiteY37" fmla="*/ 63681 h 607710"/>
              <a:gd name="connsiteX38" fmla="*/ 412446 w 551398"/>
              <a:gd name="connsiteY38" fmla="*/ 52298 h 607710"/>
              <a:gd name="connsiteX39" fmla="*/ 412446 w 551398"/>
              <a:gd name="connsiteY39" fmla="*/ 46177 h 607710"/>
              <a:gd name="connsiteX40" fmla="*/ 342755 w 551398"/>
              <a:gd name="connsiteY40" fmla="*/ 46177 h 607710"/>
              <a:gd name="connsiteX41" fmla="*/ 342755 w 551398"/>
              <a:gd name="connsiteY41" fmla="*/ 411619 h 607710"/>
              <a:gd name="connsiteX42" fmla="*/ 361576 w 551398"/>
              <a:gd name="connsiteY42" fmla="*/ 409901 h 607710"/>
              <a:gd name="connsiteX43" fmla="*/ 460628 w 551398"/>
              <a:gd name="connsiteY43" fmla="*/ 508805 h 607710"/>
              <a:gd name="connsiteX44" fmla="*/ 361576 w 551398"/>
              <a:gd name="connsiteY44" fmla="*/ 607710 h 607710"/>
              <a:gd name="connsiteX45" fmla="*/ 272849 w 551398"/>
              <a:gd name="connsiteY45" fmla="*/ 552835 h 607710"/>
              <a:gd name="connsiteX46" fmla="*/ 14411 w 551398"/>
              <a:gd name="connsiteY46" fmla="*/ 552835 h 607710"/>
              <a:gd name="connsiteX47" fmla="*/ 0 w 551398"/>
              <a:gd name="connsiteY47" fmla="*/ 538445 h 607710"/>
              <a:gd name="connsiteX48" fmla="*/ 0 w 551398"/>
              <a:gd name="connsiteY48" fmla="*/ 508376 h 607710"/>
              <a:gd name="connsiteX49" fmla="*/ 14411 w 551398"/>
              <a:gd name="connsiteY49" fmla="*/ 494093 h 607710"/>
              <a:gd name="connsiteX50" fmla="*/ 263600 w 551398"/>
              <a:gd name="connsiteY50" fmla="*/ 494093 h 607710"/>
              <a:gd name="connsiteX51" fmla="*/ 314040 w 551398"/>
              <a:gd name="connsiteY51" fmla="*/ 421928 h 607710"/>
              <a:gd name="connsiteX52" fmla="*/ 314040 w 551398"/>
              <a:gd name="connsiteY52" fmla="*/ 46177 h 607710"/>
              <a:gd name="connsiteX53" fmla="*/ 342755 w 551398"/>
              <a:gd name="connsiteY53" fmla="*/ 17504 h 607710"/>
              <a:gd name="connsiteX54" fmla="*/ 412446 w 551398"/>
              <a:gd name="connsiteY54" fmla="*/ 17504 h 607710"/>
              <a:gd name="connsiteX55" fmla="*/ 412446 w 551398"/>
              <a:gd name="connsiteY55" fmla="*/ 11491 h 607710"/>
              <a:gd name="connsiteX56" fmla="*/ 423846 w 551398"/>
              <a:gd name="connsiteY56" fmla="*/ 0 h 60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51398" h="607710">
                <a:moveTo>
                  <a:pt x="361576" y="459299"/>
                </a:moveTo>
                <a:cubicBezTo>
                  <a:pt x="334151" y="459299"/>
                  <a:pt x="311889" y="481421"/>
                  <a:pt x="311889" y="508805"/>
                </a:cubicBezTo>
                <a:cubicBezTo>
                  <a:pt x="311889" y="536189"/>
                  <a:pt x="334151" y="558311"/>
                  <a:pt x="361576" y="558311"/>
                </a:cubicBezTo>
                <a:cubicBezTo>
                  <a:pt x="388893" y="558311"/>
                  <a:pt x="411156" y="536189"/>
                  <a:pt x="411156" y="508805"/>
                </a:cubicBezTo>
                <a:cubicBezTo>
                  <a:pt x="411156" y="481421"/>
                  <a:pt x="388893" y="459299"/>
                  <a:pt x="361576" y="459299"/>
                </a:cubicBezTo>
                <a:close/>
                <a:moveTo>
                  <a:pt x="30115" y="352333"/>
                </a:moveTo>
                <a:lnTo>
                  <a:pt x="249570" y="352333"/>
                </a:lnTo>
                <a:cubicBezTo>
                  <a:pt x="257530" y="352333"/>
                  <a:pt x="263985" y="358775"/>
                  <a:pt x="263985" y="366613"/>
                </a:cubicBezTo>
                <a:lnTo>
                  <a:pt x="263985" y="445101"/>
                </a:lnTo>
                <a:cubicBezTo>
                  <a:pt x="263985" y="452939"/>
                  <a:pt x="257530" y="459381"/>
                  <a:pt x="249570" y="459381"/>
                </a:cubicBezTo>
                <a:lnTo>
                  <a:pt x="30115" y="459381"/>
                </a:lnTo>
                <a:cubicBezTo>
                  <a:pt x="22262" y="459381"/>
                  <a:pt x="15807" y="452939"/>
                  <a:pt x="15807" y="445101"/>
                </a:cubicBezTo>
                <a:lnTo>
                  <a:pt x="15807" y="366613"/>
                </a:lnTo>
                <a:cubicBezTo>
                  <a:pt x="15807" y="358775"/>
                  <a:pt x="22262" y="352333"/>
                  <a:pt x="30115" y="352333"/>
                </a:cubicBezTo>
                <a:close/>
                <a:moveTo>
                  <a:pt x="30115" y="226304"/>
                </a:moveTo>
                <a:lnTo>
                  <a:pt x="249570" y="226304"/>
                </a:lnTo>
                <a:cubicBezTo>
                  <a:pt x="257530" y="226304"/>
                  <a:pt x="263985" y="232639"/>
                  <a:pt x="263985" y="240584"/>
                </a:cubicBezTo>
                <a:lnTo>
                  <a:pt x="263985" y="318964"/>
                </a:lnTo>
                <a:cubicBezTo>
                  <a:pt x="263985" y="326910"/>
                  <a:pt x="257530" y="333352"/>
                  <a:pt x="249570" y="333352"/>
                </a:cubicBezTo>
                <a:lnTo>
                  <a:pt x="30115" y="333352"/>
                </a:lnTo>
                <a:cubicBezTo>
                  <a:pt x="22262" y="333352"/>
                  <a:pt x="15807" y="326910"/>
                  <a:pt x="15807" y="318964"/>
                </a:cubicBezTo>
                <a:lnTo>
                  <a:pt x="15807" y="240584"/>
                </a:lnTo>
                <a:cubicBezTo>
                  <a:pt x="15807" y="232639"/>
                  <a:pt x="22262" y="226304"/>
                  <a:pt x="30115" y="226304"/>
                </a:cubicBezTo>
                <a:close/>
                <a:moveTo>
                  <a:pt x="111897" y="100062"/>
                </a:moveTo>
                <a:lnTo>
                  <a:pt x="249572" y="100062"/>
                </a:lnTo>
                <a:cubicBezTo>
                  <a:pt x="257531" y="100062"/>
                  <a:pt x="263985" y="106508"/>
                  <a:pt x="263985" y="114352"/>
                </a:cubicBezTo>
                <a:lnTo>
                  <a:pt x="263985" y="192890"/>
                </a:lnTo>
                <a:cubicBezTo>
                  <a:pt x="263985" y="200841"/>
                  <a:pt x="257531" y="207180"/>
                  <a:pt x="249572" y="207180"/>
                </a:cubicBezTo>
                <a:lnTo>
                  <a:pt x="111897" y="207180"/>
                </a:lnTo>
                <a:cubicBezTo>
                  <a:pt x="104046" y="207180"/>
                  <a:pt x="97592" y="200841"/>
                  <a:pt x="97592" y="192890"/>
                </a:cubicBezTo>
                <a:lnTo>
                  <a:pt x="97592" y="114352"/>
                </a:lnTo>
                <a:cubicBezTo>
                  <a:pt x="97592" y="106508"/>
                  <a:pt x="104046" y="100062"/>
                  <a:pt x="111897" y="100062"/>
                </a:cubicBezTo>
                <a:close/>
                <a:moveTo>
                  <a:pt x="423846" y="0"/>
                </a:moveTo>
                <a:lnTo>
                  <a:pt x="539890" y="0"/>
                </a:lnTo>
                <a:cubicBezTo>
                  <a:pt x="546236" y="0"/>
                  <a:pt x="551398" y="5155"/>
                  <a:pt x="551398" y="11491"/>
                </a:cubicBezTo>
                <a:lnTo>
                  <a:pt x="551398" y="52298"/>
                </a:lnTo>
                <a:cubicBezTo>
                  <a:pt x="551398" y="58527"/>
                  <a:pt x="546236" y="63681"/>
                  <a:pt x="539890" y="63681"/>
                </a:cubicBezTo>
                <a:lnTo>
                  <a:pt x="423846" y="63681"/>
                </a:lnTo>
                <a:cubicBezTo>
                  <a:pt x="417501" y="63681"/>
                  <a:pt x="412446" y="58527"/>
                  <a:pt x="412446" y="52298"/>
                </a:cubicBezTo>
                <a:lnTo>
                  <a:pt x="412446" y="46177"/>
                </a:lnTo>
                <a:lnTo>
                  <a:pt x="342755" y="46177"/>
                </a:lnTo>
                <a:lnTo>
                  <a:pt x="342755" y="411619"/>
                </a:lnTo>
                <a:cubicBezTo>
                  <a:pt x="348885" y="410545"/>
                  <a:pt x="355123" y="409901"/>
                  <a:pt x="361576" y="409901"/>
                </a:cubicBezTo>
                <a:cubicBezTo>
                  <a:pt x="416210" y="409901"/>
                  <a:pt x="460628" y="454252"/>
                  <a:pt x="460628" y="508805"/>
                </a:cubicBezTo>
                <a:cubicBezTo>
                  <a:pt x="460628" y="563359"/>
                  <a:pt x="416210" y="607710"/>
                  <a:pt x="361576" y="607710"/>
                </a:cubicBezTo>
                <a:cubicBezTo>
                  <a:pt x="322751" y="607710"/>
                  <a:pt x="289089" y="585373"/>
                  <a:pt x="272849" y="552835"/>
                </a:cubicBezTo>
                <a:lnTo>
                  <a:pt x="14411" y="552835"/>
                </a:lnTo>
                <a:cubicBezTo>
                  <a:pt x="6453" y="552835"/>
                  <a:pt x="0" y="546391"/>
                  <a:pt x="0" y="538445"/>
                </a:cubicBezTo>
                <a:lnTo>
                  <a:pt x="0" y="508376"/>
                </a:lnTo>
                <a:cubicBezTo>
                  <a:pt x="0" y="500537"/>
                  <a:pt x="6453" y="494093"/>
                  <a:pt x="14411" y="494093"/>
                </a:cubicBezTo>
                <a:lnTo>
                  <a:pt x="263600" y="494093"/>
                </a:lnTo>
                <a:cubicBezTo>
                  <a:pt x="268224" y="462951"/>
                  <a:pt x="287475" y="436533"/>
                  <a:pt x="314040" y="421928"/>
                </a:cubicBezTo>
                <a:lnTo>
                  <a:pt x="314040" y="46177"/>
                </a:lnTo>
                <a:cubicBezTo>
                  <a:pt x="314040" y="30391"/>
                  <a:pt x="326946" y="17504"/>
                  <a:pt x="342755" y="17504"/>
                </a:cubicBezTo>
                <a:lnTo>
                  <a:pt x="412446" y="17504"/>
                </a:lnTo>
                <a:lnTo>
                  <a:pt x="412446" y="11491"/>
                </a:lnTo>
                <a:cubicBezTo>
                  <a:pt x="412446" y="5155"/>
                  <a:pt x="417501" y="0"/>
                  <a:pt x="4238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money-graph-with-up-arrow_44499"/>
          <p:cNvSpPr>
            <a:spLocks noChangeAspect="1"/>
          </p:cNvSpPr>
          <p:nvPr/>
        </p:nvSpPr>
        <p:spPr bwMode="auto">
          <a:xfrm>
            <a:off x="7439111" y="3811111"/>
            <a:ext cx="258822" cy="284036"/>
          </a:xfrm>
          <a:custGeom>
            <a:avLst/>
            <a:gdLst>
              <a:gd name="T0" fmla="*/ 6111 w 7506"/>
              <a:gd name="T1" fmla="*/ 5088 h 8249"/>
              <a:gd name="T2" fmla="*/ 5870 w 7506"/>
              <a:gd name="T3" fmla="*/ 6398 h 8249"/>
              <a:gd name="T4" fmla="*/ 5288 w 7506"/>
              <a:gd name="T5" fmla="*/ 5088 h 8249"/>
              <a:gd name="T6" fmla="*/ 5224 w 7506"/>
              <a:gd name="T7" fmla="*/ 4795 h 8249"/>
              <a:gd name="T8" fmla="*/ 4797 w 7506"/>
              <a:gd name="T9" fmla="*/ 4596 h 8249"/>
              <a:gd name="T10" fmla="*/ 3677 w 7506"/>
              <a:gd name="T11" fmla="*/ 3512 h 8249"/>
              <a:gd name="T12" fmla="*/ 3914 w 7506"/>
              <a:gd name="T13" fmla="*/ 3010 h 8249"/>
              <a:gd name="T14" fmla="*/ 3677 w 7506"/>
              <a:gd name="T15" fmla="*/ 2464 h 8249"/>
              <a:gd name="T16" fmla="*/ 3630 w 7506"/>
              <a:gd name="T17" fmla="*/ 1444 h 8249"/>
              <a:gd name="T18" fmla="*/ 0 w 7506"/>
              <a:gd name="T19" fmla="*/ 4842 h 8249"/>
              <a:gd name="T20" fmla="*/ 6813 w 7506"/>
              <a:gd name="T21" fmla="*/ 4842 h 8249"/>
              <a:gd name="T22" fmla="*/ 6362 w 7506"/>
              <a:gd name="T23" fmla="*/ 4795 h 8249"/>
              <a:gd name="T24" fmla="*/ 1802 w 7506"/>
              <a:gd name="T25" fmla="*/ 2908 h 8249"/>
              <a:gd name="T26" fmla="*/ 1923 w 7506"/>
              <a:gd name="T27" fmla="*/ 2335 h 8249"/>
              <a:gd name="T28" fmla="*/ 1728 w 7506"/>
              <a:gd name="T29" fmla="*/ 3394 h 8249"/>
              <a:gd name="T30" fmla="*/ 503 w 7506"/>
              <a:gd name="T31" fmla="*/ 4596 h 8249"/>
              <a:gd name="T32" fmla="*/ 944 w 7506"/>
              <a:gd name="T33" fmla="*/ 6399 h 8249"/>
              <a:gd name="T34" fmla="*/ 1644 w 7506"/>
              <a:gd name="T35" fmla="*/ 5088 h 8249"/>
              <a:gd name="T36" fmla="*/ 944 w 7506"/>
              <a:gd name="T37" fmla="*/ 6399 h 8249"/>
              <a:gd name="T38" fmla="*/ 1802 w 7506"/>
              <a:gd name="T39" fmla="*/ 6730 h 8249"/>
              <a:gd name="T40" fmla="*/ 1275 w 7506"/>
              <a:gd name="T41" fmla="*/ 6827 h 8249"/>
              <a:gd name="T42" fmla="*/ 2528 w 7506"/>
              <a:gd name="T43" fmla="*/ 7621 h 8249"/>
              <a:gd name="T44" fmla="*/ 3185 w 7506"/>
              <a:gd name="T45" fmla="*/ 6616 h 8249"/>
              <a:gd name="T46" fmla="*/ 3185 w 7506"/>
              <a:gd name="T47" fmla="*/ 6124 h 8249"/>
              <a:gd name="T48" fmla="*/ 2136 w 7506"/>
              <a:gd name="T49" fmla="*/ 5088 h 8249"/>
              <a:gd name="T50" fmla="*/ 3185 w 7506"/>
              <a:gd name="T51" fmla="*/ 6124 h 8249"/>
              <a:gd name="T52" fmla="*/ 2136 w 7506"/>
              <a:gd name="T53" fmla="*/ 4596 h 8249"/>
              <a:gd name="T54" fmla="*/ 3185 w 7506"/>
              <a:gd name="T55" fmla="*/ 3513 h 8249"/>
              <a:gd name="T56" fmla="*/ 3185 w 7506"/>
              <a:gd name="T57" fmla="*/ 4596 h 8249"/>
              <a:gd name="T58" fmla="*/ 2290 w 7506"/>
              <a:gd name="T59" fmla="*/ 2968 h 8249"/>
              <a:gd name="T60" fmla="*/ 3185 w 7506"/>
              <a:gd name="T61" fmla="*/ 1937 h 8249"/>
              <a:gd name="T62" fmla="*/ 4420 w 7506"/>
              <a:gd name="T63" fmla="*/ 7575 h 8249"/>
              <a:gd name="T64" fmla="*/ 3677 w 7506"/>
              <a:gd name="T65" fmla="*/ 6618 h 8249"/>
              <a:gd name="T66" fmla="*/ 4420 w 7506"/>
              <a:gd name="T67" fmla="*/ 7575 h 8249"/>
              <a:gd name="T68" fmla="*/ 3677 w 7506"/>
              <a:gd name="T69" fmla="*/ 6126 h 8249"/>
              <a:gd name="T70" fmla="*/ 4796 w 7506"/>
              <a:gd name="T71" fmla="*/ 5088 h 8249"/>
              <a:gd name="T72" fmla="*/ 5018 w 7506"/>
              <a:gd name="T73" fmla="*/ 7269 h 8249"/>
              <a:gd name="T74" fmla="*/ 5539 w 7506"/>
              <a:gd name="T75" fmla="*/ 6827 h 8249"/>
              <a:gd name="T76" fmla="*/ 5626 w 7506"/>
              <a:gd name="T77" fmla="*/ 97 h 8249"/>
              <a:gd name="T78" fmla="*/ 5680 w 7506"/>
              <a:gd name="T79" fmla="*/ 4609 h 8249"/>
              <a:gd name="T80" fmla="*/ 7506 w 7506"/>
              <a:gd name="T81" fmla="*/ 1802 h 8249"/>
              <a:gd name="T82" fmla="*/ 5793 w 7506"/>
              <a:gd name="T83" fmla="*/ 2707 h 8249"/>
              <a:gd name="T84" fmla="*/ 5793 w 7506"/>
              <a:gd name="T85" fmla="*/ 897 h 8249"/>
              <a:gd name="T86" fmla="*/ 5793 w 7506"/>
              <a:gd name="T87" fmla="*/ 2707 h 8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506" h="8249">
                <a:moveTo>
                  <a:pt x="6362" y="4795"/>
                </a:moveTo>
                <a:cubicBezTo>
                  <a:pt x="6311" y="4921"/>
                  <a:pt x="6221" y="5021"/>
                  <a:pt x="6111" y="5088"/>
                </a:cubicBezTo>
                <a:lnTo>
                  <a:pt x="6310" y="5088"/>
                </a:lnTo>
                <a:cubicBezTo>
                  <a:pt x="6270" y="5567"/>
                  <a:pt x="6114" y="6013"/>
                  <a:pt x="5870" y="6398"/>
                </a:cubicBezTo>
                <a:cubicBezTo>
                  <a:pt x="5656" y="6345"/>
                  <a:pt x="5433" y="6300"/>
                  <a:pt x="5202" y="6262"/>
                </a:cubicBezTo>
                <a:cubicBezTo>
                  <a:pt x="5250" y="5883"/>
                  <a:pt x="5279" y="5490"/>
                  <a:pt x="5288" y="5088"/>
                </a:cubicBezTo>
                <a:lnTo>
                  <a:pt x="5475" y="5088"/>
                </a:lnTo>
                <a:cubicBezTo>
                  <a:pt x="5365" y="5021"/>
                  <a:pt x="5275" y="4921"/>
                  <a:pt x="5224" y="4795"/>
                </a:cubicBezTo>
                <a:cubicBezTo>
                  <a:pt x="5104" y="4502"/>
                  <a:pt x="4948" y="4274"/>
                  <a:pt x="4774" y="4064"/>
                </a:cubicBezTo>
                <a:cubicBezTo>
                  <a:pt x="4785" y="4239"/>
                  <a:pt x="4794" y="4417"/>
                  <a:pt x="4797" y="4596"/>
                </a:cubicBezTo>
                <a:lnTo>
                  <a:pt x="3677" y="4596"/>
                </a:lnTo>
                <a:lnTo>
                  <a:pt x="3677" y="3512"/>
                </a:lnTo>
                <a:cubicBezTo>
                  <a:pt x="3875" y="3508"/>
                  <a:pt x="4069" y="3497"/>
                  <a:pt x="4262" y="3483"/>
                </a:cubicBezTo>
                <a:cubicBezTo>
                  <a:pt x="4136" y="3337"/>
                  <a:pt x="4017" y="3182"/>
                  <a:pt x="3914" y="3010"/>
                </a:cubicBezTo>
                <a:cubicBezTo>
                  <a:pt x="3835" y="3013"/>
                  <a:pt x="3757" y="3018"/>
                  <a:pt x="3677" y="3020"/>
                </a:cubicBezTo>
                <a:lnTo>
                  <a:pt x="3677" y="2464"/>
                </a:lnTo>
                <a:cubicBezTo>
                  <a:pt x="3657" y="2393"/>
                  <a:pt x="3639" y="2320"/>
                  <a:pt x="3625" y="2243"/>
                </a:cubicBezTo>
                <a:cubicBezTo>
                  <a:pt x="3578" y="1976"/>
                  <a:pt x="3583" y="1706"/>
                  <a:pt x="3630" y="1444"/>
                </a:cubicBezTo>
                <a:cubicBezTo>
                  <a:pt x="3556" y="1439"/>
                  <a:pt x="3482" y="1436"/>
                  <a:pt x="3407" y="1436"/>
                </a:cubicBezTo>
                <a:cubicBezTo>
                  <a:pt x="1528" y="1436"/>
                  <a:pt x="0" y="2964"/>
                  <a:pt x="0" y="4842"/>
                </a:cubicBezTo>
                <a:cubicBezTo>
                  <a:pt x="0" y="6721"/>
                  <a:pt x="1528" y="8249"/>
                  <a:pt x="3407" y="8249"/>
                </a:cubicBezTo>
                <a:cubicBezTo>
                  <a:pt x="5285" y="8249"/>
                  <a:pt x="6813" y="6721"/>
                  <a:pt x="6813" y="4842"/>
                </a:cubicBezTo>
                <a:cubicBezTo>
                  <a:pt x="6813" y="4605"/>
                  <a:pt x="6789" y="4374"/>
                  <a:pt x="6743" y="4151"/>
                </a:cubicBezTo>
                <a:cubicBezTo>
                  <a:pt x="6597" y="4338"/>
                  <a:pt x="6465" y="4542"/>
                  <a:pt x="6362" y="4795"/>
                </a:cubicBezTo>
                <a:close/>
                <a:moveTo>
                  <a:pt x="1923" y="2335"/>
                </a:moveTo>
                <a:cubicBezTo>
                  <a:pt x="1877" y="2517"/>
                  <a:pt x="1837" y="2708"/>
                  <a:pt x="1802" y="2908"/>
                </a:cubicBezTo>
                <a:cubicBezTo>
                  <a:pt x="1634" y="2882"/>
                  <a:pt x="1471" y="2852"/>
                  <a:pt x="1312" y="2819"/>
                </a:cubicBezTo>
                <a:cubicBezTo>
                  <a:pt x="1493" y="2632"/>
                  <a:pt x="1698" y="2469"/>
                  <a:pt x="1923" y="2335"/>
                </a:cubicBezTo>
                <a:close/>
                <a:moveTo>
                  <a:pt x="970" y="3245"/>
                </a:moveTo>
                <a:cubicBezTo>
                  <a:pt x="1213" y="3304"/>
                  <a:pt x="1466" y="3354"/>
                  <a:pt x="1728" y="3394"/>
                </a:cubicBezTo>
                <a:cubicBezTo>
                  <a:pt x="1679" y="3782"/>
                  <a:pt x="1651" y="4184"/>
                  <a:pt x="1643" y="4596"/>
                </a:cubicBezTo>
                <a:lnTo>
                  <a:pt x="503" y="4596"/>
                </a:lnTo>
                <a:cubicBezTo>
                  <a:pt x="545" y="4100"/>
                  <a:pt x="711" y="3640"/>
                  <a:pt x="970" y="3245"/>
                </a:cubicBezTo>
                <a:close/>
                <a:moveTo>
                  <a:pt x="944" y="6399"/>
                </a:moveTo>
                <a:cubicBezTo>
                  <a:pt x="700" y="6013"/>
                  <a:pt x="543" y="5567"/>
                  <a:pt x="503" y="5088"/>
                </a:cubicBezTo>
                <a:lnTo>
                  <a:pt x="1644" y="5088"/>
                </a:lnTo>
                <a:cubicBezTo>
                  <a:pt x="1653" y="5484"/>
                  <a:pt x="1681" y="5871"/>
                  <a:pt x="1728" y="6244"/>
                </a:cubicBezTo>
                <a:cubicBezTo>
                  <a:pt x="1455" y="6285"/>
                  <a:pt x="1193" y="6337"/>
                  <a:pt x="944" y="6399"/>
                </a:cubicBezTo>
                <a:close/>
                <a:moveTo>
                  <a:pt x="1275" y="6827"/>
                </a:moveTo>
                <a:cubicBezTo>
                  <a:pt x="1445" y="6790"/>
                  <a:pt x="1620" y="6757"/>
                  <a:pt x="1802" y="6730"/>
                </a:cubicBezTo>
                <a:cubicBezTo>
                  <a:pt x="1841" y="6950"/>
                  <a:pt x="1886" y="7160"/>
                  <a:pt x="1938" y="7358"/>
                </a:cubicBezTo>
                <a:cubicBezTo>
                  <a:pt x="1691" y="7214"/>
                  <a:pt x="1468" y="7034"/>
                  <a:pt x="1275" y="6827"/>
                </a:cubicBezTo>
                <a:close/>
                <a:moveTo>
                  <a:pt x="3185" y="7748"/>
                </a:moveTo>
                <a:cubicBezTo>
                  <a:pt x="2957" y="7730"/>
                  <a:pt x="2737" y="7688"/>
                  <a:pt x="2528" y="7621"/>
                </a:cubicBezTo>
                <a:cubicBezTo>
                  <a:pt x="2433" y="7336"/>
                  <a:pt x="2353" y="7018"/>
                  <a:pt x="2291" y="6669"/>
                </a:cubicBezTo>
                <a:cubicBezTo>
                  <a:pt x="2583" y="6640"/>
                  <a:pt x="2882" y="6622"/>
                  <a:pt x="3185" y="6616"/>
                </a:cubicBezTo>
                <a:lnTo>
                  <a:pt x="3185" y="7748"/>
                </a:lnTo>
                <a:close/>
                <a:moveTo>
                  <a:pt x="3185" y="6124"/>
                </a:moveTo>
                <a:cubicBezTo>
                  <a:pt x="2857" y="6130"/>
                  <a:pt x="2533" y="6150"/>
                  <a:pt x="2216" y="6182"/>
                </a:cubicBezTo>
                <a:cubicBezTo>
                  <a:pt x="2172" y="5830"/>
                  <a:pt x="2145" y="5463"/>
                  <a:pt x="2136" y="5088"/>
                </a:cubicBezTo>
                <a:lnTo>
                  <a:pt x="3185" y="5088"/>
                </a:lnTo>
                <a:lnTo>
                  <a:pt x="3185" y="6124"/>
                </a:lnTo>
                <a:close/>
                <a:moveTo>
                  <a:pt x="3185" y="4596"/>
                </a:moveTo>
                <a:lnTo>
                  <a:pt x="2136" y="4596"/>
                </a:lnTo>
                <a:cubicBezTo>
                  <a:pt x="2143" y="4205"/>
                  <a:pt x="2170" y="3823"/>
                  <a:pt x="2216" y="3455"/>
                </a:cubicBezTo>
                <a:cubicBezTo>
                  <a:pt x="2534" y="3488"/>
                  <a:pt x="2857" y="3507"/>
                  <a:pt x="3185" y="3513"/>
                </a:cubicBezTo>
                <a:lnTo>
                  <a:pt x="3185" y="4596"/>
                </a:lnTo>
                <a:lnTo>
                  <a:pt x="3185" y="4596"/>
                </a:lnTo>
                <a:close/>
                <a:moveTo>
                  <a:pt x="3185" y="3021"/>
                </a:moveTo>
                <a:cubicBezTo>
                  <a:pt x="2882" y="3015"/>
                  <a:pt x="2583" y="2998"/>
                  <a:pt x="2290" y="2968"/>
                </a:cubicBezTo>
                <a:cubicBezTo>
                  <a:pt x="2349" y="2640"/>
                  <a:pt x="2423" y="2340"/>
                  <a:pt x="2510" y="2069"/>
                </a:cubicBezTo>
                <a:cubicBezTo>
                  <a:pt x="2725" y="2000"/>
                  <a:pt x="2951" y="1955"/>
                  <a:pt x="3185" y="1937"/>
                </a:cubicBezTo>
                <a:lnTo>
                  <a:pt x="3185" y="3021"/>
                </a:lnTo>
                <a:close/>
                <a:moveTo>
                  <a:pt x="4420" y="7575"/>
                </a:moveTo>
                <a:cubicBezTo>
                  <a:pt x="4185" y="7662"/>
                  <a:pt x="3936" y="7720"/>
                  <a:pt x="3677" y="7744"/>
                </a:cubicBezTo>
                <a:lnTo>
                  <a:pt x="3677" y="6618"/>
                </a:lnTo>
                <a:cubicBezTo>
                  <a:pt x="4006" y="6625"/>
                  <a:pt x="4329" y="6647"/>
                  <a:pt x="4640" y="6682"/>
                </a:cubicBezTo>
                <a:cubicBezTo>
                  <a:pt x="4581" y="7006"/>
                  <a:pt x="4507" y="7305"/>
                  <a:pt x="4420" y="7575"/>
                </a:cubicBezTo>
                <a:close/>
                <a:moveTo>
                  <a:pt x="4714" y="6196"/>
                </a:moveTo>
                <a:cubicBezTo>
                  <a:pt x="4379" y="6157"/>
                  <a:pt x="4032" y="6133"/>
                  <a:pt x="3677" y="6126"/>
                </a:cubicBezTo>
                <a:lnTo>
                  <a:pt x="3677" y="5088"/>
                </a:lnTo>
                <a:lnTo>
                  <a:pt x="4796" y="5088"/>
                </a:lnTo>
                <a:cubicBezTo>
                  <a:pt x="4787" y="5468"/>
                  <a:pt x="4760" y="5838"/>
                  <a:pt x="4714" y="6196"/>
                </a:cubicBezTo>
                <a:close/>
                <a:moveTo>
                  <a:pt x="5018" y="7269"/>
                </a:moveTo>
                <a:cubicBezTo>
                  <a:pt x="5059" y="7103"/>
                  <a:pt x="5095" y="6929"/>
                  <a:pt x="5128" y="6748"/>
                </a:cubicBezTo>
                <a:cubicBezTo>
                  <a:pt x="5269" y="6771"/>
                  <a:pt x="5405" y="6798"/>
                  <a:pt x="5539" y="6827"/>
                </a:cubicBezTo>
                <a:cubicBezTo>
                  <a:pt x="5383" y="6994"/>
                  <a:pt x="5209" y="7143"/>
                  <a:pt x="5018" y="7269"/>
                </a:cubicBezTo>
                <a:close/>
                <a:moveTo>
                  <a:pt x="5626" y="97"/>
                </a:moveTo>
                <a:cubicBezTo>
                  <a:pt x="4622" y="192"/>
                  <a:pt x="3935" y="1165"/>
                  <a:pt x="4110" y="2158"/>
                </a:cubicBezTo>
                <a:cubicBezTo>
                  <a:pt x="4288" y="3166"/>
                  <a:pt x="5218" y="3477"/>
                  <a:pt x="5680" y="4609"/>
                </a:cubicBezTo>
                <a:cubicBezTo>
                  <a:pt x="5721" y="4711"/>
                  <a:pt x="5865" y="4712"/>
                  <a:pt x="5906" y="4610"/>
                </a:cubicBezTo>
                <a:cubicBezTo>
                  <a:pt x="6418" y="3354"/>
                  <a:pt x="7506" y="3109"/>
                  <a:pt x="7506" y="1802"/>
                </a:cubicBezTo>
                <a:cubicBezTo>
                  <a:pt x="7506" y="801"/>
                  <a:pt x="6647" y="0"/>
                  <a:pt x="5626" y="97"/>
                </a:cubicBezTo>
                <a:close/>
                <a:moveTo>
                  <a:pt x="5793" y="2707"/>
                </a:moveTo>
                <a:cubicBezTo>
                  <a:pt x="5293" y="2707"/>
                  <a:pt x="4888" y="2302"/>
                  <a:pt x="4888" y="1802"/>
                </a:cubicBezTo>
                <a:cubicBezTo>
                  <a:pt x="4888" y="1302"/>
                  <a:pt x="5293" y="897"/>
                  <a:pt x="5793" y="897"/>
                </a:cubicBezTo>
                <a:cubicBezTo>
                  <a:pt x="6293" y="897"/>
                  <a:pt x="6698" y="1302"/>
                  <a:pt x="6698" y="1802"/>
                </a:cubicBezTo>
                <a:cubicBezTo>
                  <a:pt x="6698" y="2302"/>
                  <a:pt x="6293" y="2707"/>
                  <a:pt x="5793" y="27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money-graph-with-up-arrow_44499"/>
          <p:cNvSpPr>
            <a:spLocks noChangeAspect="1"/>
          </p:cNvSpPr>
          <p:nvPr/>
        </p:nvSpPr>
        <p:spPr bwMode="auto">
          <a:xfrm>
            <a:off x="10033019" y="3838765"/>
            <a:ext cx="236410" cy="284036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22826" y="4492263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891161" y="4937299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67107" y="4492261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3713139" y="4892695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90168" y="4503414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836201" y="4892694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22215" y="4481111"/>
            <a:ext cx="1234247" cy="410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文本信息</a:t>
            </a:r>
          </a:p>
        </p:txBody>
      </p:sp>
      <p:sp>
        <p:nvSpPr>
          <p:cNvPr id="29" name="矩形 28"/>
          <p:cNvSpPr/>
          <p:nvPr/>
        </p:nvSpPr>
        <p:spPr>
          <a:xfrm>
            <a:off x="9446306" y="4881543"/>
            <a:ext cx="160908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95514" y="341540"/>
            <a:ext cx="11400972" cy="6174921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1419225"/>
            <a:ext cx="8229600" cy="401955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0" y="1576387"/>
            <a:ext cx="1714500" cy="3705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16654" y="2559077"/>
            <a:ext cx="3512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6654" y="3212086"/>
            <a:ext cx="5072742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3025" y="2559076"/>
            <a:ext cx="2438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PART 04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296390" y="1943303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6390" y="3384176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390" y="4825049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7978" y="3568275"/>
            <a:ext cx="351152" cy="426130"/>
            <a:chOff x="8064501" y="3443287"/>
            <a:chExt cx="446088" cy="541338"/>
          </a:xfrm>
          <a:solidFill>
            <a:schemeClr val="bg1"/>
          </a:solidFill>
        </p:grpSpPr>
        <p:sp>
          <p:nvSpPr>
            <p:cNvPr id="15" name="Freeform 24"/>
            <p:cNvSpPr/>
            <p:nvPr/>
          </p:nvSpPr>
          <p:spPr bwMode="auto">
            <a:xfrm>
              <a:off x="8064501" y="3443287"/>
              <a:ext cx="446088" cy="93663"/>
            </a:xfrm>
            <a:custGeom>
              <a:avLst/>
              <a:gdLst>
                <a:gd name="T0" fmla="*/ 71 w 119"/>
                <a:gd name="T1" fmla="*/ 17 h 25"/>
                <a:gd name="T2" fmla="*/ 71 w 119"/>
                <a:gd name="T3" fmla="*/ 8 h 25"/>
                <a:gd name="T4" fmla="*/ 63 w 119"/>
                <a:gd name="T5" fmla="*/ 0 h 25"/>
                <a:gd name="T6" fmla="*/ 59 w 119"/>
                <a:gd name="T7" fmla="*/ 0 h 25"/>
                <a:gd name="T8" fmla="*/ 51 w 119"/>
                <a:gd name="T9" fmla="*/ 8 h 25"/>
                <a:gd name="T10" fmla="*/ 51 w 119"/>
                <a:gd name="T11" fmla="*/ 17 h 25"/>
                <a:gd name="T12" fmla="*/ 0 w 119"/>
                <a:gd name="T13" fmla="*/ 17 h 25"/>
                <a:gd name="T14" fmla="*/ 0 w 119"/>
                <a:gd name="T15" fmla="*/ 25 h 25"/>
                <a:gd name="T16" fmla="*/ 119 w 119"/>
                <a:gd name="T17" fmla="*/ 25 h 25"/>
                <a:gd name="T18" fmla="*/ 119 w 119"/>
                <a:gd name="T19" fmla="*/ 17 h 25"/>
                <a:gd name="T20" fmla="*/ 71 w 119"/>
                <a:gd name="T2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5">
                  <a:moveTo>
                    <a:pt x="71" y="17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4"/>
                    <a:pt x="51" y="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17"/>
                    <a:pt x="119" y="17"/>
                    <a:pt x="119" y="17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5"/>
            <p:cNvSpPr>
              <a:spLocks noEditPoints="1"/>
            </p:cNvSpPr>
            <p:nvPr/>
          </p:nvSpPr>
          <p:spPr bwMode="auto">
            <a:xfrm>
              <a:off x="8097838" y="3556000"/>
              <a:ext cx="382588" cy="428625"/>
            </a:xfrm>
            <a:custGeom>
              <a:avLst/>
              <a:gdLst>
                <a:gd name="T0" fmla="*/ 0 w 102"/>
                <a:gd name="T1" fmla="*/ 0 h 114"/>
                <a:gd name="T2" fmla="*/ 0 w 102"/>
                <a:gd name="T3" fmla="*/ 104 h 114"/>
                <a:gd name="T4" fmla="*/ 10 w 102"/>
                <a:gd name="T5" fmla="*/ 114 h 114"/>
                <a:gd name="T6" fmla="*/ 91 w 102"/>
                <a:gd name="T7" fmla="*/ 114 h 114"/>
                <a:gd name="T8" fmla="*/ 102 w 102"/>
                <a:gd name="T9" fmla="*/ 104 h 114"/>
                <a:gd name="T10" fmla="*/ 102 w 102"/>
                <a:gd name="T11" fmla="*/ 0 h 114"/>
                <a:gd name="T12" fmla="*/ 0 w 102"/>
                <a:gd name="T13" fmla="*/ 0 h 114"/>
                <a:gd name="T14" fmla="*/ 94 w 102"/>
                <a:gd name="T15" fmla="*/ 104 h 114"/>
                <a:gd name="T16" fmla="*/ 91 w 102"/>
                <a:gd name="T17" fmla="*/ 106 h 114"/>
                <a:gd name="T18" fmla="*/ 10 w 102"/>
                <a:gd name="T19" fmla="*/ 106 h 114"/>
                <a:gd name="T20" fmla="*/ 8 w 102"/>
                <a:gd name="T21" fmla="*/ 104 h 114"/>
                <a:gd name="T22" fmla="*/ 8 w 102"/>
                <a:gd name="T23" fmla="*/ 8 h 114"/>
                <a:gd name="T24" fmla="*/ 94 w 102"/>
                <a:gd name="T25" fmla="*/ 8 h 114"/>
                <a:gd name="T26" fmla="*/ 94 w 102"/>
                <a:gd name="T27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1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4" y="114"/>
                    <a:pt x="10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7" y="114"/>
                    <a:pt x="102" y="110"/>
                    <a:pt x="102" y="104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0"/>
                  </a:lnTo>
                  <a:close/>
                  <a:moveTo>
                    <a:pt x="94" y="104"/>
                  </a:moveTo>
                  <a:cubicBezTo>
                    <a:pt x="94" y="105"/>
                    <a:pt x="93" y="106"/>
                    <a:pt x="91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9" y="106"/>
                    <a:pt x="8" y="105"/>
                    <a:pt x="8" y="10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818038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8274051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836453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95484" y="5011024"/>
            <a:ext cx="396140" cy="422380"/>
            <a:chOff x="11264901" y="909638"/>
            <a:chExt cx="503238" cy="536575"/>
          </a:xfrm>
          <a:solidFill>
            <a:schemeClr val="bg1"/>
          </a:solidFill>
        </p:grpSpPr>
        <p:sp>
          <p:nvSpPr>
            <p:cNvPr id="21" name="Freeform 184"/>
            <p:cNvSpPr/>
            <p:nvPr/>
          </p:nvSpPr>
          <p:spPr bwMode="auto">
            <a:xfrm>
              <a:off x="11264901" y="909638"/>
              <a:ext cx="503238" cy="307975"/>
            </a:xfrm>
            <a:custGeom>
              <a:avLst/>
              <a:gdLst>
                <a:gd name="T0" fmla="*/ 8 w 134"/>
                <a:gd name="T1" fmla="*/ 82 h 82"/>
                <a:gd name="T2" fmla="*/ 8 w 134"/>
                <a:gd name="T3" fmla="*/ 67 h 82"/>
                <a:gd name="T4" fmla="*/ 67 w 134"/>
                <a:gd name="T5" fmla="*/ 8 h 82"/>
                <a:gd name="T6" fmla="*/ 126 w 134"/>
                <a:gd name="T7" fmla="*/ 67 h 82"/>
                <a:gd name="T8" fmla="*/ 126 w 134"/>
                <a:gd name="T9" fmla="*/ 82 h 82"/>
                <a:gd name="T10" fmla="*/ 134 w 134"/>
                <a:gd name="T11" fmla="*/ 82 h 82"/>
                <a:gd name="T12" fmla="*/ 134 w 134"/>
                <a:gd name="T13" fmla="*/ 67 h 82"/>
                <a:gd name="T14" fmla="*/ 67 w 134"/>
                <a:gd name="T15" fmla="*/ 0 h 82"/>
                <a:gd name="T16" fmla="*/ 0 w 134"/>
                <a:gd name="T17" fmla="*/ 67 h 82"/>
                <a:gd name="T18" fmla="*/ 0 w 134"/>
                <a:gd name="T19" fmla="*/ 82 h 82"/>
                <a:gd name="T20" fmla="*/ 8 w 134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82">
                  <a:moveTo>
                    <a:pt x="8" y="82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35"/>
                    <a:pt x="35" y="8"/>
                    <a:pt x="67" y="8"/>
                  </a:cubicBezTo>
                  <a:cubicBezTo>
                    <a:pt x="100" y="8"/>
                    <a:pt x="126" y="35"/>
                    <a:pt x="126" y="67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8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5"/>
            <p:cNvSpPr>
              <a:spLocks noEditPoints="1"/>
            </p:cNvSpPr>
            <p:nvPr/>
          </p:nvSpPr>
          <p:spPr bwMode="auto">
            <a:xfrm>
              <a:off x="11625263" y="1190625"/>
              <a:ext cx="142875" cy="255588"/>
            </a:xfrm>
            <a:custGeom>
              <a:avLst/>
              <a:gdLst>
                <a:gd name="T0" fmla="*/ 31 w 38"/>
                <a:gd name="T1" fmla="*/ 0 h 68"/>
                <a:gd name="T2" fmla="*/ 7 w 38"/>
                <a:gd name="T3" fmla="*/ 0 h 68"/>
                <a:gd name="T4" fmla="*/ 0 w 38"/>
                <a:gd name="T5" fmla="*/ 8 h 68"/>
                <a:gd name="T6" fmla="*/ 0 w 38"/>
                <a:gd name="T7" fmla="*/ 60 h 68"/>
                <a:gd name="T8" fmla="*/ 7 w 38"/>
                <a:gd name="T9" fmla="*/ 68 h 68"/>
                <a:gd name="T10" fmla="*/ 31 w 38"/>
                <a:gd name="T11" fmla="*/ 68 h 68"/>
                <a:gd name="T12" fmla="*/ 38 w 38"/>
                <a:gd name="T13" fmla="*/ 60 h 68"/>
                <a:gd name="T14" fmla="*/ 38 w 38"/>
                <a:gd name="T15" fmla="*/ 8 h 68"/>
                <a:gd name="T16" fmla="*/ 31 w 38"/>
                <a:gd name="T17" fmla="*/ 0 h 68"/>
                <a:gd name="T18" fmla="*/ 8 w 38"/>
                <a:gd name="T19" fmla="*/ 60 h 68"/>
                <a:gd name="T20" fmla="*/ 8 w 38"/>
                <a:gd name="T21" fmla="*/ 8 h 68"/>
                <a:gd name="T22" fmla="*/ 30 w 38"/>
                <a:gd name="T23" fmla="*/ 8 h 68"/>
                <a:gd name="T24" fmla="*/ 30 w 38"/>
                <a:gd name="T25" fmla="*/ 60 h 68"/>
                <a:gd name="T26" fmla="*/ 8 w 38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8" y="64"/>
                    <a:pt x="38" y="6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3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60"/>
                    <a:pt x="30" y="60"/>
                    <a:pt x="30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6"/>
            <p:cNvSpPr>
              <a:spLocks noEditPoints="1"/>
            </p:cNvSpPr>
            <p:nvPr/>
          </p:nvSpPr>
          <p:spPr bwMode="auto">
            <a:xfrm>
              <a:off x="11264901" y="1190625"/>
              <a:ext cx="146050" cy="255588"/>
            </a:xfrm>
            <a:custGeom>
              <a:avLst/>
              <a:gdLst>
                <a:gd name="T0" fmla="*/ 31 w 39"/>
                <a:gd name="T1" fmla="*/ 0 h 68"/>
                <a:gd name="T2" fmla="*/ 7 w 39"/>
                <a:gd name="T3" fmla="*/ 0 h 68"/>
                <a:gd name="T4" fmla="*/ 0 w 39"/>
                <a:gd name="T5" fmla="*/ 8 h 68"/>
                <a:gd name="T6" fmla="*/ 0 w 39"/>
                <a:gd name="T7" fmla="*/ 60 h 68"/>
                <a:gd name="T8" fmla="*/ 7 w 39"/>
                <a:gd name="T9" fmla="*/ 68 h 68"/>
                <a:gd name="T10" fmla="*/ 31 w 39"/>
                <a:gd name="T11" fmla="*/ 68 h 68"/>
                <a:gd name="T12" fmla="*/ 39 w 39"/>
                <a:gd name="T13" fmla="*/ 60 h 68"/>
                <a:gd name="T14" fmla="*/ 39 w 39"/>
                <a:gd name="T15" fmla="*/ 8 h 68"/>
                <a:gd name="T16" fmla="*/ 31 w 39"/>
                <a:gd name="T17" fmla="*/ 0 h 68"/>
                <a:gd name="T18" fmla="*/ 8 w 39"/>
                <a:gd name="T19" fmla="*/ 60 h 68"/>
                <a:gd name="T20" fmla="*/ 8 w 39"/>
                <a:gd name="T21" fmla="*/ 8 h 68"/>
                <a:gd name="T22" fmla="*/ 31 w 39"/>
                <a:gd name="T23" fmla="*/ 8 h 68"/>
                <a:gd name="T24" fmla="*/ 31 w 39"/>
                <a:gd name="T25" fmla="*/ 60 h 68"/>
                <a:gd name="T26" fmla="*/ 8 w 39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9" y="65"/>
                    <a:pt x="39" y="6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60"/>
                    <a:pt x="31" y="60"/>
                    <a:pt x="31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402"/>
          <p:cNvSpPr>
            <a:spLocks noEditPoints="1"/>
          </p:cNvSpPr>
          <p:nvPr/>
        </p:nvSpPr>
        <p:spPr bwMode="auto">
          <a:xfrm>
            <a:off x="1480489" y="2127402"/>
            <a:ext cx="426130" cy="426130"/>
          </a:xfrm>
          <a:custGeom>
            <a:avLst/>
            <a:gdLst>
              <a:gd name="T0" fmla="*/ 134 w 144"/>
              <a:gd name="T1" fmla="*/ 5 h 144"/>
              <a:gd name="T2" fmla="*/ 119 w 144"/>
              <a:gd name="T3" fmla="*/ 0 h 144"/>
              <a:gd name="T4" fmla="*/ 108 w 144"/>
              <a:gd name="T5" fmla="*/ 0 h 144"/>
              <a:gd name="T6" fmla="*/ 60 w 144"/>
              <a:gd name="T7" fmla="*/ 17 h 144"/>
              <a:gd name="T8" fmla="*/ 0 w 144"/>
              <a:gd name="T9" fmla="*/ 114 h 144"/>
              <a:gd name="T10" fmla="*/ 7 w 144"/>
              <a:gd name="T11" fmla="*/ 135 h 144"/>
              <a:gd name="T12" fmla="*/ 25 w 144"/>
              <a:gd name="T13" fmla="*/ 144 h 144"/>
              <a:gd name="T14" fmla="*/ 34 w 144"/>
              <a:gd name="T15" fmla="*/ 139 h 144"/>
              <a:gd name="T16" fmla="*/ 52 w 144"/>
              <a:gd name="T17" fmla="*/ 113 h 144"/>
              <a:gd name="T18" fmla="*/ 46 w 144"/>
              <a:gd name="T19" fmla="*/ 98 h 144"/>
              <a:gd name="T20" fmla="*/ 36 w 144"/>
              <a:gd name="T21" fmla="*/ 83 h 144"/>
              <a:gd name="T22" fmla="*/ 70 w 144"/>
              <a:gd name="T23" fmla="*/ 43 h 144"/>
              <a:gd name="T24" fmla="*/ 96 w 144"/>
              <a:gd name="T25" fmla="*/ 40 h 144"/>
              <a:gd name="T26" fmla="*/ 104 w 144"/>
              <a:gd name="T27" fmla="*/ 51 h 144"/>
              <a:gd name="T28" fmla="*/ 140 w 144"/>
              <a:gd name="T29" fmla="*/ 34 h 144"/>
              <a:gd name="T30" fmla="*/ 144 w 144"/>
              <a:gd name="T31" fmla="*/ 25 h 144"/>
              <a:gd name="T32" fmla="*/ 136 w 144"/>
              <a:gd name="T33" fmla="*/ 27 h 144"/>
              <a:gd name="T34" fmla="*/ 120 w 144"/>
              <a:gd name="T35" fmla="*/ 37 h 144"/>
              <a:gd name="T36" fmla="*/ 107 w 144"/>
              <a:gd name="T37" fmla="*/ 41 h 144"/>
              <a:gd name="T38" fmla="*/ 104 w 144"/>
              <a:gd name="T39" fmla="*/ 38 h 144"/>
              <a:gd name="T40" fmla="*/ 87 w 144"/>
              <a:gd name="T41" fmla="*/ 28 h 144"/>
              <a:gd name="T42" fmla="*/ 66 w 144"/>
              <a:gd name="T43" fmla="*/ 36 h 144"/>
              <a:gd name="T44" fmla="*/ 29 w 144"/>
              <a:gd name="T45" fmla="*/ 81 h 144"/>
              <a:gd name="T46" fmla="*/ 39 w 144"/>
              <a:gd name="T47" fmla="*/ 103 h 144"/>
              <a:gd name="T48" fmla="*/ 42 w 144"/>
              <a:gd name="T49" fmla="*/ 106 h 144"/>
              <a:gd name="T50" fmla="*/ 45 w 144"/>
              <a:gd name="T51" fmla="*/ 108 h 144"/>
              <a:gd name="T52" fmla="*/ 29 w 144"/>
              <a:gd name="T53" fmla="*/ 132 h 144"/>
              <a:gd name="T54" fmla="*/ 27 w 144"/>
              <a:gd name="T55" fmla="*/ 135 h 144"/>
              <a:gd name="T56" fmla="*/ 26 w 144"/>
              <a:gd name="T57" fmla="*/ 136 h 144"/>
              <a:gd name="T58" fmla="*/ 12 w 144"/>
              <a:gd name="T59" fmla="*/ 129 h 144"/>
              <a:gd name="T60" fmla="*/ 10 w 144"/>
              <a:gd name="T61" fmla="*/ 126 h 144"/>
              <a:gd name="T62" fmla="*/ 20 w 144"/>
              <a:gd name="T63" fmla="*/ 70 h 144"/>
              <a:gd name="T64" fmla="*/ 102 w 144"/>
              <a:gd name="T65" fmla="*/ 9 h 144"/>
              <a:gd name="T66" fmla="*/ 109 w 144"/>
              <a:gd name="T67" fmla="*/ 8 h 144"/>
              <a:gd name="T68" fmla="*/ 117 w 144"/>
              <a:gd name="T69" fmla="*/ 8 h 144"/>
              <a:gd name="T70" fmla="*/ 128 w 144"/>
              <a:gd name="T71" fmla="*/ 10 h 144"/>
              <a:gd name="T72" fmla="*/ 136 w 144"/>
              <a:gd name="T73" fmla="*/ 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44">
                <a:moveTo>
                  <a:pt x="139" y="12"/>
                </a:moveTo>
                <a:cubicBezTo>
                  <a:pt x="138" y="9"/>
                  <a:pt x="136" y="7"/>
                  <a:pt x="134" y="5"/>
                </a:cubicBezTo>
                <a:cubicBezTo>
                  <a:pt x="133" y="3"/>
                  <a:pt x="130" y="2"/>
                  <a:pt x="127" y="1"/>
                </a:cubicBezTo>
                <a:cubicBezTo>
                  <a:pt x="124" y="1"/>
                  <a:pt x="121" y="1"/>
                  <a:pt x="119" y="0"/>
                </a:cubicBezTo>
                <a:cubicBezTo>
                  <a:pt x="118" y="0"/>
                  <a:pt x="118" y="0"/>
                  <a:pt x="117" y="0"/>
                </a:cubicBezTo>
                <a:cubicBezTo>
                  <a:pt x="114" y="0"/>
                  <a:pt x="111" y="0"/>
                  <a:pt x="108" y="0"/>
                </a:cubicBezTo>
                <a:cubicBezTo>
                  <a:pt x="105" y="0"/>
                  <a:pt x="103" y="1"/>
                  <a:pt x="100" y="1"/>
                </a:cubicBezTo>
                <a:cubicBezTo>
                  <a:pt x="86" y="3"/>
                  <a:pt x="72" y="9"/>
                  <a:pt x="60" y="17"/>
                </a:cubicBezTo>
                <a:cubicBezTo>
                  <a:pt x="40" y="29"/>
                  <a:pt x="25" y="46"/>
                  <a:pt x="13" y="66"/>
                </a:cubicBezTo>
                <a:cubicBezTo>
                  <a:pt x="5" y="81"/>
                  <a:pt x="0" y="97"/>
                  <a:pt x="0" y="114"/>
                </a:cubicBezTo>
                <a:cubicBezTo>
                  <a:pt x="1" y="119"/>
                  <a:pt x="1" y="124"/>
                  <a:pt x="2" y="129"/>
                </a:cubicBezTo>
                <a:cubicBezTo>
                  <a:pt x="3" y="132"/>
                  <a:pt x="5" y="134"/>
                  <a:pt x="7" y="135"/>
                </a:cubicBezTo>
                <a:cubicBezTo>
                  <a:pt x="12" y="139"/>
                  <a:pt x="18" y="142"/>
                  <a:pt x="25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6" y="144"/>
                  <a:pt x="28" y="144"/>
                  <a:pt x="29" y="144"/>
                </a:cubicBezTo>
                <a:cubicBezTo>
                  <a:pt x="31" y="143"/>
                  <a:pt x="33" y="142"/>
                  <a:pt x="34" y="139"/>
                </a:cubicBezTo>
                <a:cubicBezTo>
                  <a:pt x="35" y="138"/>
                  <a:pt x="36" y="137"/>
                  <a:pt x="36" y="137"/>
                </a:cubicBezTo>
                <a:cubicBezTo>
                  <a:pt x="41" y="129"/>
                  <a:pt x="46" y="121"/>
                  <a:pt x="52" y="113"/>
                </a:cubicBezTo>
                <a:cubicBezTo>
                  <a:pt x="54" y="109"/>
                  <a:pt x="54" y="105"/>
                  <a:pt x="50" y="101"/>
                </a:cubicBezTo>
                <a:cubicBezTo>
                  <a:pt x="49" y="100"/>
                  <a:pt x="47" y="99"/>
                  <a:pt x="46" y="98"/>
                </a:cubicBezTo>
                <a:cubicBezTo>
                  <a:pt x="44" y="97"/>
                  <a:pt x="42" y="95"/>
                  <a:pt x="40" y="94"/>
                </a:cubicBezTo>
                <a:cubicBezTo>
                  <a:pt x="36" y="91"/>
                  <a:pt x="35" y="88"/>
                  <a:pt x="36" y="83"/>
                </a:cubicBezTo>
                <a:cubicBezTo>
                  <a:pt x="37" y="81"/>
                  <a:pt x="37" y="79"/>
                  <a:pt x="38" y="77"/>
                </a:cubicBezTo>
                <a:cubicBezTo>
                  <a:pt x="46" y="63"/>
                  <a:pt x="56" y="51"/>
                  <a:pt x="70" y="43"/>
                </a:cubicBezTo>
                <a:cubicBezTo>
                  <a:pt x="74" y="40"/>
                  <a:pt x="78" y="38"/>
                  <a:pt x="83" y="36"/>
                </a:cubicBezTo>
                <a:cubicBezTo>
                  <a:pt x="88" y="35"/>
                  <a:pt x="92" y="36"/>
                  <a:pt x="96" y="40"/>
                </a:cubicBezTo>
                <a:cubicBezTo>
                  <a:pt x="97" y="42"/>
                  <a:pt x="98" y="43"/>
                  <a:pt x="99" y="45"/>
                </a:cubicBezTo>
                <a:cubicBezTo>
                  <a:pt x="101" y="47"/>
                  <a:pt x="102" y="49"/>
                  <a:pt x="104" y="51"/>
                </a:cubicBezTo>
                <a:cubicBezTo>
                  <a:pt x="107" y="53"/>
                  <a:pt x="110" y="54"/>
                  <a:pt x="113" y="51"/>
                </a:cubicBezTo>
                <a:cubicBezTo>
                  <a:pt x="122" y="46"/>
                  <a:pt x="131" y="40"/>
                  <a:pt x="140" y="34"/>
                </a:cubicBezTo>
                <a:cubicBezTo>
                  <a:pt x="142" y="33"/>
                  <a:pt x="144" y="31"/>
                  <a:pt x="144" y="28"/>
                </a:cubicBezTo>
                <a:cubicBezTo>
                  <a:pt x="144" y="27"/>
                  <a:pt x="144" y="26"/>
                  <a:pt x="144" y="25"/>
                </a:cubicBezTo>
                <a:cubicBezTo>
                  <a:pt x="143" y="20"/>
                  <a:pt x="142" y="16"/>
                  <a:pt x="139" y="12"/>
                </a:cubicBezTo>
                <a:close/>
                <a:moveTo>
                  <a:pt x="136" y="27"/>
                </a:moveTo>
                <a:cubicBezTo>
                  <a:pt x="136" y="27"/>
                  <a:pt x="136" y="27"/>
                  <a:pt x="135" y="27"/>
                </a:cubicBezTo>
                <a:cubicBezTo>
                  <a:pt x="130" y="31"/>
                  <a:pt x="125" y="34"/>
                  <a:pt x="120" y="37"/>
                </a:cubicBezTo>
                <a:cubicBezTo>
                  <a:pt x="116" y="40"/>
                  <a:pt x="113" y="42"/>
                  <a:pt x="109" y="44"/>
                </a:cubicBezTo>
                <a:cubicBezTo>
                  <a:pt x="108" y="43"/>
                  <a:pt x="108" y="42"/>
                  <a:pt x="107" y="41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5" y="39"/>
                  <a:pt x="105" y="39"/>
                  <a:pt x="104" y="38"/>
                </a:cubicBezTo>
                <a:cubicBezTo>
                  <a:pt x="104" y="37"/>
                  <a:pt x="103" y="36"/>
                  <a:pt x="102" y="35"/>
                </a:cubicBezTo>
                <a:cubicBezTo>
                  <a:pt x="98" y="30"/>
                  <a:pt x="93" y="28"/>
                  <a:pt x="87" y="28"/>
                </a:cubicBezTo>
                <a:cubicBezTo>
                  <a:pt x="85" y="28"/>
                  <a:pt x="83" y="28"/>
                  <a:pt x="81" y="28"/>
                </a:cubicBezTo>
                <a:cubicBezTo>
                  <a:pt x="75" y="30"/>
                  <a:pt x="70" y="33"/>
                  <a:pt x="66" y="36"/>
                </a:cubicBezTo>
                <a:cubicBezTo>
                  <a:pt x="51" y="45"/>
                  <a:pt x="39" y="58"/>
                  <a:pt x="31" y="74"/>
                </a:cubicBezTo>
                <a:cubicBezTo>
                  <a:pt x="30" y="76"/>
                  <a:pt x="29" y="78"/>
                  <a:pt x="29" y="81"/>
                </a:cubicBezTo>
                <a:cubicBezTo>
                  <a:pt x="27" y="88"/>
                  <a:pt x="29" y="95"/>
                  <a:pt x="35" y="100"/>
                </a:cubicBezTo>
                <a:cubicBezTo>
                  <a:pt x="36" y="101"/>
                  <a:pt x="38" y="102"/>
                  <a:pt x="39" y="103"/>
                </a:cubicBezTo>
                <a:cubicBezTo>
                  <a:pt x="40" y="104"/>
                  <a:pt x="40" y="104"/>
                  <a:pt x="41" y="10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3" y="106"/>
                  <a:pt x="44" y="107"/>
                  <a:pt x="45" y="107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108"/>
                  <a:pt x="45" y="108"/>
                  <a:pt x="45" y="109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8" y="134"/>
                  <a:pt x="28" y="135"/>
                  <a:pt x="27" y="135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1" y="135"/>
                  <a:pt x="16" y="133"/>
                  <a:pt x="12" y="129"/>
                </a:cubicBezTo>
                <a:cubicBezTo>
                  <a:pt x="11" y="128"/>
                  <a:pt x="10" y="128"/>
                  <a:pt x="10" y="128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9" y="121"/>
                  <a:pt x="8" y="118"/>
                  <a:pt x="8" y="114"/>
                </a:cubicBezTo>
                <a:cubicBezTo>
                  <a:pt x="8" y="99"/>
                  <a:pt x="12" y="85"/>
                  <a:pt x="20" y="70"/>
                </a:cubicBezTo>
                <a:cubicBezTo>
                  <a:pt x="31" y="51"/>
                  <a:pt x="45" y="36"/>
                  <a:pt x="64" y="24"/>
                </a:cubicBezTo>
                <a:cubicBezTo>
                  <a:pt x="76" y="16"/>
                  <a:pt x="89" y="11"/>
                  <a:pt x="102" y="9"/>
                </a:cubicBezTo>
                <a:cubicBezTo>
                  <a:pt x="103" y="9"/>
                  <a:pt x="105" y="8"/>
                  <a:pt x="107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7" y="9"/>
                  <a:pt x="128" y="10"/>
                  <a:pt x="128" y="10"/>
                </a:cubicBezTo>
                <a:cubicBezTo>
                  <a:pt x="130" y="12"/>
                  <a:pt x="131" y="14"/>
                  <a:pt x="132" y="16"/>
                </a:cubicBezTo>
                <a:cubicBezTo>
                  <a:pt x="134" y="19"/>
                  <a:pt x="135" y="22"/>
                  <a:pt x="136" y="26"/>
                </a:cubicBezTo>
                <a:lnTo>
                  <a:pt x="13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56317" y="2184520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60243" y="1943303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2246409" y="3625393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50335" y="3384176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3" name="矩形 32"/>
          <p:cNvSpPr/>
          <p:nvPr/>
        </p:nvSpPr>
        <p:spPr>
          <a:xfrm>
            <a:off x="2236501" y="5066266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40427" y="4825049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pic>
        <p:nvPicPr>
          <p:cNvPr id="41" name="图片 40" descr="房间里有白色的椅子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93"/>
          <a:stretch>
            <a:fillRect/>
          </a:stretch>
        </p:blipFill>
        <p:spPr>
          <a:xfrm>
            <a:off x="6478859" y="1538868"/>
            <a:ext cx="4650059" cy="45771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http://img.hb.aicdn.com/07bb25fdbeeb5256e8869fabbc584498d2dfe9f652f3-5ZibT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0726" y="1279391"/>
            <a:ext cx="2847140" cy="540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图片包含 室内, 桌子, 房间, 绿色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4" r="10396"/>
          <a:stretch>
            <a:fillRect/>
          </a:stretch>
        </p:blipFill>
        <p:spPr>
          <a:xfrm>
            <a:off x="8850313" y="2019943"/>
            <a:ext cx="2172463" cy="376753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38510" y="4374704"/>
            <a:ext cx="2956556" cy="1306833"/>
            <a:chOff x="8039104" y="2097834"/>
            <a:chExt cx="2956556" cy="1306833"/>
          </a:xfrm>
        </p:grpSpPr>
        <p:sp>
          <p:nvSpPr>
            <p:cNvPr id="8" name="文本框 7"/>
            <p:cNvSpPr txBox="1"/>
            <p:nvPr/>
          </p:nvSpPr>
          <p:spPr>
            <a:xfrm>
              <a:off x="8039104" y="2097834"/>
              <a:ext cx="25413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b="0" spc="10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添加文本信息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39104" y="2497944"/>
              <a:ext cx="2956556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75092" y="2229174"/>
            <a:ext cx="5054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2400" b="0" spc="10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11" name="矩形 10"/>
          <p:cNvSpPr/>
          <p:nvPr/>
        </p:nvSpPr>
        <p:spPr>
          <a:xfrm>
            <a:off x="875092" y="3035310"/>
            <a:ext cx="722896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97751" y="4374704"/>
            <a:ext cx="2956556" cy="1306833"/>
            <a:chOff x="8039104" y="2097834"/>
            <a:chExt cx="2956556" cy="1306833"/>
          </a:xfrm>
        </p:grpSpPr>
        <p:sp>
          <p:nvSpPr>
            <p:cNvPr id="13" name="文本框 12"/>
            <p:cNvSpPr txBox="1"/>
            <p:nvPr/>
          </p:nvSpPr>
          <p:spPr>
            <a:xfrm>
              <a:off x="8039104" y="2097834"/>
              <a:ext cx="25413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b="0" spc="10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添加文本信息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39104" y="2497944"/>
              <a:ext cx="2956556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32152" y="4838324"/>
            <a:ext cx="5054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6" name="矩形 5"/>
          <p:cNvSpPr/>
          <p:nvPr/>
        </p:nvSpPr>
        <p:spPr>
          <a:xfrm>
            <a:off x="1641518" y="5209429"/>
            <a:ext cx="900824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15845" y="1802405"/>
            <a:ext cx="1650380" cy="1650380"/>
          </a:xfrm>
          <a:prstGeom prst="ellipse">
            <a:avLst/>
          </a:prstGeom>
          <a:noFill/>
          <a:ln w="1270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stats_150561"/>
          <p:cNvSpPr>
            <a:spLocks noChangeAspect="1"/>
          </p:cNvSpPr>
          <p:nvPr/>
        </p:nvSpPr>
        <p:spPr bwMode="auto">
          <a:xfrm>
            <a:off x="1879461" y="2456494"/>
            <a:ext cx="523147" cy="342202"/>
          </a:xfrm>
          <a:custGeom>
            <a:avLst/>
            <a:gdLst>
              <a:gd name="T0" fmla="*/ 2907 w 3311"/>
              <a:gd name="T1" fmla="*/ 0 h 2169"/>
              <a:gd name="T2" fmla="*/ 2503 w 3311"/>
              <a:gd name="T3" fmla="*/ 404 h 2169"/>
              <a:gd name="T4" fmla="*/ 2563 w 3311"/>
              <a:gd name="T5" fmla="*/ 616 h 2169"/>
              <a:gd name="T6" fmla="*/ 2175 w 3311"/>
              <a:gd name="T7" fmla="*/ 1061 h 2169"/>
              <a:gd name="T8" fmla="*/ 1999 w 3311"/>
              <a:gd name="T9" fmla="*/ 1021 h 2169"/>
              <a:gd name="T10" fmla="*/ 1776 w 3311"/>
              <a:gd name="T11" fmla="*/ 1088 h 2169"/>
              <a:gd name="T12" fmla="*/ 1565 w 3311"/>
              <a:gd name="T13" fmla="*/ 908 h 2169"/>
              <a:gd name="T14" fmla="*/ 1594 w 3311"/>
              <a:gd name="T15" fmla="*/ 756 h 2169"/>
              <a:gd name="T16" fmla="*/ 1190 w 3311"/>
              <a:gd name="T17" fmla="*/ 352 h 2169"/>
              <a:gd name="T18" fmla="*/ 786 w 3311"/>
              <a:gd name="T19" fmla="*/ 756 h 2169"/>
              <a:gd name="T20" fmla="*/ 856 w 3311"/>
              <a:gd name="T21" fmla="*/ 983 h 2169"/>
              <a:gd name="T22" fmla="*/ 545 w 3311"/>
              <a:gd name="T23" fmla="*/ 1386 h 2169"/>
              <a:gd name="T24" fmla="*/ 404 w 3311"/>
              <a:gd name="T25" fmla="*/ 1361 h 2169"/>
              <a:gd name="T26" fmla="*/ 0 w 3311"/>
              <a:gd name="T27" fmla="*/ 1765 h 2169"/>
              <a:gd name="T28" fmla="*/ 404 w 3311"/>
              <a:gd name="T29" fmla="*/ 2169 h 2169"/>
              <a:gd name="T30" fmla="*/ 808 w 3311"/>
              <a:gd name="T31" fmla="*/ 1765 h 2169"/>
              <a:gd name="T32" fmla="*/ 735 w 3311"/>
              <a:gd name="T33" fmla="*/ 1533 h 2169"/>
              <a:gd name="T34" fmla="*/ 1044 w 3311"/>
              <a:gd name="T35" fmla="*/ 1132 h 2169"/>
              <a:gd name="T36" fmla="*/ 1190 w 3311"/>
              <a:gd name="T37" fmla="*/ 1160 h 2169"/>
              <a:gd name="T38" fmla="*/ 1412 w 3311"/>
              <a:gd name="T39" fmla="*/ 1093 h 2169"/>
              <a:gd name="T40" fmla="*/ 1624 w 3311"/>
              <a:gd name="T41" fmla="*/ 1274 h 2169"/>
              <a:gd name="T42" fmla="*/ 1595 w 3311"/>
              <a:gd name="T43" fmla="*/ 1425 h 2169"/>
              <a:gd name="T44" fmla="*/ 1999 w 3311"/>
              <a:gd name="T45" fmla="*/ 1829 h 2169"/>
              <a:gd name="T46" fmla="*/ 2403 w 3311"/>
              <a:gd name="T47" fmla="*/ 1425 h 2169"/>
              <a:gd name="T48" fmla="*/ 2350 w 3311"/>
              <a:gd name="T49" fmla="*/ 1225 h 2169"/>
              <a:gd name="T50" fmla="*/ 2744 w 3311"/>
              <a:gd name="T51" fmla="*/ 773 h 2169"/>
              <a:gd name="T52" fmla="*/ 2907 w 3311"/>
              <a:gd name="T53" fmla="*/ 808 h 2169"/>
              <a:gd name="T54" fmla="*/ 3311 w 3311"/>
              <a:gd name="T55" fmla="*/ 404 h 2169"/>
              <a:gd name="T56" fmla="*/ 2907 w 3311"/>
              <a:gd name="T57" fmla="*/ 0 h 2169"/>
              <a:gd name="T58" fmla="*/ 2907 w 3311"/>
              <a:gd name="T59" fmla="*/ 568 h 2169"/>
              <a:gd name="T60" fmla="*/ 2743 w 3311"/>
              <a:gd name="T61" fmla="*/ 404 h 2169"/>
              <a:gd name="T62" fmla="*/ 2907 w 3311"/>
              <a:gd name="T63" fmla="*/ 240 h 2169"/>
              <a:gd name="T64" fmla="*/ 3071 w 3311"/>
              <a:gd name="T65" fmla="*/ 404 h 2169"/>
              <a:gd name="T66" fmla="*/ 2907 w 3311"/>
              <a:gd name="T67" fmla="*/ 568 h 2169"/>
              <a:gd name="T68" fmla="*/ 1999 w 3311"/>
              <a:gd name="T69" fmla="*/ 1589 h 2169"/>
              <a:gd name="T70" fmla="*/ 1835 w 3311"/>
              <a:gd name="T71" fmla="*/ 1425 h 2169"/>
              <a:gd name="T72" fmla="*/ 1999 w 3311"/>
              <a:gd name="T73" fmla="*/ 1261 h 2169"/>
              <a:gd name="T74" fmla="*/ 2163 w 3311"/>
              <a:gd name="T75" fmla="*/ 1425 h 2169"/>
              <a:gd name="T76" fmla="*/ 1999 w 3311"/>
              <a:gd name="T77" fmla="*/ 1589 h 2169"/>
              <a:gd name="T78" fmla="*/ 1190 w 3311"/>
              <a:gd name="T79" fmla="*/ 920 h 2169"/>
              <a:gd name="T80" fmla="*/ 1026 w 3311"/>
              <a:gd name="T81" fmla="*/ 756 h 2169"/>
              <a:gd name="T82" fmla="*/ 1190 w 3311"/>
              <a:gd name="T83" fmla="*/ 592 h 2169"/>
              <a:gd name="T84" fmla="*/ 1354 w 3311"/>
              <a:gd name="T85" fmla="*/ 756 h 2169"/>
              <a:gd name="T86" fmla="*/ 1190 w 3311"/>
              <a:gd name="T87" fmla="*/ 920 h 2169"/>
              <a:gd name="T88" fmla="*/ 568 w 3311"/>
              <a:gd name="T89" fmla="*/ 1765 h 2169"/>
              <a:gd name="T90" fmla="*/ 404 w 3311"/>
              <a:gd name="T91" fmla="*/ 1929 h 2169"/>
              <a:gd name="T92" fmla="*/ 240 w 3311"/>
              <a:gd name="T93" fmla="*/ 1765 h 2169"/>
              <a:gd name="T94" fmla="*/ 404 w 3311"/>
              <a:gd name="T95" fmla="*/ 1601 h 2169"/>
              <a:gd name="T96" fmla="*/ 568 w 3311"/>
              <a:gd name="T97" fmla="*/ 1765 h 2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11" h="2169">
                <a:moveTo>
                  <a:pt x="2907" y="0"/>
                </a:moveTo>
                <a:cubicBezTo>
                  <a:pt x="2684" y="0"/>
                  <a:pt x="2503" y="181"/>
                  <a:pt x="2503" y="404"/>
                </a:cubicBezTo>
                <a:cubicBezTo>
                  <a:pt x="2503" y="481"/>
                  <a:pt x="2525" y="554"/>
                  <a:pt x="2563" y="616"/>
                </a:cubicBezTo>
                <a:lnTo>
                  <a:pt x="2175" y="1061"/>
                </a:lnTo>
                <a:cubicBezTo>
                  <a:pt x="2122" y="1036"/>
                  <a:pt x="2062" y="1021"/>
                  <a:pt x="1999" y="1021"/>
                </a:cubicBezTo>
                <a:cubicBezTo>
                  <a:pt x="1917" y="1021"/>
                  <a:pt x="1840" y="1046"/>
                  <a:pt x="1776" y="1088"/>
                </a:cubicBezTo>
                <a:lnTo>
                  <a:pt x="1565" y="908"/>
                </a:lnTo>
                <a:cubicBezTo>
                  <a:pt x="1584" y="861"/>
                  <a:pt x="1594" y="809"/>
                  <a:pt x="1594" y="756"/>
                </a:cubicBezTo>
                <a:cubicBezTo>
                  <a:pt x="1594" y="533"/>
                  <a:pt x="1413" y="352"/>
                  <a:pt x="1190" y="352"/>
                </a:cubicBezTo>
                <a:cubicBezTo>
                  <a:pt x="968" y="352"/>
                  <a:pt x="786" y="533"/>
                  <a:pt x="786" y="756"/>
                </a:cubicBezTo>
                <a:cubicBezTo>
                  <a:pt x="786" y="840"/>
                  <a:pt x="812" y="918"/>
                  <a:pt x="856" y="983"/>
                </a:cubicBezTo>
                <a:lnTo>
                  <a:pt x="545" y="1386"/>
                </a:lnTo>
                <a:cubicBezTo>
                  <a:pt x="501" y="1370"/>
                  <a:pt x="454" y="1361"/>
                  <a:pt x="404" y="1361"/>
                </a:cubicBezTo>
                <a:cubicBezTo>
                  <a:pt x="181" y="1361"/>
                  <a:pt x="0" y="1542"/>
                  <a:pt x="0" y="1765"/>
                </a:cubicBezTo>
                <a:cubicBezTo>
                  <a:pt x="0" y="1988"/>
                  <a:pt x="181" y="2169"/>
                  <a:pt x="404" y="2169"/>
                </a:cubicBezTo>
                <a:cubicBezTo>
                  <a:pt x="627" y="2169"/>
                  <a:pt x="808" y="1988"/>
                  <a:pt x="808" y="1765"/>
                </a:cubicBezTo>
                <a:cubicBezTo>
                  <a:pt x="808" y="1679"/>
                  <a:pt x="781" y="1599"/>
                  <a:pt x="735" y="1533"/>
                </a:cubicBezTo>
                <a:lnTo>
                  <a:pt x="1044" y="1132"/>
                </a:lnTo>
                <a:cubicBezTo>
                  <a:pt x="1090" y="1150"/>
                  <a:pt x="1139" y="1160"/>
                  <a:pt x="1190" y="1160"/>
                </a:cubicBezTo>
                <a:cubicBezTo>
                  <a:pt x="1272" y="1160"/>
                  <a:pt x="1349" y="1135"/>
                  <a:pt x="1412" y="1093"/>
                </a:cubicBezTo>
                <a:lnTo>
                  <a:pt x="1624" y="1274"/>
                </a:lnTo>
                <a:cubicBezTo>
                  <a:pt x="1606" y="1321"/>
                  <a:pt x="1595" y="1372"/>
                  <a:pt x="1595" y="1425"/>
                </a:cubicBezTo>
                <a:cubicBezTo>
                  <a:pt x="1595" y="1648"/>
                  <a:pt x="1776" y="1829"/>
                  <a:pt x="1999" y="1829"/>
                </a:cubicBezTo>
                <a:cubicBezTo>
                  <a:pt x="2222" y="1829"/>
                  <a:pt x="2403" y="1648"/>
                  <a:pt x="2403" y="1425"/>
                </a:cubicBezTo>
                <a:cubicBezTo>
                  <a:pt x="2403" y="1352"/>
                  <a:pt x="2384" y="1284"/>
                  <a:pt x="2350" y="1225"/>
                </a:cubicBezTo>
                <a:lnTo>
                  <a:pt x="2744" y="773"/>
                </a:lnTo>
                <a:cubicBezTo>
                  <a:pt x="2794" y="795"/>
                  <a:pt x="2849" y="808"/>
                  <a:pt x="2907" y="808"/>
                </a:cubicBezTo>
                <a:cubicBezTo>
                  <a:pt x="3130" y="808"/>
                  <a:pt x="3311" y="627"/>
                  <a:pt x="3311" y="404"/>
                </a:cubicBezTo>
                <a:cubicBezTo>
                  <a:pt x="3311" y="181"/>
                  <a:pt x="3130" y="0"/>
                  <a:pt x="2907" y="0"/>
                </a:cubicBezTo>
                <a:close/>
                <a:moveTo>
                  <a:pt x="2907" y="568"/>
                </a:moveTo>
                <a:cubicBezTo>
                  <a:pt x="2816" y="568"/>
                  <a:pt x="2743" y="494"/>
                  <a:pt x="2743" y="404"/>
                </a:cubicBezTo>
                <a:cubicBezTo>
                  <a:pt x="2743" y="313"/>
                  <a:pt x="2816" y="240"/>
                  <a:pt x="2907" y="240"/>
                </a:cubicBezTo>
                <a:cubicBezTo>
                  <a:pt x="2997" y="240"/>
                  <a:pt x="3071" y="313"/>
                  <a:pt x="3071" y="404"/>
                </a:cubicBezTo>
                <a:cubicBezTo>
                  <a:pt x="3071" y="494"/>
                  <a:pt x="2997" y="568"/>
                  <a:pt x="2907" y="568"/>
                </a:cubicBezTo>
                <a:close/>
                <a:moveTo>
                  <a:pt x="1999" y="1589"/>
                </a:moveTo>
                <a:cubicBezTo>
                  <a:pt x="1909" y="1589"/>
                  <a:pt x="1835" y="1516"/>
                  <a:pt x="1835" y="1425"/>
                </a:cubicBezTo>
                <a:cubicBezTo>
                  <a:pt x="1835" y="1335"/>
                  <a:pt x="1909" y="1261"/>
                  <a:pt x="1999" y="1261"/>
                </a:cubicBezTo>
                <a:cubicBezTo>
                  <a:pt x="2089" y="1261"/>
                  <a:pt x="2163" y="1335"/>
                  <a:pt x="2163" y="1425"/>
                </a:cubicBezTo>
                <a:cubicBezTo>
                  <a:pt x="2163" y="1516"/>
                  <a:pt x="2089" y="1589"/>
                  <a:pt x="1999" y="1589"/>
                </a:cubicBezTo>
                <a:close/>
                <a:moveTo>
                  <a:pt x="1190" y="920"/>
                </a:moveTo>
                <a:cubicBezTo>
                  <a:pt x="1100" y="920"/>
                  <a:pt x="1026" y="846"/>
                  <a:pt x="1026" y="756"/>
                </a:cubicBezTo>
                <a:cubicBezTo>
                  <a:pt x="1026" y="665"/>
                  <a:pt x="1100" y="592"/>
                  <a:pt x="1190" y="592"/>
                </a:cubicBezTo>
                <a:cubicBezTo>
                  <a:pt x="1281" y="592"/>
                  <a:pt x="1354" y="665"/>
                  <a:pt x="1354" y="756"/>
                </a:cubicBezTo>
                <a:cubicBezTo>
                  <a:pt x="1354" y="846"/>
                  <a:pt x="1281" y="920"/>
                  <a:pt x="1190" y="920"/>
                </a:cubicBezTo>
                <a:close/>
                <a:moveTo>
                  <a:pt x="568" y="1765"/>
                </a:moveTo>
                <a:cubicBezTo>
                  <a:pt x="568" y="1855"/>
                  <a:pt x="494" y="1929"/>
                  <a:pt x="404" y="1929"/>
                </a:cubicBezTo>
                <a:cubicBezTo>
                  <a:pt x="314" y="1929"/>
                  <a:pt x="240" y="1855"/>
                  <a:pt x="240" y="1765"/>
                </a:cubicBezTo>
                <a:cubicBezTo>
                  <a:pt x="240" y="1675"/>
                  <a:pt x="314" y="1601"/>
                  <a:pt x="404" y="1601"/>
                </a:cubicBezTo>
                <a:cubicBezTo>
                  <a:pt x="494" y="1601"/>
                  <a:pt x="568" y="1675"/>
                  <a:pt x="568" y="1765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</p:sp>
      <p:sp>
        <p:nvSpPr>
          <p:cNvPr id="11" name="椭圆 10"/>
          <p:cNvSpPr/>
          <p:nvPr/>
        </p:nvSpPr>
        <p:spPr>
          <a:xfrm>
            <a:off x="3952488" y="1773379"/>
            <a:ext cx="1650380" cy="1650380"/>
          </a:xfrm>
          <a:prstGeom prst="ellipse">
            <a:avLst/>
          </a:prstGeom>
          <a:noFill/>
          <a:ln w="1270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stats_150561"/>
          <p:cNvSpPr>
            <a:spLocks noChangeAspect="1"/>
          </p:cNvSpPr>
          <p:nvPr/>
        </p:nvSpPr>
        <p:spPr bwMode="auto">
          <a:xfrm>
            <a:off x="4575755" y="2357265"/>
            <a:ext cx="403845" cy="403291"/>
          </a:xfrm>
          <a:custGeom>
            <a:avLst/>
            <a:gdLst>
              <a:gd name="connsiteX0" fmla="*/ 320375 w 603265"/>
              <a:gd name="connsiteY0" fmla="*/ 466997 h 602437"/>
              <a:gd name="connsiteX1" fmla="*/ 516700 w 603265"/>
              <a:gd name="connsiteY1" fmla="*/ 466997 h 602437"/>
              <a:gd name="connsiteX2" fmla="*/ 516700 w 603265"/>
              <a:gd name="connsiteY2" fmla="*/ 516078 h 602437"/>
              <a:gd name="connsiteX3" fmla="*/ 320375 w 603265"/>
              <a:gd name="connsiteY3" fmla="*/ 516078 h 602437"/>
              <a:gd name="connsiteX4" fmla="*/ 320375 w 603265"/>
              <a:gd name="connsiteY4" fmla="*/ 390787 h 602437"/>
              <a:gd name="connsiteX5" fmla="*/ 516700 w 603265"/>
              <a:gd name="connsiteY5" fmla="*/ 390787 h 602437"/>
              <a:gd name="connsiteX6" fmla="*/ 516700 w 603265"/>
              <a:gd name="connsiteY6" fmla="*/ 439868 h 602437"/>
              <a:gd name="connsiteX7" fmla="*/ 320375 w 603265"/>
              <a:gd name="connsiteY7" fmla="*/ 439868 h 602437"/>
              <a:gd name="connsiteX8" fmla="*/ 320375 w 603265"/>
              <a:gd name="connsiteY8" fmla="*/ 314783 h 602437"/>
              <a:gd name="connsiteX9" fmla="*/ 516700 w 603265"/>
              <a:gd name="connsiteY9" fmla="*/ 314783 h 602437"/>
              <a:gd name="connsiteX10" fmla="*/ 516700 w 603265"/>
              <a:gd name="connsiteY10" fmla="*/ 363864 h 602437"/>
              <a:gd name="connsiteX11" fmla="*/ 320375 w 603265"/>
              <a:gd name="connsiteY11" fmla="*/ 363864 h 602437"/>
              <a:gd name="connsiteX12" fmla="*/ 320375 w 603265"/>
              <a:gd name="connsiteY12" fmla="*/ 238573 h 602437"/>
              <a:gd name="connsiteX13" fmla="*/ 516700 w 603265"/>
              <a:gd name="connsiteY13" fmla="*/ 238573 h 602437"/>
              <a:gd name="connsiteX14" fmla="*/ 516700 w 603265"/>
              <a:gd name="connsiteY14" fmla="*/ 287654 h 602437"/>
              <a:gd name="connsiteX15" fmla="*/ 320375 w 603265"/>
              <a:gd name="connsiteY15" fmla="*/ 287654 h 602437"/>
              <a:gd name="connsiteX16" fmla="*/ 320375 w 603265"/>
              <a:gd name="connsiteY16" fmla="*/ 162569 h 602437"/>
              <a:gd name="connsiteX17" fmla="*/ 516700 w 603265"/>
              <a:gd name="connsiteY17" fmla="*/ 162569 h 602437"/>
              <a:gd name="connsiteX18" fmla="*/ 516700 w 603265"/>
              <a:gd name="connsiteY18" fmla="*/ 210201 h 602437"/>
              <a:gd name="connsiteX19" fmla="*/ 320375 w 603265"/>
              <a:gd name="connsiteY19" fmla="*/ 210201 h 602437"/>
              <a:gd name="connsiteX20" fmla="*/ 320375 w 603265"/>
              <a:gd name="connsiteY20" fmla="*/ 86358 h 602437"/>
              <a:gd name="connsiteX21" fmla="*/ 516700 w 603265"/>
              <a:gd name="connsiteY21" fmla="*/ 86358 h 602437"/>
              <a:gd name="connsiteX22" fmla="*/ 516700 w 603265"/>
              <a:gd name="connsiteY22" fmla="*/ 134197 h 602437"/>
              <a:gd name="connsiteX23" fmla="*/ 320375 w 603265"/>
              <a:gd name="connsiteY23" fmla="*/ 134197 h 602437"/>
              <a:gd name="connsiteX24" fmla="*/ 86565 w 603265"/>
              <a:gd name="connsiteY24" fmla="*/ 86358 h 602437"/>
              <a:gd name="connsiteX25" fmla="*/ 281648 w 603265"/>
              <a:gd name="connsiteY25" fmla="*/ 86358 h 602437"/>
              <a:gd name="connsiteX26" fmla="*/ 281648 w 603265"/>
              <a:gd name="connsiteY26" fmla="*/ 516078 h 602437"/>
              <a:gd name="connsiteX27" fmla="*/ 86565 w 603265"/>
              <a:gd name="connsiteY27" fmla="*/ 516078 h 602437"/>
              <a:gd name="connsiteX28" fmla="*/ 34878 w 603265"/>
              <a:gd name="connsiteY28" fmla="*/ 34831 h 602437"/>
              <a:gd name="connsiteX29" fmla="*/ 34878 w 603265"/>
              <a:gd name="connsiteY29" fmla="*/ 567607 h 602437"/>
              <a:gd name="connsiteX30" fmla="*/ 568387 w 603265"/>
              <a:gd name="connsiteY30" fmla="*/ 567607 h 602437"/>
              <a:gd name="connsiteX31" fmla="*/ 568387 w 603265"/>
              <a:gd name="connsiteY31" fmla="*/ 34831 h 602437"/>
              <a:gd name="connsiteX32" fmla="*/ 0 w 603265"/>
              <a:gd name="connsiteY32" fmla="*/ 0 h 602437"/>
              <a:gd name="connsiteX33" fmla="*/ 603265 w 603265"/>
              <a:gd name="connsiteY33" fmla="*/ 0 h 602437"/>
              <a:gd name="connsiteX34" fmla="*/ 603265 w 603265"/>
              <a:gd name="connsiteY34" fmla="*/ 602437 h 602437"/>
              <a:gd name="connsiteX35" fmla="*/ 0 w 603265"/>
              <a:gd name="connsiteY35" fmla="*/ 602437 h 60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3265" h="602437">
                <a:moveTo>
                  <a:pt x="320375" y="466997"/>
                </a:moveTo>
                <a:lnTo>
                  <a:pt x="516700" y="466997"/>
                </a:lnTo>
                <a:lnTo>
                  <a:pt x="516700" y="516078"/>
                </a:lnTo>
                <a:lnTo>
                  <a:pt x="320375" y="516078"/>
                </a:lnTo>
                <a:close/>
                <a:moveTo>
                  <a:pt x="320375" y="390787"/>
                </a:moveTo>
                <a:lnTo>
                  <a:pt x="516700" y="390787"/>
                </a:lnTo>
                <a:lnTo>
                  <a:pt x="516700" y="439868"/>
                </a:lnTo>
                <a:lnTo>
                  <a:pt x="320375" y="439868"/>
                </a:lnTo>
                <a:close/>
                <a:moveTo>
                  <a:pt x="320375" y="314783"/>
                </a:moveTo>
                <a:lnTo>
                  <a:pt x="516700" y="314783"/>
                </a:lnTo>
                <a:lnTo>
                  <a:pt x="516700" y="363864"/>
                </a:lnTo>
                <a:lnTo>
                  <a:pt x="320375" y="363864"/>
                </a:lnTo>
                <a:close/>
                <a:moveTo>
                  <a:pt x="320375" y="238573"/>
                </a:moveTo>
                <a:lnTo>
                  <a:pt x="516700" y="238573"/>
                </a:lnTo>
                <a:lnTo>
                  <a:pt x="516700" y="287654"/>
                </a:lnTo>
                <a:lnTo>
                  <a:pt x="320375" y="287654"/>
                </a:lnTo>
                <a:close/>
                <a:moveTo>
                  <a:pt x="320375" y="162569"/>
                </a:moveTo>
                <a:lnTo>
                  <a:pt x="516700" y="162569"/>
                </a:lnTo>
                <a:lnTo>
                  <a:pt x="516700" y="210201"/>
                </a:lnTo>
                <a:lnTo>
                  <a:pt x="320375" y="210201"/>
                </a:lnTo>
                <a:close/>
                <a:moveTo>
                  <a:pt x="320375" y="86358"/>
                </a:moveTo>
                <a:lnTo>
                  <a:pt x="516700" y="86358"/>
                </a:lnTo>
                <a:lnTo>
                  <a:pt x="516700" y="134197"/>
                </a:lnTo>
                <a:lnTo>
                  <a:pt x="320375" y="134197"/>
                </a:lnTo>
                <a:close/>
                <a:moveTo>
                  <a:pt x="86565" y="86358"/>
                </a:moveTo>
                <a:lnTo>
                  <a:pt x="281648" y="86358"/>
                </a:lnTo>
                <a:lnTo>
                  <a:pt x="281648" y="516078"/>
                </a:lnTo>
                <a:lnTo>
                  <a:pt x="86565" y="516078"/>
                </a:lnTo>
                <a:close/>
                <a:moveTo>
                  <a:pt x="34878" y="34831"/>
                </a:moveTo>
                <a:lnTo>
                  <a:pt x="34878" y="567607"/>
                </a:lnTo>
                <a:lnTo>
                  <a:pt x="568387" y="567607"/>
                </a:lnTo>
                <a:lnTo>
                  <a:pt x="568387" y="34831"/>
                </a:lnTo>
                <a:close/>
                <a:moveTo>
                  <a:pt x="0" y="0"/>
                </a:moveTo>
                <a:lnTo>
                  <a:pt x="603265" y="0"/>
                </a:lnTo>
                <a:lnTo>
                  <a:pt x="603265" y="602437"/>
                </a:lnTo>
                <a:lnTo>
                  <a:pt x="0" y="602437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9131" y="1744353"/>
            <a:ext cx="1650380" cy="1650380"/>
          </a:xfrm>
          <a:prstGeom prst="ellipse">
            <a:avLst/>
          </a:prstGeom>
          <a:noFill/>
          <a:ln w="1270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stats_150561"/>
          <p:cNvSpPr>
            <a:spLocks noChangeAspect="1"/>
          </p:cNvSpPr>
          <p:nvPr/>
        </p:nvSpPr>
        <p:spPr bwMode="auto">
          <a:xfrm>
            <a:off x="7258664" y="2357265"/>
            <a:ext cx="397068" cy="396515"/>
          </a:xfrm>
          <a:custGeom>
            <a:avLst/>
            <a:gdLst>
              <a:gd name="connsiteX0" fmla="*/ 485208 w 606933"/>
              <a:gd name="connsiteY0" fmla="*/ 307595 h 606087"/>
              <a:gd name="connsiteX1" fmla="*/ 606933 w 606933"/>
              <a:gd name="connsiteY1" fmla="*/ 307595 h 606087"/>
              <a:gd name="connsiteX2" fmla="*/ 606933 w 606933"/>
              <a:gd name="connsiteY2" fmla="*/ 606087 h 606087"/>
              <a:gd name="connsiteX3" fmla="*/ 485208 w 606933"/>
              <a:gd name="connsiteY3" fmla="*/ 606087 h 606087"/>
              <a:gd name="connsiteX4" fmla="*/ 121725 w 606933"/>
              <a:gd name="connsiteY4" fmla="*/ 163359 h 606087"/>
              <a:gd name="connsiteX5" fmla="*/ 121725 w 606933"/>
              <a:gd name="connsiteY5" fmla="*/ 606087 h 606087"/>
              <a:gd name="connsiteX6" fmla="*/ 0 w 606933"/>
              <a:gd name="connsiteY6" fmla="*/ 606087 h 606087"/>
              <a:gd name="connsiteX7" fmla="*/ 0 w 606933"/>
              <a:gd name="connsiteY7" fmla="*/ 224893 h 606087"/>
              <a:gd name="connsiteX8" fmla="*/ 364380 w 606933"/>
              <a:gd name="connsiteY8" fmla="*/ 62027 h 606087"/>
              <a:gd name="connsiteX9" fmla="*/ 404389 w 606933"/>
              <a:gd name="connsiteY9" fmla="*/ 62027 h 606087"/>
              <a:gd name="connsiteX10" fmla="*/ 404389 w 606933"/>
              <a:gd name="connsiteY10" fmla="*/ 136153 h 606087"/>
              <a:gd name="connsiteX11" fmla="*/ 445197 w 606933"/>
              <a:gd name="connsiteY11" fmla="*/ 136153 h 606087"/>
              <a:gd name="connsiteX12" fmla="*/ 445197 w 606933"/>
              <a:gd name="connsiteY12" fmla="*/ 606087 h 606087"/>
              <a:gd name="connsiteX13" fmla="*/ 323472 w 606933"/>
              <a:gd name="connsiteY13" fmla="*/ 606087 h 606087"/>
              <a:gd name="connsiteX14" fmla="*/ 323472 w 606933"/>
              <a:gd name="connsiteY14" fmla="*/ 136153 h 606087"/>
              <a:gd name="connsiteX15" fmla="*/ 364380 w 606933"/>
              <a:gd name="connsiteY15" fmla="*/ 136153 h 606087"/>
              <a:gd name="connsiteX16" fmla="*/ 161736 w 606933"/>
              <a:gd name="connsiteY16" fmla="*/ 0 h 606087"/>
              <a:gd name="connsiteX17" fmla="*/ 283391 w 606933"/>
              <a:gd name="connsiteY17" fmla="*/ 0 h 606087"/>
              <a:gd name="connsiteX18" fmla="*/ 283391 w 606933"/>
              <a:gd name="connsiteY18" fmla="*/ 606087 h 606087"/>
              <a:gd name="connsiteX19" fmla="*/ 161736 w 606933"/>
              <a:gd name="connsiteY19" fmla="*/ 606087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6933" h="606087">
                <a:moveTo>
                  <a:pt x="485208" y="307595"/>
                </a:moveTo>
                <a:lnTo>
                  <a:pt x="606933" y="307595"/>
                </a:lnTo>
                <a:lnTo>
                  <a:pt x="606933" y="606087"/>
                </a:lnTo>
                <a:lnTo>
                  <a:pt x="485208" y="606087"/>
                </a:lnTo>
                <a:close/>
                <a:moveTo>
                  <a:pt x="121725" y="163359"/>
                </a:moveTo>
                <a:lnTo>
                  <a:pt x="121725" y="606087"/>
                </a:lnTo>
                <a:lnTo>
                  <a:pt x="0" y="606087"/>
                </a:lnTo>
                <a:lnTo>
                  <a:pt x="0" y="224893"/>
                </a:lnTo>
                <a:close/>
                <a:moveTo>
                  <a:pt x="364380" y="62027"/>
                </a:moveTo>
                <a:lnTo>
                  <a:pt x="404389" y="62027"/>
                </a:lnTo>
                <a:lnTo>
                  <a:pt x="404389" y="136153"/>
                </a:lnTo>
                <a:lnTo>
                  <a:pt x="445197" y="136153"/>
                </a:lnTo>
                <a:lnTo>
                  <a:pt x="445197" y="606087"/>
                </a:lnTo>
                <a:lnTo>
                  <a:pt x="323472" y="606087"/>
                </a:lnTo>
                <a:lnTo>
                  <a:pt x="323472" y="136153"/>
                </a:lnTo>
                <a:lnTo>
                  <a:pt x="364380" y="136153"/>
                </a:lnTo>
                <a:close/>
                <a:moveTo>
                  <a:pt x="161736" y="0"/>
                </a:moveTo>
                <a:lnTo>
                  <a:pt x="283391" y="0"/>
                </a:lnTo>
                <a:lnTo>
                  <a:pt x="283391" y="606087"/>
                </a:lnTo>
                <a:lnTo>
                  <a:pt x="161736" y="606087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225775" y="1726605"/>
            <a:ext cx="1650380" cy="1650380"/>
          </a:xfrm>
          <a:prstGeom prst="ellipse">
            <a:avLst/>
          </a:prstGeom>
          <a:noFill/>
          <a:ln w="1270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stats_150561"/>
          <p:cNvSpPr>
            <a:spLocks noChangeAspect="1"/>
          </p:cNvSpPr>
          <p:nvPr/>
        </p:nvSpPr>
        <p:spPr bwMode="auto">
          <a:xfrm>
            <a:off x="9848560" y="2297538"/>
            <a:ext cx="463979" cy="463018"/>
          </a:xfrm>
          <a:custGeom>
            <a:avLst/>
            <a:gdLst>
              <a:gd name="connsiteX0" fmla="*/ 294872 w 608829"/>
              <a:gd name="connsiteY0" fmla="*/ 177400 h 607568"/>
              <a:gd name="connsiteX1" fmla="*/ 335683 w 608829"/>
              <a:gd name="connsiteY1" fmla="*/ 187426 h 607568"/>
              <a:gd name="connsiteX2" fmla="*/ 387100 w 608829"/>
              <a:gd name="connsiteY2" fmla="*/ 221138 h 607568"/>
              <a:gd name="connsiteX3" fmla="*/ 321745 w 608829"/>
              <a:gd name="connsiteY3" fmla="*/ 286295 h 607568"/>
              <a:gd name="connsiteX4" fmla="*/ 236256 w 608829"/>
              <a:gd name="connsiteY4" fmla="*/ 286295 h 607568"/>
              <a:gd name="connsiteX5" fmla="*/ 109882 w 608829"/>
              <a:gd name="connsiteY5" fmla="*/ 412484 h 607568"/>
              <a:gd name="connsiteX6" fmla="*/ 109882 w 608829"/>
              <a:gd name="connsiteY6" fmla="*/ 497848 h 607568"/>
              <a:gd name="connsiteX7" fmla="*/ 195370 w 608829"/>
              <a:gd name="connsiteY7" fmla="*/ 497848 h 607568"/>
              <a:gd name="connsiteX8" fmla="*/ 253498 w 608829"/>
              <a:gd name="connsiteY8" fmla="*/ 439805 h 607568"/>
              <a:gd name="connsiteX9" fmla="*/ 374814 w 608829"/>
              <a:gd name="connsiteY9" fmla="*/ 447846 h 607568"/>
              <a:gd name="connsiteX10" fmla="*/ 260726 w 608829"/>
              <a:gd name="connsiteY10" fmla="*/ 563108 h 607568"/>
              <a:gd name="connsiteX11" fmla="*/ 44526 w 608829"/>
              <a:gd name="connsiteY11" fmla="*/ 563108 h 607568"/>
              <a:gd name="connsiteX12" fmla="*/ 44526 w 608829"/>
              <a:gd name="connsiteY12" fmla="*/ 347328 h 607568"/>
              <a:gd name="connsiteX13" fmla="*/ 170901 w 608829"/>
              <a:gd name="connsiteY13" fmla="*/ 221138 h 607568"/>
              <a:gd name="connsiteX14" fmla="*/ 176889 w 608829"/>
              <a:gd name="connsiteY14" fmla="*/ 215674 h 607568"/>
              <a:gd name="connsiteX15" fmla="*/ 294872 w 608829"/>
              <a:gd name="connsiteY15" fmla="*/ 177400 h 607568"/>
              <a:gd name="connsiteX16" fmla="*/ 455930 w 608829"/>
              <a:gd name="connsiteY16" fmla="*/ 0 h 607568"/>
              <a:gd name="connsiteX17" fmla="*/ 563990 w 608829"/>
              <a:gd name="connsiteY17" fmla="*/ 44453 h 607568"/>
              <a:gd name="connsiteX18" fmla="*/ 563990 w 608829"/>
              <a:gd name="connsiteY18" fmla="*/ 260200 h 607568"/>
              <a:gd name="connsiteX19" fmla="*/ 516388 w 608829"/>
              <a:gd name="connsiteY19" fmla="*/ 307720 h 607568"/>
              <a:gd name="connsiteX20" fmla="*/ 437602 w 608829"/>
              <a:gd name="connsiteY20" fmla="*/ 386370 h 607568"/>
              <a:gd name="connsiteX21" fmla="*/ 425005 w 608829"/>
              <a:gd name="connsiteY21" fmla="*/ 397708 h 607568"/>
              <a:gd name="connsiteX22" fmla="*/ 272906 w 608829"/>
              <a:gd name="connsiteY22" fmla="*/ 419974 h 607568"/>
              <a:gd name="connsiteX23" fmla="*/ 221483 w 608829"/>
              <a:gd name="connsiteY23" fmla="*/ 386370 h 607568"/>
              <a:gd name="connsiteX24" fmla="*/ 286742 w 608829"/>
              <a:gd name="connsiteY24" fmla="*/ 321223 h 607568"/>
              <a:gd name="connsiteX25" fmla="*/ 372343 w 608829"/>
              <a:gd name="connsiteY25" fmla="*/ 321223 h 607568"/>
              <a:gd name="connsiteX26" fmla="*/ 422423 w 608829"/>
              <a:gd name="connsiteY26" fmla="*/ 271126 h 607568"/>
              <a:gd name="connsiteX27" fmla="*/ 498731 w 608829"/>
              <a:gd name="connsiteY27" fmla="*/ 195053 h 607568"/>
              <a:gd name="connsiteX28" fmla="*/ 498731 w 608829"/>
              <a:gd name="connsiteY28" fmla="*/ 109600 h 607568"/>
              <a:gd name="connsiteX29" fmla="*/ 413130 w 608829"/>
              <a:gd name="connsiteY29" fmla="*/ 109600 h 607568"/>
              <a:gd name="connsiteX30" fmla="*/ 352518 w 608829"/>
              <a:gd name="connsiteY30" fmla="*/ 170211 h 607568"/>
              <a:gd name="connsiteX31" fmla="*/ 231189 w 608829"/>
              <a:gd name="connsiteY31" fmla="*/ 160933 h 607568"/>
              <a:gd name="connsiteX32" fmla="*/ 347871 w 608829"/>
              <a:gd name="connsiteY32" fmla="*/ 44453 h 607568"/>
              <a:gd name="connsiteX33" fmla="*/ 455930 w 608829"/>
              <a:gd name="connsiteY3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829" h="607568">
                <a:moveTo>
                  <a:pt x="294872" y="177400"/>
                </a:moveTo>
                <a:cubicBezTo>
                  <a:pt x="308774" y="178830"/>
                  <a:pt x="322519" y="182168"/>
                  <a:pt x="335683" y="187426"/>
                </a:cubicBezTo>
                <a:cubicBezTo>
                  <a:pt x="354164" y="194642"/>
                  <a:pt x="371923" y="205983"/>
                  <a:pt x="387100" y="221138"/>
                </a:cubicBezTo>
                <a:lnTo>
                  <a:pt x="321745" y="286295"/>
                </a:lnTo>
                <a:cubicBezTo>
                  <a:pt x="298204" y="262789"/>
                  <a:pt x="259797" y="262789"/>
                  <a:pt x="236256" y="286295"/>
                </a:cubicBezTo>
                <a:lnTo>
                  <a:pt x="109882" y="412484"/>
                </a:lnTo>
                <a:cubicBezTo>
                  <a:pt x="86238" y="435990"/>
                  <a:pt x="86238" y="474342"/>
                  <a:pt x="109882" y="497848"/>
                </a:cubicBezTo>
                <a:cubicBezTo>
                  <a:pt x="133422" y="521457"/>
                  <a:pt x="171830" y="521457"/>
                  <a:pt x="195370" y="497848"/>
                </a:cubicBezTo>
                <a:lnTo>
                  <a:pt x="253498" y="439805"/>
                </a:lnTo>
                <a:cubicBezTo>
                  <a:pt x="303264" y="459599"/>
                  <a:pt x="316686" y="461249"/>
                  <a:pt x="374814" y="447846"/>
                </a:cubicBezTo>
                <a:lnTo>
                  <a:pt x="260726" y="563108"/>
                </a:lnTo>
                <a:cubicBezTo>
                  <a:pt x="201255" y="622388"/>
                  <a:pt x="103997" y="622388"/>
                  <a:pt x="44526" y="563108"/>
                </a:cubicBezTo>
                <a:cubicBezTo>
                  <a:pt x="-14841" y="503724"/>
                  <a:pt x="-14841" y="406608"/>
                  <a:pt x="44526" y="347328"/>
                </a:cubicBezTo>
                <a:lnTo>
                  <a:pt x="170901" y="221138"/>
                </a:lnTo>
                <a:cubicBezTo>
                  <a:pt x="172656" y="219385"/>
                  <a:pt x="174721" y="217324"/>
                  <a:pt x="176889" y="215674"/>
                </a:cubicBezTo>
                <a:cubicBezTo>
                  <a:pt x="210031" y="185982"/>
                  <a:pt x="253163" y="173108"/>
                  <a:pt x="294872" y="177400"/>
                </a:cubicBezTo>
                <a:close/>
                <a:moveTo>
                  <a:pt x="455930" y="0"/>
                </a:moveTo>
                <a:cubicBezTo>
                  <a:pt x="495117" y="0"/>
                  <a:pt x="534303" y="14817"/>
                  <a:pt x="563990" y="44453"/>
                </a:cubicBezTo>
                <a:cubicBezTo>
                  <a:pt x="623776" y="104136"/>
                  <a:pt x="623776" y="200929"/>
                  <a:pt x="563990" y="260200"/>
                </a:cubicBezTo>
                <a:lnTo>
                  <a:pt x="516388" y="307720"/>
                </a:lnTo>
                <a:lnTo>
                  <a:pt x="437602" y="386370"/>
                </a:lnTo>
                <a:cubicBezTo>
                  <a:pt x="433782" y="390596"/>
                  <a:pt x="429135" y="394410"/>
                  <a:pt x="425005" y="397708"/>
                </a:cubicBezTo>
                <a:cubicBezTo>
                  <a:pt x="381120" y="432240"/>
                  <a:pt x="322986" y="439765"/>
                  <a:pt x="272906" y="419974"/>
                </a:cubicBezTo>
                <a:cubicBezTo>
                  <a:pt x="254319" y="412861"/>
                  <a:pt x="236662" y="401522"/>
                  <a:pt x="221483" y="386370"/>
                </a:cubicBezTo>
                <a:lnTo>
                  <a:pt x="286742" y="321223"/>
                </a:lnTo>
                <a:cubicBezTo>
                  <a:pt x="310388" y="344725"/>
                  <a:pt x="348697" y="344725"/>
                  <a:pt x="372343" y="321223"/>
                </a:cubicBezTo>
                <a:lnTo>
                  <a:pt x="422423" y="271126"/>
                </a:lnTo>
                <a:lnTo>
                  <a:pt x="498731" y="195053"/>
                </a:lnTo>
                <a:cubicBezTo>
                  <a:pt x="522274" y="171448"/>
                  <a:pt x="522274" y="133205"/>
                  <a:pt x="498731" y="109600"/>
                </a:cubicBezTo>
                <a:cubicBezTo>
                  <a:pt x="475085" y="86097"/>
                  <a:pt x="436776" y="86097"/>
                  <a:pt x="413130" y="109600"/>
                </a:cubicBezTo>
                <a:lnTo>
                  <a:pt x="352518" y="170211"/>
                </a:lnTo>
                <a:cubicBezTo>
                  <a:pt x="314622" y="152584"/>
                  <a:pt x="271150" y="149595"/>
                  <a:pt x="231189" y="160933"/>
                </a:cubicBezTo>
                <a:lnTo>
                  <a:pt x="347871" y="44453"/>
                </a:lnTo>
                <a:cubicBezTo>
                  <a:pt x="377558" y="14817"/>
                  <a:pt x="416744" y="0"/>
                  <a:pt x="455930" y="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11182" y="3567218"/>
            <a:ext cx="254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1" name="矩形 20"/>
          <p:cNvSpPr/>
          <p:nvPr/>
        </p:nvSpPr>
        <p:spPr>
          <a:xfrm>
            <a:off x="1065493" y="3903901"/>
            <a:ext cx="23417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81791" y="3567218"/>
            <a:ext cx="254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536102" y="3903901"/>
            <a:ext cx="23417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98089" y="3567218"/>
            <a:ext cx="254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352400" y="3903901"/>
            <a:ext cx="23417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214730" y="3567218"/>
            <a:ext cx="254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0" spc="1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69041" y="3903901"/>
            <a:ext cx="23417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880611" y="684670"/>
            <a:ext cx="10430779" cy="5488660"/>
          </a:xfrm>
          <a:prstGeom prst="roundRect">
            <a:avLst>
              <a:gd name="adj" fmla="val 11794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609" y="2466561"/>
            <a:ext cx="4816593" cy="717921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6577812" y="1140222"/>
            <a:ext cx="3960129" cy="4577556"/>
          </a:xfrm>
          <a:prstGeom prst="roundRect">
            <a:avLst>
              <a:gd name="adj" fmla="val 14967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80609" y="2502355"/>
            <a:ext cx="5520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感谢您的聆听！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0609" y="1729473"/>
            <a:ext cx="4923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小清新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451207" y="4038850"/>
            <a:ext cx="3263900" cy="519353"/>
          </a:xfrm>
          <a:prstGeom prst="roundRect">
            <a:avLst>
              <a:gd name="adj" fmla="val 50000"/>
            </a:avLst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505979" y="4081365"/>
            <a:ext cx="1482155" cy="434322"/>
          </a:xfrm>
          <a:prstGeom prst="roundRect">
            <a:avLst>
              <a:gd name="adj" fmla="val 50000"/>
            </a:avLst>
          </a:prstGeom>
          <a:solidFill>
            <a:srgbClr val="E0E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01242" y="4067693"/>
            <a:ext cx="118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汇报人：</a:t>
            </a:r>
          </a:p>
        </p:txBody>
      </p:sp>
      <p:sp>
        <p:nvSpPr>
          <p:cNvPr id="14" name="矩形 13"/>
          <p:cNvSpPr/>
          <p:nvPr/>
        </p:nvSpPr>
        <p:spPr>
          <a:xfrm>
            <a:off x="880609" y="3270591"/>
            <a:ext cx="4408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General ppt template for year end summary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32643" y="4070770"/>
            <a:ext cx="1672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55889" y="2283279"/>
            <a:ext cx="1756682" cy="3309257"/>
            <a:chOff x="855889" y="1997529"/>
            <a:chExt cx="1756682" cy="3309257"/>
          </a:xfrm>
        </p:grpSpPr>
        <p:sp>
          <p:nvSpPr>
            <p:cNvPr id="2" name="矩形: 对角圆角 1"/>
            <p:cNvSpPr/>
            <p:nvPr/>
          </p:nvSpPr>
          <p:spPr>
            <a:xfrm>
              <a:off x="856343" y="1997529"/>
              <a:ext cx="1756228" cy="3309257"/>
            </a:xfrm>
            <a:prstGeom prst="round2DiagRect">
              <a:avLst/>
            </a:prstGeom>
            <a:solidFill>
              <a:srgbClr val="B5C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35380" y="2261467"/>
              <a:ext cx="1200331" cy="1200331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5889" y="3711963"/>
              <a:ext cx="1756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PART 01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5889" y="4370856"/>
              <a:ext cx="1756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填写标题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93766" y="2283279"/>
            <a:ext cx="1756682" cy="3309257"/>
            <a:chOff x="855889" y="1997529"/>
            <a:chExt cx="1756682" cy="3309257"/>
          </a:xfrm>
        </p:grpSpPr>
        <p:sp>
          <p:nvSpPr>
            <p:cNvPr id="13" name="矩形: 对角圆角 12"/>
            <p:cNvSpPr/>
            <p:nvPr/>
          </p:nvSpPr>
          <p:spPr>
            <a:xfrm>
              <a:off x="856343" y="1997529"/>
              <a:ext cx="1756228" cy="3309257"/>
            </a:xfrm>
            <a:prstGeom prst="round2DiagRect">
              <a:avLst/>
            </a:prstGeom>
            <a:solidFill>
              <a:srgbClr val="B5C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35380" y="2261467"/>
              <a:ext cx="1200331" cy="1200331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5889" y="3711963"/>
              <a:ext cx="1756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PART 02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5889" y="4370856"/>
              <a:ext cx="1756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填写标题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31643" y="2283279"/>
            <a:ext cx="1756682" cy="3309257"/>
            <a:chOff x="855889" y="1997529"/>
            <a:chExt cx="1756682" cy="3309257"/>
          </a:xfrm>
        </p:grpSpPr>
        <p:sp>
          <p:nvSpPr>
            <p:cNvPr id="18" name="矩形: 对角圆角 17"/>
            <p:cNvSpPr/>
            <p:nvPr/>
          </p:nvSpPr>
          <p:spPr>
            <a:xfrm>
              <a:off x="856343" y="1997529"/>
              <a:ext cx="1756228" cy="3309257"/>
            </a:xfrm>
            <a:prstGeom prst="round2DiagRect">
              <a:avLst/>
            </a:prstGeom>
            <a:solidFill>
              <a:srgbClr val="B5C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35380" y="2261467"/>
              <a:ext cx="1200331" cy="1200331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5889" y="3711963"/>
              <a:ext cx="1756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PART 03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5889" y="4370856"/>
              <a:ext cx="1756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填写标题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69520" y="2283279"/>
            <a:ext cx="1756682" cy="3309257"/>
            <a:chOff x="855889" y="1997529"/>
            <a:chExt cx="1756682" cy="3309257"/>
          </a:xfrm>
        </p:grpSpPr>
        <p:sp>
          <p:nvSpPr>
            <p:cNvPr id="23" name="矩形: 对角圆角 22"/>
            <p:cNvSpPr/>
            <p:nvPr/>
          </p:nvSpPr>
          <p:spPr>
            <a:xfrm>
              <a:off x="856343" y="1997529"/>
              <a:ext cx="1756228" cy="3309257"/>
            </a:xfrm>
            <a:prstGeom prst="round2DiagRect">
              <a:avLst/>
            </a:prstGeom>
            <a:solidFill>
              <a:srgbClr val="B5C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135380" y="2261467"/>
              <a:ext cx="1200331" cy="1200331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55889" y="3711963"/>
              <a:ext cx="1756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PART 04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55889" y="4370856"/>
              <a:ext cx="1756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填写标题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634123" y="415268"/>
            <a:ext cx="49237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目录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95514" y="341540"/>
            <a:ext cx="11400972" cy="6174921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1419225"/>
            <a:ext cx="8229600" cy="401955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0" y="1576387"/>
            <a:ext cx="1714500" cy="3705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16654" y="2559077"/>
            <a:ext cx="3512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6654" y="3212086"/>
            <a:ext cx="5072742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3025" y="2559076"/>
            <a:ext cx="2438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PART 01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296390" y="1943303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6390" y="1943303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6390" y="3384176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6390" y="3384176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390" y="4825049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6390" y="4825049"/>
            <a:ext cx="794328" cy="794328"/>
          </a:xfrm>
          <a:prstGeom prst="rect">
            <a:avLst/>
          </a:prstGeom>
          <a:solidFill>
            <a:srgbClr val="7B8B70"/>
          </a:solidFill>
          <a:ln w="19050" cap="flat">
            <a:noFill/>
            <a:prstDash val="solid"/>
            <a:miter lim="800000"/>
          </a:ln>
          <a:effectLst>
            <a:outerShdw blurRad="190500" dist="76200" dir="5400000" sx="103000" sy="103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18543" y="2129872"/>
            <a:ext cx="310024" cy="421190"/>
            <a:chOff x="6427788" y="3443287"/>
            <a:chExt cx="398463" cy="541338"/>
          </a:xfrm>
          <a:solidFill>
            <a:schemeClr val="bg1"/>
          </a:solidFill>
        </p:grpSpPr>
        <p:sp>
          <p:nvSpPr>
            <p:cNvPr id="12" name="Freeform 19"/>
            <p:cNvSpPr>
              <a:spLocks noEditPoints="1"/>
            </p:cNvSpPr>
            <p:nvPr/>
          </p:nvSpPr>
          <p:spPr bwMode="auto">
            <a:xfrm>
              <a:off x="6427788" y="3443287"/>
              <a:ext cx="398463" cy="541338"/>
            </a:xfrm>
            <a:custGeom>
              <a:avLst/>
              <a:gdLst>
                <a:gd name="T0" fmla="*/ 103 w 106"/>
                <a:gd name="T1" fmla="*/ 65 h 144"/>
                <a:gd name="T2" fmla="*/ 94 w 106"/>
                <a:gd name="T3" fmla="*/ 65 h 144"/>
                <a:gd name="T4" fmla="*/ 94 w 106"/>
                <a:gd name="T5" fmla="*/ 41 h 144"/>
                <a:gd name="T6" fmla="*/ 53 w 106"/>
                <a:gd name="T7" fmla="*/ 0 h 144"/>
                <a:gd name="T8" fmla="*/ 12 w 106"/>
                <a:gd name="T9" fmla="*/ 41 h 144"/>
                <a:gd name="T10" fmla="*/ 12 w 106"/>
                <a:gd name="T11" fmla="*/ 65 h 144"/>
                <a:gd name="T12" fmla="*/ 3 w 106"/>
                <a:gd name="T13" fmla="*/ 65 h 144"/>
                <a:gd name="T14" fmla="*/ 0 w 106"/>
                <a:gd name="T15" fmla="*/ 68 h 144"/>
                <a:gd name="T16" fmla="*/ 0 w 106"/>
                <a:gd name="T17" fmla="*/ 141 h 144"/>
                <a:gd name="T18" fmla="*/ 3 w 106"/>
                <a:gd name="T19" fmla="*/ 144 h 144"/>
                <a:gd name="T20" fmla="*/ 103 w 106"/>
                <a:gd name="T21" fmla="*/ 144 h 144"/>
                <a:gd name="T22" fmla="*/ 106 w 106"/>
                <a:gd name="T23" fmla="*/ 141 h 144"/>
                <a:gd name="T24" fmla="*/ 106 w 106"/>
                <a:gd name="T25" fmla="*/ 68 h 144"/>
                <a:gd name="T26" fmla="*/ 103 w 106"/>
                <a:gd name="T27" fmla="*/ 65 h 144"/>
                <a:gd name="T28" fmla="*/ 20 w 106"/>
                <a:gd name="T29" fmla="*/ 41 h 144"/>
                <a:gd name="T30" fmla="*/ 53 w 106"/>
                <a:gd name="T31" fmla="*/ 8 h 144"/>
                <a:gd name="T32" fmla="*/ 86 w 106"/>
                <a:gd name="T33" fmla="*/ 41 h 144"/>
                <a:gd name="T34" fmla="*/ 86 w 106"/>
                <a:gd name="T35" fmla="*/ 65 h 144"/>
                <a:gd name="T36" fmla="*/ 20 w 106"/>
                <a:gd name="T37" fmla="*/ 65 h 144"/>
                <a:gd name="T38" fmla="*/ 20 w 106"/>
                <a:gd name="T39" fmla="*/ 41 h 144"/>
                <a:gd name="T40" fmla="*/ 98 w 106"/>
                <a:gd name="T41" fmla="*/ 136 h 144"/>
                <a:gd name="T42" fmla="*/ 8 w 106"/>
                <a:gd name="T43" fmla="*/ 136 h 144"/>
                <a:gd name="T44" fmla="*/ 8 w 106"/>
                <a:gd name="T45" fmla="*/ 73 h 144"/>
                <a:gd name="T46" fmla="*/ 98 w 106"/>
                <a:gd name="T47" fmla="*/ 73 h 144"/>
                <a:gd name="T48" fmla="*/ 98 w 106"/>
                <a:gd name="T4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44">
                  <a:moveTo>
                    <a:pt x="103" y="65"/>
                  </a:moveTo>
                  <a:cubicBezTo>
                    <a:pt x="94" y="65"/>
                    <a:pt x="94" y="65"/>
                    <a:pt x="94" y="65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18"/>
                    <a:pt x="75" y="0"/>
                    <a:pt x="53" y="0"/>
                  </a:cubicBezTo>
                  <a:cubicBezTo>
                    <a:pt x="31" y="0"/>
                    <a:pt x="12" y="18"/>
                    <a:pt x="12" y="41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5"/>
                    <a:pt x="0" y="66"/>
                    <a:pt x="0" y="6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3"/>
                    <a:pt x="1" y="144"/>
                    <a:pt x="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5" y="144"/>
                    <a:pt x="106" y="143"/>
                    <a:pt x="106" y="141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6"/>
                    <a:pt x="105" y="65"/>
                    <a:pt x="103" y="65"/>
                  </a:cubicBezTo>
                  <a:close/>
                  <a:moveTo>
                    <a:pt x="20" y="41"/>
                  </a:moveTo>
                  <a:cubicBezTo>
                    <a:pt x="20" y="23"/>
                    <a:pt x="35" y="8"/>
                    <a:pt x="53" y="8"/>
                  </a:cubicBezTo>
                  <a:cubicBezTo>
                    <a:pt x="71" y="8"/>
                    <a:pt x="86" y="23"/>
                    <a:pt x="86" y="41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20" y="65"/>
                    <a:pt x="20" y="65"/>
                    <a:pt x="20" y="65"/>
                  </a:cubicBezTo>
                  <a:lnTo>
                    <a:pt x="20" y="41"/>
                  </a:lnTo>
                  <a:close/>
                  <a:moveTo>
                    <a:pt x="9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98" y="73"/>
                    <a:pt x="98" y="73"/>
                    <a:pt x="98" y="73"/>
                  </a:cubicBezTo>
                  <a:lnTo>
                    <a:pt x="9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"/>
            <p:cNvSpPr/>
            <p:nvPr/>
          </p:nvSpPr>
          <p:spPr bwMode="auto">
            <a:xfrm>
              <a:off x="6592888" y="3770312"/>
              <a:ext cx="68263" cy="115888"/>
            </a:xfrm>
            <a:custGeom>
              <a:avLst/>
              <a:gdLst>
                <a:gd name="T0" fmla="*/ 5 w 18"/>
                <a:gd name="T1" fmla="*/ 16 h 31"/>
                <a:gd name="T2" fmla="*/ 5 w 18"/>
                <a:gd name="T3" fmla="*/ 31 h 31"/>
                <a:gd name="T4" fmla="*/ 13 w 18"/>
                <a:gd name="T5" fmla="*/ 31 h 31"/>
                <a:gd name="T6" fmla="*/ 13 w 18"/>
                <a:gd name="T7" fmla="*/ 16 h 31"/>
                <a:gd name="T8" fmla="*/ 18 w 18"/>
                <a:gd name="T9" fmla="*/ 8 h 31"/>
                <a:gd name="T10" fmla="*/ 9 w 18"/>
                <a:gd name="T11" fmla="*/ 0 h 31"/>
                <a:gd name="T12" fmla="*/ 0 w 18"/>
                <a:gd name="T13" fmla="*/ 8 h 31"/>
                <a:gd name="T14" fmla="*/ 5 w 18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1">
                  <a:moveTo>
                    <a:pt x="5" y="16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6" y="15"/>
                    <a:pt x="18" y="12"/>
                    <a:pt x="18" y="8"/>
                  </a:cubicBezTo>
                  <a:cubicBezTo>
                    <a:pt x="18" y="3"/>
                    <a:pt x="14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2" y="15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17978" y="3568275"/>
            <a:ext cx="351152" cy="426130"/>
            <a:chOff x="8064501" y="3443287"/>
            <a:chExt cx="446088" cy="541338"/>
          </a:xfrm>
          <a:solidFill>
            <a:schemeClr val="bg1"/>
          </a:solidFill>
        </p:grpSpPr>
        <p:sp>
          <p:nvSpPr>
            <p:cNvPr id="15" name="Freeform 24"/>
            <p:cNvSpPr/>
            <p:nvPr/>
          </p:nvSpPr>
          <p:spPr bwMode="auto">
            <a:xfrm>
              <a:off x="8064501" y="3443287"/>
              <a:ext cx="446088" cy="93663"/>
            </a:xfrm>
            <a:custGeom>
              <a:avLst/>
              <a:gdLst>
                <a:gd name="T0" fmla="*/ 71 w 119"/>
                <a:gd name="T1" fmla="*/ 17 h 25"/>
                <a:gd name="T2" fmla="*/ 71 w 119"/>
                <a:gd name="T3" fmla="*/ 8 h 25"/>
                <a:gd name="T4" fmla="*/ 63 w 119"/>
                <a:gd name="T5" fmla="*/ 0 h 25"/>
                <a:gd name="T6" fmla="*/ 59 w 119"/>
                <a:gd name="T7" fmla="*/ 0 h 25"/>
                <a:gd name="T8" fmla="*/ 51 w 119"/>
                <a:gd name="T9" fmla="*/ 8 h 25"/>
                <a:gd name="T10" fmla="*/ 51 w 119"/>
                <a:gd name="T11" fmla="*/ 17 h 25"/>
                <a:gd name="T12" fmla="*/ 0 w 119"/>
                <a:gd name="T13" fmla="*/ 17 h 25"/>
                <a:gd name="T14" fmla="*/ 0 w 119"/>
                <a:gd name="T15" fmla="*/ 25 h 25"/>
                <a:gd name="T16" fmla="*/ 119 w 119"/>
                <a:gd name="T17" fmla="*/ 25 h 25"/>
                <a:gd name="T18" fmla="*/ 119 w 119"/>
                <a:gd name="T19" fmla="*/ 17 h 25"/>
                <a:gd name="T20" fmla="*/ 71 w 119"/>
                <a:gd name="T2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5">
                  <a:moveTo>
                    <a:pt x="71" y="17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4"/>
                    <a:pt x="51" y="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17"/>
                    <a:pt x="119" y="17"/>
                    <a:pt x="119" y="17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5"/>
            <p:cNvSpPr>
              <a:spLocks noEditPoints="1"/>
            </p:cNvSpPr>
            <p:nvPr/>
          </p:nvSpPr>
          <p:spPr bwMode="auto">
            <a:xfrm>
              <a:off x="8097838" y="3556000"/>
              <a:ext cx="382588" cy="428625"/>
            </a:xfrm>
            <a:custGeom>
              <a:avLst/>
              <a:gdLst>
                <a:gd name="T0" fmla="*/ 0 w 102"/>
                <a:gd name="T1" fmla="*/ 0 h 114"/>
                <a:gd name="T2" fmla="*/ 0 w 102"/>
                <a:gd name="T3" fmla="*/ 104 h 114"/>
                <a:gd name="T4" fmla="*/ 10 w 102"/>
                <a:gd name="T5" fmla="*/ 114 h 114"/>
                <a:gd name="T6" fmla="*/ 91 w 102"/>
                <a:gd name="T7" fmla="*/ 114 h 114"/>
                <a:gd name="T8" fmla="*/ 102 w 102"/>
                <a:gd name="T9" fmla="*/ 104 h 114"/>
                <a:gd name="T10" fmla="*/ 102 w 102"/>
                <a:gd name="T11" fmla="*/ 0 h 114"/>
                <a:gd name="T12" fmla="*/ 0 w 102"/>
                <a:gd name="T13" fmla="*/ 0 h 114"/>
                <a:gd name="T14" fmla="*/ 94 w 102"/>
                <a:gd name="T15" fmla="*/ 104 h 114"/>
                <a:gd name="T16" fmla="*/ 91 w 102"/>
                <a:gd name="T17" fmla="*/ 106 h 114"/>
                <a:gd name="T18" fmla="*/ 10 w 102"/>
                <a:gd name="T19" fmla="*/ 106 h 114"/>
                <a:gd name="T20" fmla="*/ 8 w 102"/>
                <a:gd name="T21" fmla="*/ 104 h 114"/>
                <a:gd name="T22" fmla="*/ 8 w 102"/>
                <a:gd name="T23" fmla="*/ 8 h 114"/>
                <a:gd name="T24" fmla="*/ 94 w 102"/>
                <a:gd name="T25" fmla="*/ 8 h 114"/>
                <a:gd name="T26" fmla="*/ 94 w 102"/>
                <a:gd name="T27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1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4" y="114"/>
                    <a:pt x="10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7" y="114"/>
                    <a:pt x="102" y="110"/>
                    <a:pt x="102" y="104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0"/>
                  </a:lnTo>
                  <a:close/>
                  <a:moveTo>
                    <a:pt x="94" y="104"/>
                  </a:moveTo>
                  <a:cubicBezTo>
                    <a:pt x="94" y="105"/>
                    <a:pt x="93" y="106"/>
                    <a:pt x="91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9" y="106"/>
                    <a:pt x="8" y="105"/>
                    <a:pt x="8" y="10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818038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8274051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8364538" y="3641725"/>
              <a:ext cx="30163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95484" y="5011024"/>
            <a:ext cx="396140" cy="422380"/>
            <a:chOff x="11264901" y="909638"/>
            <a:chExt cx="503238" cy="536575"/>
          </a:xfrm>
          <a:solidFill>
            <a:schemeClr val="bg1"/>
          </a:solidFill>
        </p:grpSpPr>
        <p:sp>
          <p:nvSpPr>
            <p:cNvPr id="21" name="Freeform 184"/>
            <p:cNvSpPr/>
            <p:nvPr/>
          </p:nvSpPr>
          <p:spPr bwMode="auto">
            <a:xfrm>
              <a:off x="11264901" y="909638"/>
              <a:ext cx="503238" cy="307975"/>
            </a:xfrm>
            <a:custGeom>
              <a:avLst/>
              <a:gdLst>
                <a:gd name="T0" fmla="*/ 8 w 134"/>
                <a:gd name="T1" fmla="*/ 82 h 82"/>
                <a:gd name="T2" fmla="*/ 8 w 134"/>
                <a:gd name="T3" fmla="*/ 67 h 82"/>
                <a:gd name="T4" fmla="*/ 67 w 134"/>
                <a:gd name="T5" fmla="*/ 8 h 82"/>
                <a:gd name="T6" fmla="*/ 126 w 134"/>
                <a:gd name="T7" fmla="*/ 67 h 82"/>
                <a:gd name="T8" fmla="*/ 126 w 134"/>
                <a:gd name="T9" fmla="*/ 82 h 82"/>
                <a:gd name="T10" fmla="*/ 134 w 134"/>
                <a:gd name="T11" fmla="*/ 82 h 82"/>
                <a:gd name="T12" fmla="*/ 134 w 134"/>
                <a:gd name="T13" fmla="*/ 67 h 82"/>
                <a:gd name="T14" fmla="*/ 67 w 134"/>
                <a:gd name="T15" fmla="*/ 0 h 82"/>
                <a:gd name="T16" fmla="*/ 0 w 134"/>
                <a:gd name="T17" fmla="*/ 67 h 82"/>
                <a:gd name="T18" fmla="*/ 0 w 134"/>
                <a:gd name="T19" fmla="*/ 82 h 82"/>
                <a:gd name="T20" fmla="*/ 8 w 134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82">
                  <a:moveTo>
                    <a:pt x="8" y="82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35"/>
                    <a:pt x="35" y="8"/>
                    <a:pt x="67" y="8"/>
                  </a:cubicBezTo>
                  <a:cubicBezTo>
                    <a:pt x="100" y="8"/>
                    <a:pt x="126" y="35"/>
                    <a:pt x="126" y="67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8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5"/>
            <p:cNvSpPr>
              <a:spLocks noEditPoints="1"/>
            </p:cNvSpPr>
            <p:nvPr/>
          </p:nvSpPr>
          <p:spPr bwMode="auto">
            <a:xfrm>
              <a:off x="11625263" y="1190625"/>
              <a:ext cx="142875" cy="255588"/>
            </a:xfrm>
            <a:custGeom>
              <a:avLst/>
              <a:gdLst>
                <a:gd name="T0" fmla="*/ 31 w 38"/>
                <a:gd name="T1" fmla="*/ 0 h 68"/>
                <a:gd name="T2" fmla="*/ 7 w 38"/>
                <a:gd name="T3" fmla="*/ 0 h 68"/>
                <a:gd name="T4" fmla="*/ 0 w 38"/>
                <a:gd name="T5" fmla="*/ 8 h 68"/>
                <a:gd name="T6" fmla="*/ 0 w 38"/>
                <a:gd name="T7" fmla="*/ 60 h 68"/>
                <a:gd name="T8" fmla="*/ 7 w 38"/>
                <a:gd name="T9" fmla="*/ 68 h 68"/>
                <a:gd name="T10" fmla="*/ 31 w 38"/>
                <a:gd name="T11" fmla="*/ 68 h 68"/>
                <a:gd name="T12" fmla="*/ 38 w 38"/>
                <a:gd name="T13" fmla="*/ 60 h 68"/>
                <a:gd name="T14" fmla="*/ 38 w 38"/>
                <a:gd name="T15" fmla="*/ 8 h 68"/>
                <a:gd name="T16" fmla="*/ 31 w 38"/>
                <a:gd name="T17" fmla="*/ 0 h 68"/>
                <a:gd name="T18" fmla="*/ 8 w 38"/>
                <a:gd name="T19" fmla="*/ 60 h 68"/>
                <a:gd name="T20" fmla="*/ 8 w 38"/>
                <a:gd name="T21" fmla="*/ 8 h 68"/>
                <a:gd name="T22" fmla="*/ 30 w 38"/>
                <a:gd name="T23" fmla="*/ 8 h 68"/>
                <a:gd name="T24" fmla="*/ 30 w 38"/>
                <a:gd name="T25" fmla="*/ 60 h 68"/>
                <a:gd name="T26" fmla="*/ 8 w 38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8" y="64"/>
                    <a:pt x="38" y="6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3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60"/>
                    <a:pt x="30" y="60"/>
                    <a:pt x="30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6"/>
            <p:cNvSpPr>
              <a:spLocks noEditPoints="1"/>
            </p:cNvSpPr>
            <p:nvPr/>
          </p:nvSpPr>
          <p:spPr bwMode="auto">
            <a:xfrm>
              <a:off x="11264901" y="1190625"/>
              <a:ext cx="146050" cy="255588"/>
            </a:xfrm>
            <a:custGeom>
              <a:avLst/>
              <a:gdLst>
                <a:gd name="T0" fmla="*/ 31 w 39"/>
                <a:gd name="T1" fmla="*/ 0 h 68"/>
                <a:gd name="T2" fmla="*/ 7 w 39"/>
                <a:gd name="T3" fmla="*/ 0 h 68"/>
                <a:gd name="T4" fmla="*/ 0 w 39"/>
                <a:gd name="T5" fmla="*/ 8 h 68"/>
                <a:gd name="T6" fmla="*/ 0 w 39"/>
                <a:gd name="T7" fmla="*/ 60 h 68"/>
                <a:gd name="T8" fmla="*/ 7 w 39"/>
                <a:gd name="T9" fmla="*/ 68 h 68"/>
                <a:gd name="T10" fmla="*/ 31 w 39"/>
                <a:gd name="T11" fmla="*/ 68 h 68"/>
                <a:gd name="T12" fmla="*/ 39 w 39"/>
                <a:gd name="T13" fmla="*/ 60 h 68"/>
                <a:gd name="T14" fmla="*/ 39 w 39"/>
                <a:gd name="T15" fmla="*/ 8 h 68"/>
                <a:gd name="T16" fmla="*/ 31 w 39"/>
                <a:gd name="T17" fmla="*/ 0 h 68"/>
                <a:gd name="T18" fmla="*/ 8 w 39"/>
                <a:gd name="T19" fmla="*/ 60 h 68"/>
                <a:gd name="T20" fmla="*/ 8 w 39"/>
                <a:gd name="T21" fmla="*/ 8 h 68"/>
                <a:gd name="T22" fmla="*/ 31 w 39"/>
                <a:gd name="T23" fmla="*/ 8 h 68"/>
                <a:gd name="T24" fmla="*/ 31 w 39"/>
                <a:gd name="T25" fmla="*/ 60 h 68"/>
                <a:gd name="T26" fmla="*/ 8 w 39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5" y="68"/>
                    <a:pt x="39" y="65"/>
                    <a:pt x="39" y="6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  <a:moveTo>
                    <a:pt x="8" y="6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60"/>
                    <a:pt x="31" y="60"/>
                    <a:pt x="31" y="60"/>
                  </a:cubicBezTo>
                  <a:lnTo>
                    <a:pt x="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359"/>
          <p:cNvSpPr>
            <a:spLocks noEditPoints="1"/>
          </p:cNvSpPr>
          <p:nvPr/>
        </p:nvSpPr>
        <p:spPr bwMode="auto">
          <a:xfrm>
            <a:off x="6561726" y="3568275"/>
            <a:ext cx="423658" cy="426130"/>
          </a:xfrm>
          <a:custGeom>
            <a:avLst/>
            <a:gdLst>
              <a:gd name="T0" fmla="*/ 102 w 145"/>
              <a:gd name="T1" fmla="*/ 2 h 146"/>
              <a:gd name="T2" fmla="*/ 54 w 145"/>
              <a:gd name="T3" fmla="*/ 44 h 146"/>
              <a:gd name="T4" fmla="*/ 61 w 145"/>
              <a:gd name="T5" fmla="*/ 71 h 146"/>
              <a:gd name="T6" fmla="*/ 0 w 145"/>
              <a:gd name="T7" fmla="*/ 125 h 146"/>
              <a:gd name="T8" fmla="*/ 0 w 145"/>
              <a:gd name="T9" fmla="*/ 125 h 146"/>
              <a:gd name="T10" fmla="*/ 0 w 145"/>
              <a:gd name="T11" fmla="*/ 125 h 146"/>
              <a:gd name="T12" fmla="*/ 0 w 145"/>
              <a:gd name="T13" fmla="*/ 125 h 146"/>
              <a:gd name="T14" fmla="*/ 3 w 145"/>
              <a:gd name="T15" fmla="*/ 129 h 146"/>
              <a:gd name="T16" fmla="*/ 18 w 145"/>
              <a:gd name="T17" fmla="*/ 146 h 146"/>
              <a:gd name="T18" fmla="*/ 24 w 145"/>
              <a:gd name="T19" fmla="*/ 140 h 146"/>
              <a:gd name="T20" fmla="*/ 11 w 145"/>
              <a:gd name="T21" fmla="*/ 126 h 146"/>
              <a:gd name="T22" fmla="*/ 20 w 145"/>
              <a:gd name="T23" fmla="*/ 118 h 146"/>
              <a:gd name="T24" fmla="*/ 33 w 145"/>
              <a:gd name="T25" fmla="*/ 132 h 146"/>
              <a:gd name="T26" fmla="*/ 39 w 145"/>
              <a:gd name="T27" fmla="*/ 127 h 146"/>
              <a:gd name="T28" fmla="*/ 26 w 145"/>
              <a:gd name="T29" fmla="*/ 112 h 146"/>
              <a:gd name="T30" fmla="*/ 66 w 145"/>
              <a:gd name="T31" fmla="*/ 77 h 146"/>
              <a:gd name="T32" fmla="*/ 96 w 145"/>
              <a:gd name="T33" fmla="*/ 92 h 146"/>
              <a:gd name="T34" fmla="*/ 144 w 145"/>
              <a:gd name="T35" fmla="*/ 50 h 146"/>
              <a:gd name="T36" fmla="*/ 102 w 145"/>
              <a:gd name="T37" fmla="*/ 2 h 146"/>
              <a:gd name="T38" fmla="*/ 136 w 145"/>
              <a:gd name="T39" fmla="*/ 49 h 146"/>
              <a:gd name="T40" fmla="*/ 99 w 145"/>
              <a:gd name="T41" fmla="*/ 84 h 146"/>
              <a:gd name="T42" fmla="*/ 97 w 145"/>
              <a:gd name="T43" fmla="*/ 84 h 146"/>
              <a:gd name="T44" fmla="*/ 62 w 145"/>
              <a:gd name="T45" fmla="*/ 44 h 146"/>
              <a:gd name="T46" fmla="*/ 99 w 145"/>
              <a:gd name="T47" fmla="*/ 10 h 146"/>
              <a:gd name="T48" fmla="*/ 101 w 145"/>
              <a:gd name="T49" fmla="*/ 10 h 146"/>
              <a:gd name="T50" fmla="*/ 136 w 145"/>
              <a:gd name="T51" fmla="*/ 4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02" y="2"/>
                </a:moveTo>
                <a:cubicBezTo>
                  <a:pt x="77" y="0"/>
                  <a:pt x="56" y="19"/>
                  <a:pt x="54" y="44"/>
                </a:cubicBezTo>
                <a:cubicBezTo>
                  <a:pt x="54" y="54"/>
                  <a:pt x="56" y="63"/>
                  <a:pt x="61" y="7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3" y="129"/>
                  <a:pt x="3" y="129"/>
                  <a:pt x="3" y="129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66" y="77"/>
                  <a:pt x="66" y="77"/>
                  <a:pt x="66" y="77"/>
                </a:cubicBezTo>
                <a:cubicBezTo>
                  <a:pt x="73" y="85"/>
                  <a:pt x="84" y="91"/>
                  <a:pt x="96" y="92"/>
                </a:cubicBezTo>
                <a:cubicBezTo>
                  <a:pt x="121" y="93"/>
                  <a:pt x="142" y="74"/>
                  <a:pt x="144" y="50"/>
                </a:cubicBezTo>
                <a:cubicBezTo>
                  <a:pt x="145" y="25"/>
                  <a:pt x="127" y="3"/>
                  <a:pt x="102" y="2"/>
                </a:cubicBezTo>
                <a:close/>
                <a:moveTo>
                  <a:pt x="136" y="49"/>
                </a:moveTo>
                <a:cubicBezTo>
                  <a:pt x="134" y="69"/>
                  <a:pt x="118" y="84"/>
                  <a:pt x="99" y="84"/>
                </a:cubicBezTo>
                <a:cubicBezTo>
                  <a:pt x="98" y="84"/>
                  <a:pt x="97" y="84"/>
                  <a:pt x="97" y="84"/>
                </a:cubicBezTo>
                <a:cubicBezTo>
                  <a:pt x="76" y="82"/>
                  <a:pt x="61" y="65"/>
                  <a:pt x="62" y="44"/>
                </a:cubicBezTo>
                <a:cubicBezTo>
                  <a:pt x="63" y="25"/>
                  <a:pt x="80" y="10"/>
                  <a:pt x="99" y="10"/>
                </a:cubicBezTo>
                <a:cubicBezTo>
                  <a:pt x="100" y="10"/>
                  <a:pt x="101" y="10"/>
                  <a:pt x="101" y="10"/>
                </a:cubicBezTo>
                <a:cubicBezTo>
                  <a:pt x="122" y="11"/>
                  <a:pt x="137" y="29"/>
                  <a:pt x="13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02"/>
          <p:cNvSpPr>
            <a:spLocks noEditPoints="1"/>
          </p:cNvSpPr>
          <p:nvPr/>
        </p:nvSpPr>
        <p:spPr bwMode="auto">
          <a:xfrm>
            <a:off x="1480489" y="2127402"/>
            <a:ext cx="426130" cy="426130"/>
          </a:xfrm>
          <a:custGeom>
            <a:avLst/>
            <a:gdLst>
              <a:gd name="T0" fmla="*/ 134 w 144"/>
              <a:gd name="T1" fmla="*/ 5 h 144"/>
              <a:gd name="T2" fmla="*/ 119 w 144"/>
              <a:gd name="T3" fmla="*/ 0 h 144"/>
              <a:gd name="T4" fmla="*/ 108 w 144"/>
              <a:gd name="T5" fmla="*/ 0 h 144"/>
              <a:gd name="T6" fmla="*/ 60 w 144"/>
              <a:gd name="T7" fmla="*/ 17 h 144"/>
              <a:gd name="T8" fmla="*/ 0 w 144"/>
              <a:gd name="T9" fmla="*/ 114 h 144"/>
              <a:gd name="T10" fmla="*/ 7 w 144"/>
              <a:gd name="T11" fmla="*/ 135 h 144"/>
              <a:gd name="T12" fmla="*/ 25 w 144"/>
              <a:gd name="T13" fmla="*/ 144 h 144"/>
              <a:gd name="T14" fmla="*/ 34 w 144"/>
              <a:gd name="T15" fmla="*/ 139 h 144"/>
              <a:gd name="T16" fmla="*/ 52 w 144"/>
              <a:gd name="T17" fmla="*/ 113 h 144"/>
              <a:gd name="T18" fmla="*/ 46 w 144"/>
              <a:gd name="T19" fmla="*/ 98 h 144"/>
              <a:gd name="T20" fmla="*/ 36 w 144"/>
              <a:gd name="T21" fmla="*/ 83 h 144"/>
              <a:gd name="T22" fmla="*/ 70 w 144"/>
              <a:gd name="T23" fmla="*/ 43 h 144"/>
              <a:gd name="T24" fmla="*/ 96 w 144"/>
              <a:gd name="T25" fmla="*/ 40 h 144"/>
              <a:gd name="T26" fmla="*/ 104 w 144"/>
              <a:gd name="T27" fmla="*/ 51 h 144"/>
              <a:gd name="T28" fmla="*/ 140 w 144"/>
              <a:gd name="T29" fmla="*/ 34 h 144"/>
              <a:gd name="T30" fmla="*/ 144 w 144"/>
              <a:gd name="T31" fmla="*/ 25 h 144"/>
              <a:gd name="T32" fmla="*/ 136 w 144"/>
              <a:gd name="T33" fmla="*/ 27 h 144"/>
              <a:gd name="T34" fmla="*/ 120 w 144"/>
              <a:gd name="T35" fmla="*/ 37 h 144"/>
              <a:gd name="T36" fmla="*/ 107 w 144"/>
              <a:gd name="T37" fmla="*/ 41 h 144"/>
              <a:gd name="T38" fmla="*/ 104 w 144"/>
              <a:gd name="T39" fmla="*/ 38 h 144"/>
              <a:gd name="T40" fmla="*/ 87 w 144"/>
              <a:gd name="T41" fmla="*/ 28 h 144"/>
              <a:gd name="T42" fmla="*/ 66 w 144"/>
              <a:gd name="T43" fmla="*/ 36 h 144"/>
              <a:gd name="T44" fmla="*/ 29 w 144"/>
              <a:gd name="T45" fmla="*/ 81 h 144"/>
              <a:gd name="T46" fmla="*/ 39 w 144"/>
              <a:gd name="T47" fmla="*/ 103 h 144"/>
              <a:gd name="T48" fmla="*/ 42 w 144"/>
              <a:gd name="T49" fmla="*/ 106 h 144"/>
              <a:gd name="T50" fmla="*/ 45 w 144"/>
              <a:gd name="T51" fmla="*/ 108 h 144"/>
              <a:gd name="T52" fmla="*/ 29 w 144"/>
              <a:gd name="T53" fmla="*/ 132 h 144"/>
              <a:gd name="T54" fmla="*/ 27 w 144"/>
              <a:gd name="T55" fmla="*/ 135 h 144"/>
              <a:gd name="T56" fmla="*/ 26 w 144"/>
              <a:gd name="T57" fmla="*/ 136 h 144"/>
              <a:gd name="T58" fmla="*/ 12 w 144"/>
              <a:gd name="T59" fmla="*/ 129 h 144"/>
              <a:gd name="T60" fmla="*/ 10 w 144"/>
              <a:gd name="T61" fmla="*/ 126 h 144"/>
              <a:gd name="T62" fmla="*/ 20 w 144"/>
              <a:gd name="T63" fmla="*/ 70 h 144"/>
              <a:gd name="T64" fmla="*/ 102 w 144"/>
              <a:gd name="T65" fmla="*/ 9 h 144"/>
              <a:gd name="T66" fmla="*/ 109 w 144"/>
              <a:gd name="T67" fmla="*/ 8 h 144"/>
              <a:gd name="T68" fmla="*/ 117 w 144"/>
              <a:gd name="T69" fmla="*/ 8 h 144"/>
              <a:gd name="T70" fmla="*/ 128 w 144"/>
              <a:gd name="T71" fmla="*/ 10 h 144"/>
              <a:gd name="T72" fmla="*/ 136 w 144"/>
              <a:gd name="T73" fmla="*/ 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44">
                <a:moveTo>
                  <a:pt x="139" y="12"/>
                </a:moveTo>
                <a:cubicBezTo>
                  <a:pt x="138" y="9"/>
                  <a:pt x="136" y="7"/>
                  <a:pt x="134" y="5"/>
                </a:cubicBezTo>
                <a:cubicBezTo>
                  <a:pt x="133" y="3"/>
                  <a:pt x="130" y="2"/>
                  <a:pt x="127" y="1"/>
                </a:cubicBezTo>
                <a:cubicBezTo>
                  <a:pt x="124" y="1"/>
                  <a:pt x="121" y="1"/>
                  <a:pt x="119" y="0"/>
                </a:cubicBezTo>
                <a:cubicBezTo>
                  <a:pt x="118" y="0"/>
                  <a:pt x="118" y="0"/>
                  <a:pt x="117" y="0"/>
                </a:cubicBezTo>
                <a:cubicBezTo>
                  <a:pt x="114" y="0"/>
                  <a:pt x="111" y="0"/>
                  <a:pt x="108" y="0"/>
                </a:cubicBezTo>
                <a:cubicBezTo>
                  <a:pt x="105" y="0"/>
                  <a:pt x="103" y="1"/>
                  <a:pt x="100" y="1"/>
                </a:cubicBezTo>
                <a:cubicBezTo>
                  <a:pt x="86" y="3"/>
                  <a:pt x="72" y="9"/>
                  <a:pt x="60" y="17"/>
                </a:cubicBezTo>
                <a:cubicBezTo>
                  <a:pt x="40" y="29"/>
                  <a:pt x="25" y="46"/>
                  <a:pt x="13" y="66"/>
                </a:cubicBezTo>
                <a:cubicBezTo>
                  <a:pt x="5" y="81"/>
                  <a:pt x="0" y="97"/>
                  <a:pt x="0" y="114"/>
                </a:cubicBezTo>
                <a:cubicBezTo>
                  <a:pt x="1" y="119"/>
                  <a:pt x="1" y="124"/>
                  <a:pt x="2" y="129"/>
                </a:cubicBezTo>
                <a:cubicBezTo>
                  <a:pt x="3" y="132"/>
                  <a:pt x="5" y="134"/>
                  <a:pt x="7" y="135"/>
                </a:cubicBezTo>
                <a:cubicBezTo>
                  <a:pt x="12" y="139"/>
                  <a:pt x="18" y="142"/>
                  <a:pt x="25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6" y="144"/>
                  <a:pt x="28" y="144"/>
                  <a:pt x="29" y="144"/>
                </a:cubicBezTo>
                <a:cubicBezTo>
                  <a:pt x="31" y="143"/>
                  <a:pt x="33" y="142"/>
                  <a:pt x="34" y="139"/>
                </a:cubicBezTo>
                <a:cubicBezTo>
                  <a:pt x="35" y="138"/>
                  <a:pt x="36" y="137"/>
                  <a:pt x="36" y="137"/>
                </a:cubicBezTo>
                <a:cubicBezTo>
                  <a:pt x="41" y="129"/>
                  <a:pt x="46" y="121"/>
                  <a:pt x="52" y="113"/>
                </a:cubicBezTo>
                <a:cubicBezTo>
                  <a:pt x="54" y="109"/>
                  <a:pt x="54" y="105"/>
                  <a:pt x="50" y="101"/>
                </a:cubicBezTo>
                <a:cubicBezTo>
                  <a:pt x="49" y="100"/>
                  <a:pt x="47" y="99"/>
                  <a:pt x="46" y="98"/>
                </a:cubicBezTo>
                <a:cubicBezTo>
                  <a:pt x="44" y="97"/>
                  <a:pt x="42" y="95"/>
                  <a:pt x="40" y="94"/>
                </a:cubicBezTo>
                <a:cubicBezTo>
                  <a:pt x="36" y="91"/>
                  <a:pt x="35" y="88"/>
                  <a:pt x="36" y="83"/>
                </a:cubicBezTo>
                <a:cubicBezTo>
                  <a:pt x="37" y="81"/>
                  <a:pt x="37" y="79"/>
                  <a:pt x="38" y="77"/>
                </a:cubicBezTo>
                <a:cubicBezTo>
                  <a:pt x="46" y="63"/>
                  <a:pt x="56" y="51"/>
                  <a:pt x="70" y="43"/>
                </a:cubicBezTo>
                <a:cubicBezTo>
                  <a:pt x="74" y="40"/>
                  <a:pt x="78" y="38"/>
                  <a:pt x="83" y="36"/>
                </a:cubicBezTo>
                <a:cubicBezTo>
                  <a:pt x="88" y="35"/>
                  <a:pt x="92" y="36"/>
                  <a:pt x="96" y="40"/>
                </a:cubicBezTo>
                <a:cubicBezTo>
                  <a:pt x="97" y="42"/>
                  <a:pt x="98" y="43"/>
                  <a:pt x="99" y="45"/>
                </a:cubicBezTo>
                <a:cubicBezTo>
                  <a:pt x="101" y="47"/>
                  <a:pt x="102" y="49"/>
                  <a:pt x="104" y="51"/>
                </a:cubicBezTo>
                <a:cubicBezTo>
                  <a:pt x="107" y="53"/>
                  <a:pt x="110" y="54"/>
                  <a:pt x="113" y="51"/>
                </a:cubicBezTo>
                <a:cubicBezTo>
                  <a:pt x="122" y="46"/>
                  <a:pt x="131" y="40"/>
                  <a:pt x="140" y="34"/>
                </a:cubicBezTo>
                <a:cubicBezTo>
                  <a:pt x="142" y="33"/>
                  <a:pt x="144" y="31"/>
                  <a:pt x="144" y="28"/>
                </a:cubicBezTo>
                <a:cubicBezTo>
                  <a:pt x="144" y="27"/>
                  <a:pt x="144" y="26"/>
                  <a:pt x="144" y="25"/>
                </a:cubicBezTo>
                <a:cubicBezTo>
                  <a:pt x="143" y="20"/>
                  <a:pt x="142" y="16"/>
                  <a:pt x="139" y="12"/>
                </a:cubicBezTo>
                <a:close/>
                <a:moveTo>
                  <a:pt x="136" y="27"/>
                </a:moveTo>
                <a:cubicBezTo>
                  <a:pt x="136" y="27"/>
                  <a:pt x="136" y="27"/>
                  <a:pt x="135" y="27"/>
                </a:cubicBezTo>
                <a:cubicBezTo>
                  <a:pt x="130" y="31"/>
                  <a:pt x="125" y="34"/>
                  <a:pt x="120" y="37"/>
                </a:cubicBezTo>
                <a:cubicBezTo>
                  <a:pt x="116" y="40"/>
                  <a:pt x="113" y="42"/>
                  <a:pt x="109" y="44"/>
                </a:cubicBezTo>
                <a:cubicBezTo>
                  <a:pt x="108" y="43"/>
                  <a:pt x="108" y="42"/>
                  <a:pt x="107" y="41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5" y="39"/>
                  <a:pt x="105" y="39"/>
                  <a:pt x="104" y="38"/>
                </a:cubicBezTo>
                <a:cubicBezTo>
                  <a:pt x="104" y="37"/>
                  <a:pt x="103" y="36"/>
                  <a:pt x="102" y="35"/>
                </a:cubicBezTo>
                <a:cubicBezTo>
                  <a:pt x="98" y="30"/>
                  <a:pt x="93" y="28"/>
                  <a:pt x="87" y="28"/>
                </a:cubicBezTo>
                <a:cubicBezTo>
                  <a:pt x="85" y="28"/>
                  <a:pt x="83" y="28"/>
                  <a:pt x="81" y="28"/>
                </a:cubicBezTo>
                <a:cubicBezTo>
                  <a:pt x="75" y="30"/>
                  <a:pt x="70" y="33"/>
                  <a:pt x="66" y="36"/>
                </a:cubicBezTo>
                <a:cubicBezTo>
                  <a:pt x="51" y="45"/>
                  <a:pt x="39" y="58"/>
                  <a:pt x="31" y="74"/>
                </a:cubicBezTo>
                <a:cubicBezTo>
                  <a:pt x="30" y="76"/>
                  <a:pt x="29" y="78"/>
                  <a:pt x="29" y="81"/>
                </a:cubicBezTo>
                <a:cubicBezTo>
                  <a:pt x="27" y="88"/>
                  <a:pt x="29" y="95"/>
                  <a:pt x="35" y="100"/>
                </a:cubicBezTo>
                <a:cubicBezTo>
                  <a:pt x="36" y="101"/>
                  <a:pt x="38" y="102"/>
                  <a:pt x="39" y="103"/>
                </a:cubicBezTo>
                <a:cubicBezTo>
                  <a:pt x="40" y="104"/>
                  <a:pt x="40" y="104"/>
                  <a:pt x="41" y="10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3" y="106"/>
                  <a:pt x="44" y="107"/>
                  <a:pt x="45" y="107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108"/>
                  <a:pt x="45" y="108"/>
                  <a:pt x="45" y="109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8" y="134"/>
                  <a:pt x="28" y="135"/>
                  <a:pt x="27" y="135"/>
                </a:cubicBezTo>
                <a:cubicBezTo>
                  <a:pt x="27" y="136"/>
                  <a:pt x="27" y="136"/>
                  <a:pt x="27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1" y="135"/>
                  <a:pt x="16" y="133"/>
                  <a:pt x="12" y="129"/>
                </a:cubicBezTo>
                <a:cubicBezTo>
                  <a:pt x="11" y="128"/>
                  <a:pt x="10" y="128"/>
                  <a:pt x="10" y="128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9" y="121"/>
                  <a:pt x="8" y="118"/>
                  <a:pt x="8" y="114"/>
                </a:cubicBezTo>
                <a:cubicBezTo>
                  <a:pt x="8" y="99"/>
                  <a:pt x="12" y="85"/>
                  <a:pt x="20" y="70"/>
                </a:cubicBezTo>
                <a:cubicBezTo>
                  <a:pt x="31" y="51"/>
                  <a:pt x="45" y="36"/>
                  <a:pt x="64" y="24"/>
                </a:cubicBezTo>
                <a:cubicBezTo>
                  <a:pt x="76" y="16"/>
                  <a:pt x="89" y="11"/>
                  <a:pt x="102" y="9"/>
                </a:cubicBezTo>
                <a:cubicBezTo>
                  <a:pt x="103" y="9"/>
                  <a:pt x="105" y="8"/>
                  <a:pt x="107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7" y="9"/>
                  <a:pt x="128" y="10"/>
                  <a:pt x="128" y="10"/>
                </a:cubicBezTo>
                <a:cubicBezTo>
                  <a:pt x="130" y="12"/>
                  <a:pt x="131" y="14"/>
                  <a:pt x="132" y="16"/>
                </a:cubicBezTo>
                <a:cubicBezTo>
                  <a:pt x="134" y="19"/>
                  <a:pt x="135" y="22"/>
                  <a:pt x="136" y="26"/>
                </a:cubicBezTo>
                <a:lnTo>
                  <a:pt x="13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586429" y="5011620"/>
            <a:ext cx="374252" cy="421188"/>
            <a:chOff x="8764588" y="6300788"/>
            <a:chExt cx="481013" cy="541337"/>
          </a:xfrm>
          <a:solidFill>
            <a:schemeClr val="bg1"/>
          </a:solidFill>
        </p:grpSpPr>
        <p:sp>
          <p:nvSpPr>
            <p:cNvPr id="27" name="Freeform 427"/>
            <p:cNvSpPr/>
            <p:nvPr/>
          </p:nvSpPr>
          <p:spPr bwMode="auto">
            <a:xfrm>
              <a:off x="8764588" y="6369050"/>
              <a:ext cx="481013" cy="473075"/>
            </a:xfrm>
            <a:custGeom>
              <a:avLst/>
              <a:gdLst>
                <a:gd name="T0" fmla="*/ 76 w 128"/>
                <a:gd name="T1" fmla="*/ 0 h 126"/>
                <a:gd name="T2" fmla="*/ 76 w 128"/>
                <a:gd name="T3" fmla="*/ 8 h 126"/>
                <a:gd name="T4" fmla="*/ 120 w 128"/>
                <a:gd name="T5" fmla="*/ 63 h 126"/>
                <a:gd name="T6" fmla="*/ 64 w 128"/>
                <a:gd name="T7" fmla="*/ 118 h 126"/>
                <a:gd name="T8" fmla="*/ 8 w 128"/>
                <a:gd name="T9" fmla="*/ 63 h 126"/>
                <a:gd name="T10" fmla="*/ 52 w 128"/>
                <a:gd name="T11" fmla="*/ 8 h 126"/>
                <a:gd name="T12" fmla="*/ 52 w 128"/>
                <a:gd name="T13" fmla="*/ 0 h 126"/>
                <a:gd name="T14" fmla="*/ 0 w 128"/>
                <a:gd name="T15" fmla="*/ 63 h 126"/>
                <a:gd name="T16" fmla="*/ 64 w 128"/>
                <a:gd name="T17" fmla="*/ 126 h 126"/>
                <a:gd name="T18" fmla="*/ 128 w 128"/>
                <a:gd name="T19" fmla="*/ 63 h 126"/>
                <a:gd name="T20" fmla="*/ 76 w 12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6">
                  <a:moveTo>
                    <a:pt x="76" y="0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101" y="14"/>
                    <a:pt x="120" y="36"/>
                    <a:pt x="120" y="63"/>
                  </a:cubicBezTo>
                  <a:cubicBezTo>
                    <a:pt x="120" y="93"/>
                    <a:pt x="95" y="118"/>
                    <a:pt x="64" y="118"/>
                  </a:cubicBezTo>
                  <a:cubicBezTo>
                    <a:pt x="33" y="118"/>
                    <a:pt x="8" y="93"/>
                    <a:pt x="8" y="63"/>
                  </a:cubicBezTo>
                  <a:cubicBezTo>
                    <a:pt x="8" y="36"/>
                    <a:pt x="27" y="14"/>
                    <a:pt x="52" y="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6"/>
                    <a:pt x="0" y="31"/>
                    <a:pt x="0" y="63"/>
                  </a:cubicBezTo>
                  <a:cubicBezTo>
                    <a:pt x="0" y="98"/>
                    <a:pt x="29" y="126"/>
                    <a:pt x="64" y="126"/>
                  </a:cubicBezTo>
                  <a:cubicBezTo>
                    <a:pt x="99" y="126"/>
                    <a:pt x="128" y="98"/>
                    <a:pt x="128" y="63"/>
                  </a:cubicBezTo>
                  <a:cubicBezTo>
                    <a:pt x="128" y="31"/>
                    <a:pt x="105" y="6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428"/>
            <p:cNvSpPr>
              <a:spLocks noChangeArrowheads="1"/>
            </p:cNvSpPr>
            <p:nvPr/>
          </p:nvSpPr>
          <p:spPr bwMode="auto">
            <a:xfrm>
              <a:off x="8990013" y="6300788"/>
              <a:ext cx="30163" cy="1698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2256317" y="2184520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60243" y="1943303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2246409" y="3625393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50335" y="3384176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3" name="矩形 32"/>
          <p:cNvSpPr/>
          <p:nvPr/>
        </p:nvSpPr>
        <p:spPr>
          <a:xfrm>
            <a:off x="2236501" y="5066266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40427" y="4825049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5" name="矩形 34"/>
          <p:cNvSpPr/>
          <p:nvPr/>
        </p:nvSpPr>
        <p:spPr>
          <a:xfrm>
            <a:off x="7258382" y="2184520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62308" y="1943303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7" name="矩形 36"/>
          <p:cNvSpPr/>
          <p:nvPr/>
        </p:nvSpPr>
        <p:spPr>
          <a:xfrm>
            <a:off x="7248474" y="3625393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52400" y="3384176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  <p:sp>
        <p:nvSpPr>
          <p:cNvPr id="39" name="矩形 38"/>
          <p:cNvSpPr/>
          <p:nvPr/>
        </p:nvSpPr>
        <p:spPr>
          <a:xfrm>
            <a:off x="7238566" y="5066266"/>
            <a:ext cx="3501236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42492" y="4825049"/>
            <a:ext cx="3262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点击此处添加文本信息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05374" y="1797725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6793" y="1797725"/>
            <a:ext cx="8619890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374" y="3426152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6793" y="3426152"/>
            <a:ext cx="8631041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5374" y="5138310"/>
            <a:ext cx="11066716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9933" y="2108350"/>
            <a:ext cx="793954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0037" y="2175739"/>
            <a:ext cx="1107996" cy="839335"/>
            <a:chOff x="774551" y="2436942"/>
            <a:chExt cx="1107996" cy="839335"/>
          </a:xfrm>
        </p:grpSpPr>
        <p:sp>
          <p:nvSpPr>
            <p:cNvPr id="16" name="矩形 15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17" name="gear_40031"/>
            <p:cNvSpPr>
              <a:spLocks noChangeAspect="1"/>
            </p:cNvSpPr>
            <p:nvPr/>
          </p:nvSpPr>
          <p:spPr bwMode="auto">
            <a:xfrm>
              <a:off x="1131304" y="2436942"/>
              <a:ext cx="394489" cy="393729"/>
            </a:xfrm>
            <a:custGeom>
              <a:avLst/>
              <a:gdLst>
                <a:gd name="T0" fmla="*/ 325 w 333"/>
                <a:gd name="T1" fmla="*/ 136 h 333"/>
                <a:gd name="T2" fmla="*/ 295 w 333"/>
                <a:gd name="T3" fmla="*/ 132 h 333"/>
                <a:gd name="T4" fmla="*/ 282 w 333"/>
                <a:gd name="T5" fmla="*/ 100 h 333"/>
                <a:gd name="T6" fmla="*/ 301 w 333"/>
                <a:gd name="T7" fmla="*/ 77 h 333"/>
                <a:gd name="T8" fmla="*/ 300 w 333"/>
                <a:gd name="T9" fmla="*/ 64 h 333"/>
                <a:gd name="T10" fmla="*/ 269 w 333"/>
                <a:gd name="T11" fmla="*/ 33 h 333"/>
                <a:gd name="T12" fmla="*/ 257 w 333"/>
                <a:gd name="T13" fmla="*/ 33 h 333"/>
                <a:gd name="T14" fmla="*/ 233 w 333"/>
                <a:gd name="T15" fmla="*/ 51 h 333"/>
                <a:gd name="T16" fmla="*/ 201 w 333"/>
                <a:gd name="T17" fmla="*/ 38 h 333"/>
                <a:gd name="T18" fmla="*/ 198 w 333"/>
                <a:gd name="T19" fmla="*/ 8 h 333"/>
                <a:gd name="T20" fmla="*/ 188 w 333"/>
                <a:gd name="T21" fmla="*/ 0 h 333"/>
                <a:gd name="T22" fmla="*/ 145 w 333"/>
                <a:gd name="T23" fmla="*/ 0 h 333"/>
                <a:gd name="T24" fmla="*/ 136 w 333"/>
                <a:gd name="T25" fmla="*/ 8 h 333"/>
                <a:gd name="T26" fmla="*/ 132 w 333"/>
                <a:gd name="T27" fmla="*/ 38 h 333"/>
                <a:gd name="T28" fmla="*/ 100 w 333"/>
                <a:gd name="T29" fmla="*/ 51 h 333"/>
                <a:gd name="T30" fmla="*/ 77 w 333"/>
                <a:gd name="T31" fmla="*/ 33 h 333"/>
                <a:gd name="T32" fmla="*/ 64 w 333"/>
                <a:gd name="T33" fmla="*/ 33 h 333"/>
                <a:gd name="T34" fmla="*/ 33 w 333"/>
                <a:gd name="T35" fmla="*/ 64 h 333"/>
                <a:gd name="T36" fmla="*/ 33 w 333"/>
                <a:gd name="T37" fmla="*/ 77 h 333"/>
                <a:gd name="T38" fmla="*/ 51 w 333"/>
                <a:gd name="T39" fmla="*/ 100 h 333"/>
                <a:gd name="T40" fmla="*/ 38 w 333"/>
                <a:gd name="T41" fmla="*/ 132 h 333"/>
                <a:gd name="T42" fmla="*/ 8 w 333"/>
                <a:gd name="T43" fmla="*/ 136 h 333"/>
                <a:gd name="T44" fmla="*/ 0 w 333"/>
                <a:gd name="T45" fmla="*/ 145 h 333"/>
                <a:gd name="T46" fmla="*/ 0 w 333"/>
                <a:gd name="T47" fmla="*/ 188 h 333"/>
                <a:gd name="T48" fmla="*/ 8 w 333"/>
                <a:gd name="T49" fmla="*/ 198 h 333"/>
                <a:gd name="T50" fmla="*/ 38 w 333"/>
                <a:gd name="T51" fmla="*/ 201 h 333"/>
                <a:gd name="T52" fmla="*/ 51 w 333"/>
                <a:gd name="T53" fmla="*/ 233 h 333"/>
                <a:gd name="T54" fmla="*/ 33 w 333"/>
                <a:gd name="T55" fmla="*/ 257 h 333"/>
                <a:gd name="T56" fmla="*/ 34 w 333"/>
                <a:gd name="T57" fmla="*/ 269 h 333"/>
                <a:gd name="T58" fmla="*/ 64 w 333"/>
                <a:gd name="T59" fmla="*/ 300 h 333"/>
                <a:gd name="T60" fmla="*/ 77 w 333"/>
                <a:gd name="T61" fmla="*/ 301 h 333"/>
                <a:gd name="T62" fmla="*/ 100 w 333"/>
                <a:gd name="T63" fmla="*/ 282 h 333"/>
                <a:gd name="T64" fmla="*/ 132 w 333"/>
                <a:gd name="T65" fmla="*/ 295 h 333"/>
                <a:gd name="T66" fmla="*/ 136 w 333"/>
                <a:gd name="T67" fmla="*/ 325 h 333"/>
                <a:gd name="T68" fmla="*/ 145 w 333"/>
                <a:gd name="T69" fmla="*/ 333 h 333"/>
                <a:gd name="T70" fmla="*/ 188 w 333"/>
                <a:gd name="T71" fmla="*/ 333 h 333"/>
                <a:gd name="T72" fmla="*/ 198 w 333"/>
                <a:gd name="T73" fmla="*/ 325 h 333"/>
                <a:gd name="T74" fmla="*/ 201 w 333"/>
                <a:gd name="T75" fmla="*/ 295 h 333"/>
                <a:gd name="T76" fmla="*/ 233 w 333"/>
                <a:gd name="T77" fmla="*/ 282 h 333"/>
                <a:gd name="T78" fmla="*/ 257 w 333"/>
                <a:gd name="T79" fmla="*/ 301 h 333"/>
                <a:gd name="T80" fmla="*/ 269 w 333"/>
                <a:gd name="T81" fmla="*/ 300 h 333"/>
                <a:gd name="T82" fmla="*/ 300 w 333"/>
                <a:gd name="T83" fmla="*/ 269 h 333"/>
                <a:gd name="T84" fmla="*/ 301 w 333"/>
                <a:gd name="T85" fmla="*/ 257 h 333"/>
                <a:gd name="T86" fmla="*/ 282 w 333"/>
                <a:gd name="T87" fmla="*/ 233 h 333"/>
                <a:gd name="T88" fmla="*/ 295 w 333"/>
                <a:gd name="T89" fmla="*/ 201 h 333"/>
                <a:gd name="T90" fmla="*/ 325 w 333"/>
                <a:gd name="T91" fmla="*/ 198 h 333"/>
                <a:gd name="T92" fmla="*/ 333 w 333"/>
                <a:gd name="T93" fmla="*/ 188 h 333"/>
                <a:gd name="T94" fmla="*/ 333 w 333"/>
                <a:gd name="T95" fmla="*/ 145 h 333"/>
                <a:gd name="T96" fmla="*/ 325 w 333"/>
                <a:gd name="T97" fmla="*/ 136 h 333"/>
                <a:gd name="T98" fmla="*/ 167 w 333"/>
                <a:gd name="T99" fmla="*/ 250 h 333"/>
                <a:gd name="T100" fmla="*/ 83 w 333"/>
                <a:gd name="T101" fmla="*/ 167 h 333"/>
                <a:gd name="T102" fmla="*/ 167 w 333"/>
                <a:gd name="T103" fmla="*/ 83 h 333"/>
                <a:gd name="T104" fmla="*/ 250 w 333"/>
                <a:gd name="T105" fmla="*/ 167 h 333"/>
                <a:gd name="T106" fmla="*/ 167 w 333"/>
                <a:gd name="T107" fmla="*/ 25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333">
                  <a:moveTo>
                    <a:pt x="325" y="136"/>
                  </a:moveTo>
                  <a:lnTo>
                    <a:pt x="295" y="132"/>
                  </a:lnTo>
                  <a:cubicBezTo>
                    <a:pt x="292" y="121"/>
                    <a:pt x="288" y="110"/>
                    <a:pt x="282" y="100"/>
                  </a:cubicBezTo>
                  <a:lnTo>
                    <a:pt x="301" y="77"/>
                  </a:lnTo>
                  <a:cubicBezTo>
                    <a:pt x="303" y="73"/>
                    <a:pt x="303" y="67"/>
                    <a:pt x="300" y="64"/>
                  </a:cubicBezTo>
                  <a:lnTo>
                    <a:pt x="269" y="33"/>
                  </a:lnTo>
                  <a:cubicBezTo>
                    <a:pt x="266" y="30"/>
                    <a:pt x="260" y="30"/>
                    <a:pt x="257" y="33"/>
                  </a:cubicBezTo>
                  <a:lnTo>
                    <a:pt x="233" y="51"/>
                  </a:lnTo>
                  <a:cubicBezTo>
                    <a:pt x="223" y="45"/>
                    <a:pt x="213" y="41"/>
                    <a:pt x="201" y="38"/>
                  </a:cubicBezTo>
                  <a:lnTo>
                    <a:pt x="198" y="8"/>
                  </a:lnTo>
                  <a:cubicBezTo>
                    <a:pt x="197" y="4"/>
                    <a:pt x="193" y="0"/>
                    <a:pt x="188" y="0"/>
                  </a:cubicBezTo>
                  <a:lnTo>
                    <a:pt x="145" y="0"/>
                  </a:lnTo>
                  <a:cubicBezTo>
                    <a:pt x="140" y="0"/>
                    <a:pt x="136" y="4"/>
                    <a:pt x="136" y="8"/>
                  </a:cubicBezTo>
                  <a:lnTo>
                    <a:pt x="132" y="38"/>
                  </a:lnTo>
                  <a:cubicBezTo>
                    <a:pt x="121" y="41"/>
                    <a:pt x="110" y="46"/>
                    <a:pt x="100" y="51"/>
                  </a:cubicBezTo>
                  <a:lnTo>
                    <a:pt x="77" y="33"/>
                  </a:lnTo>
                  <a:cubicBezTo>
                    <a:pt x="73" y="30"/>
                    <a:pt x="67" y="30"/>
                    <a:pt x="64" y="33"/>
                  </a:cubicBezTo>
                  <a:lnTo>
                    <a:pt x="33" y="64"/>
                  </a:lnTo>
                  <a:cubicBezTo>
                    <a:pt x="30" y="67"/>
                    <a:pt x="30" y="73"/>
                    <a:pt x="33" y="77"/>
                  </a:cubicBezTo>
                  <a:lnTo>
                    <a:pt x="51" y="100"/>
                  </a:lnTo>
                  <a:cubicBezTo>
                    <a:pt x="45" y="110"/>
                    <a:pt x="41" y="121"/>
                    <a:pt x="38" y="132"/>
                  </a:cubicBezTo>
                  <a:lnTo>
                    <a:pt x="8" y="136"/>
                  </a:lnTo>
                  <a:cubicBezTo>
                    <a:pt x="4" y="136"/>
                    <a:pt x="0" y="140"/>
                    <a:pt x="0" y="145"/>
                  </a:cubicBezTo>
                  <a:lnTo>
                    <a:pt x="0" y="188"/>
                  </a:lnTo>
                  <a:cubicBezTo>
                    <a:pt x="0" y="193"/>
                    <a:pt x="4" y="197"/>
                    <a:pt x="8" y="198"/>
                  </a:cubicBezTo>
                  <a:lnTo>
                    <a:pt x="38" y="201"/>
                  </a:lnTo>
                  <a:cubicBezTo>
                    <a:pt x="41" y="213"/>
                    <a:pt x="46" y="223"/>
                    <a:pt x="51" y="233"/>
                  </a:cubicBezTo>
                  <a:lnTo>
                    <a:pt x="33" y="257"/>
                  </a:lnTo>
                  <a:cubicBezTo>
                    <a:pt x="30" y="260"/>
                    <a:pt x="30" y="266"/>
                    <a:pt x="34" y="269"/>
                  </a:cubicBezTo>
                  <a:lnTo>
                    <a:pt x="64" y="300"/>
                  </a:lnTo>
                  <a:cubicBezTo>
                    <a:pt x="67" y="303"/>
                    <a:pt x="73" y="303"/>
                    <a:pt x="77" y="301"/>
                  </a:cubicBezTo>
                  <a:lnTo>
                    <a:pt x="100" y="282"/>
                  </a:lnTo>
                  <a:cubicBezTo>
                    <a:pt x="110" y="288"/>
                    <a:pt x="121" y="292"/>
                    <a:pt x="132" y="295"/>
                  </a:cubicBezTo>
                  <a:lnTo>
                    <a:pt x="136" y="325"/>
                  </a:lnTo>
                  <a:cubicBezTo>
                    <a:pt x="136" y="330"/>
                    <a:pt x="140" y="333"/>
                    <a:pt x="145" y="333"/>
                  </a:cubicBezTo>
                  <a:lnTo>
                    <a:pt x="188" y="333"/>
                  </a:lnTo>
                  <a:cubicBezTo>
                    <a:pt x="193" y="333"/>
                    <a:pt x="197" y="330"/>
                    <a:pt x="198" y="325"/>
                  </a:cubicBezTo>
                  <a:lnTo>
                    <a:pt x="201" y="295"/>
                  </a:lnTo>
                  <a:cubicBezTo>
                    <a:pt x="213" y="292"/>
                    <a:pt x="223" y="288"/>
                    <a:pt x="233" y="282"/>
                  </a:cubicBezTo>
                  <a:lnTo>
                    <a:pt x="257" y="301"/>
                  </a:lnTo>
                  <a:cubicBezTo>
                    <a:pt x="260" y="303"/>
                    <a:pt x="266" y="303"/>
                    <a:pt x="269" y="300"/>
                  </a:cubicBezTo>
                  <a:lnTo>
                    <a:pt x="300" y="269"/>
                  </a:lnTo>
                  <a:cubicBezTo>
                    <a:pt x="303" y="266"/>
                    <a:pt x="303" y="260"/>
                    <a:pt x="301" y="257"/>
                  </a:cubicBezTo>
                  <a:lnTo>
                    <a:pt x="282" y="233"/>
                  </a:lnTo>
                  <a:cubicBezTo>
                    <a:pt x="288" y="223"/>
                    <a:pt x="292" y="213"/>
                    <a:pt x="295" y="201"/>
                  </a:cubicBezTo>
                  <a:lnTo>
                    <a:pt x="325" y="198"/>
                  </a:lnTo>
                  <a:cubicBezTo>
                    <a:pt x="330" y="197"/>
                    <a:pt x="333" y="193"/>
                    <a:pt x="333" y="188"/>
                  </a:cubicBezTo>
                  <a:lnTo>
                    <a:pt x="333" y="145"/>
                  </a:lnTo>
                  <a:cubicBezTo>
                    <a:pt x="333" y="140"/>
                    <a:pt x="330" y="136"/>
                    <a:pt x="325" y="136"/>
                  </a:cubicBezTo>
                  <a:close/>
                  <a:moveTo>
                    <a:pt x="167" y="250"/>
                  </a:moveTo>
                  <a:cubicBezTo>
                    <a:pt x="121" y="250"/>
                    <a:pt x="83" y="213"/>
                    <a:pt x="83" y="167"/>
                  </a:cubicBezTo>
                  <a:cubicBezTo>
                    <a:pt x="83" y="121"/>
                    <a:pt x="121" y="83"/>
                    <a:pt x="167" y="83"/>
                  </a:cubicBezTo>
                  <a:cubicBezTo>
                    <a:pt x="213" y="83"/>
                    <a:pt x="250" y="121"/>
                    <a:pt x="250" y="167"/>
                  </a:cubicBezTo>
                  <a:cubicBezTo>
                    <a:pt x="250" y="213"/>
                    <a:pt x="213" y="250"/>
                    <a:pt x="167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8" name="矩形 17"/>
          <p:cNvSpPr/>
          <p:nvPr/>
        </p:nvSpPr>
        <p:spPr>
          <a:xfrm>
            <a:off x="2419933" y="3734166"/>
            <a:ext cx="796185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0037" y="3751379"/>
            <a:ext cx="1107996" cy="839715"/>
            <a:chOff x="774551" y="2436562"/>
            <a:chExt cx="1107996" cy="839715"/>
          </a:xfrm>
        </p:grpSpPr>
        <p:sp>
          <p:nvSpPr>
            <p:cNvPr id="20" name="矩形 19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21" name="gear_40031"/>
            <p:cNvSpPr>
              <a:spLocks noChangeAspect="1"/>
            </p:cNvSpPr>
            <p:nvPr/>
          </p:nvSpPr>
          <p:spPr bwMode="auto">
            <a:xfrm>
              <a:off x="1149716" y="2436562"/>
              <a:ext cx="357663" cy="394489"/>
            </a:xfrm>
            <a:custGeom>
              <a:avLst/>
              <a:gdLst>
                <a:gd name="connsiteX0" fmla="*/ 222939 w 550340"/>
                <a:gd name="connsiteY0" fmla="*/ 356708 h 607003"/>
                <a:gd name="connsiteX1" fmla="*/ 300752 w 550340"/>
                <a:gd name="connsiteY1" fmla="*/ 356708 h 607003"/>
                <a:gd name="connsiteX2" fmla="*/ 300752 w 550340"/>
                <a:gd name="connsiteY2" fmla="*/ 506801 h 607003"/>
                <a:gd name="connsiteX3" fmla="*/ 330194 w 550340"/>
                <a:gd name="connsiteY3" fmla="*/ 506801 h 607003"/>
                <a:gd name="connsiteX4" fmla="*/ 330194 w 550340"/>
                <a:gd name="connsiteY4" fmla="*/ 375696 h 607003"/>
                <a:gd name="connsiteX5" fmla="*/ 407911 w 550340"/>
                <a:gd name="connsiteY5" fmla="*/ 375696 h 607003"/>
                <a:gd name="connsiteX6" fmla="*/ 407911 w 550340"/>
                <a:gd name="connsiteY6" fmla="*/ 506801 h 607003"/>
                <a:gd name="connsiteX7" fmla="*/ 439552 w 550340"/>
                <a:gd name="connsiteY7" fmla="*/ 506801 h 607003"/>
                <a:gd name="connsiteX8" fmla="*/ 439552 w 550340"/>
                <a:gd name="connsiteY8" fmla="*/ 523595 h 607003"/>
                <a:gd name="connsiteX9" fmla="*/ 84043 w 550340"/>
                <a:gd name="connsiteY9" fmla="*/ 523595 h 607003"/>
                <a:gd name="connsiteX10" fmla="*/ 84043 w 550340"/>
                <a:gd name="connsiteY10" fmla="*/ 506801 h 607003"/>
                <a:gd name="connsiteX11" fmla="*/ 113581 w 550340"/>
                <a:gd name="connsiteY11" fmla="*/ 506801 h 607003"/>
                <a:gd name="connsiteX12" fmla="*/ 113581 w 550340"/>
                <a:gd name="connsiteY12" fmla="*/ 407089 h 607003"/>
                <a:gd name="connsiteX13" fmla="*/ 191394 w 550340"/>
                <a:gd name="connsiteY13" fmla="*/ 407089 h 607003"/>
                <a:gd name="connsiteX14" fmla="*/ 191394 w 550340"/>
                <a:gd name="connsiteY14" fmla="*/ 506801 h 607003"/>
                <a:gd name="connsiteX15" fmla="*/ 222939 w 550340"/>
                <a:gd name="connsiteY15" fmla="*/ 506801 h 607003"/>
                <a:gd name="connsiteX16" fmla="*/ 410707 w 550340"/>
                <a:gd name="connsiteY16" fmla="*/ 293622 h 607003"/>
                <a:gd name="connsiteX17" fmla="*/ 467496 w 550340"/>
                <a:gd name="connsiteY17" fmla="*/ 296008 h 607003"/>
                <a:gd name="connsiteX18" fmla="*/ 433174 w 550340"/>
                <a:gd name="connsiteY18" fmla="*/ 345057 h 607003"/>
                <a:gd name="connsiteX19" fmla="*/ 428107 w 550340"/>
                <a:gd name="connsiteY19" fmla="*/ 333415 h 607003"/>
                <a:gd name="connsiteX20" fmla="*/ 368928 w 550340"/>
                <a:gd name="connsiteY20" fmla="*/ 359180 h 607003"/>
                <a:gd name="connsiteX21" fmla="*/ 306880 w 550340"/>
                <a:gd name="connsiteY21" fmla="*/ 331220 h 607003"/>
                <a:gd name="connsiteX22" fmla="*/ 211180 w 550340"/>
                <a:gd name="connsiteY22" fmla="*/ 331029 h 607003"/>
                <a:gd name="connsiteX23" fmla="*/ 121120 w 550340"/>
                <a:gd name="connsiteY23" fmla="*/ 382464 h 607003"/>
                <a:gd name="connsiteX24" fmla="*/ 105919 w 550340"/>
                <a:gd name="connsiteY24" fmla="*/ 356031 h 607003"/>
                <a:gd name="connsiteX25" fmla="*/ 203054 w 550340"/>
                <a:gd name="connsiteY25" fmla="*/ 300588 h 607003"/>
                <a:gd name="connsiteX26" fmla="*/ 313477 w 550340"/>
                <a:gd name="connsiteY26" fmla="*/ 300779 h 607003"/>
                <a:gd name="connsiteX27" fmla="*/ 369215 w 550340"/>
                <a:gd name="connsiteY27" fmla="*/ 325876 h 607003"/>
                <a:gd name="connsiteX28" fmla="*/ 415965 w 550340"/>
                <a:gd name="connsiteY28" fmla="*/ 305550 h 607003"/>
                <a:gd name="connsiteX29" fmla="*/ 30399 w 550340"/>
                <a:gd name="connsiteY29" fmla="*/ 217509 h 607003"/>
                <a:gd name="connsiteX30" fmla="*/ 30399 w 550340"/>
                <a:gd name="connsiteY30" fmla="*/ 576653 h 607003"/>
                <a:gd name="connsiteX31" fmla="*/ 519845 w 550340"/>
                <a:gd name="connsiteY31" fmla="*/ 576653 h 607003"/>
                <a:gd name="connsiteX32" fmla="*/ 519845 w 550340"/>
                <a:gd name="connsiteY32" fmla="*/ 217509 h 607003"/>
                <a:gd name="connsiteX33" fmla="*/ 294624 w 550340"/>
                <a:gd name="connsiteY33" fmla="*/ 63277 h 607003"/>
                <a:gd name="connsiteX34" fmla="*/ 271490 w 550340"/>
                <a:gd name="connsiteY34" fmla="*/ 71962 h 607003"/>
                <a:gd name="connsiteX35" fmla="*/ 249121 w 550340"/>
                <a:gd name="connsiteY35" fmla="*/ 63945 h 607003"/>
                <a:gd name="connsiteX36" fmla="*/ 97793 w 550340"/>
                <a:gd name="connsiteY36" fmla="*/ 187064 h 607003"/>
                <a:gd name="connsiteX37" fmla="*/ 456275 w 550340"/>
                <a:gd name="connsiteY37" fmla="*/ 187064 h 607003"/>
                <a:gd name="connsiteX38" fmla="*/ 271490 w 550340"/>
                <a:gd name="connsiteY38" fmla="*/ 0 h 607003"/>
                <a:gd name="connsiteX39" fmla="*/ 307529 w 550340"/>
                <a:gd name="connsiteY39" fmla="*/ 35981 h 607003"/>
                <a:gd name="connsiteX40" fmla="*/ 303992 w 550340"/>
                <a:gd name="connsiteY40" fmla="*/ 51252 h 607003"/>
                <a:gd name="connsiteX41" fmla="*/ 481225 w 550340"/>
                <a:gd name="connsiteY41" fmla="*/ 187064 h 607003"/>
                <a:gd name="connsiteX42" fmla="*/ 550340 w 550340"/>
                <a:gd name="connsiteY42" fmla="*/ 187064 h 607003"/>
                <a:gd name="connsiteX43" fmla="*/ 550340 w 550340"/>
                <a:gd name="connsiteY43" fmla="*/ 607003 h 607003"/>
                <a:gd name="connsiteX44" fmla="*/ 0 w 550340"/>
                <a:gd name="connsiteY44" fmla="*/ 607003 h 607003"/>
                <a:gd name="connsiteX45" fmla="*/ 0 w 550340"/>
                <a:gd name="connsiteY45" fmla="*/ 187064 h 607003"/>
                <a:gd name="connsiteX46" fmla="*/ 73608 w 550340"/>
                <a:gd name="connsiteY46" fmla="*/ 187064 h 607003"/>
                <a:gd name="connsiteX47" fmla="*/ 239466 w 550340"/>
                <a:gd name="connsiteY47" fmla="*/ 52206 h 607003"/>
                <a:gd name="connsiteX48" fmla="*/ 235451 w 550340"/>
                <a:gd name="connsiteY48" fmla="*/ 35981 h 607003"/>
                <a:gd name="connsiteX49" fmla="*/ 271490 w 550340"/>
                <a:gd name="connsiteY49" fmla="*/ 0 h 60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0340" h="607003">
                  <a:moveTo>
                    <a:pt x="222939" y="356708"/>
                  </a:moveTo>
                  <a:lnTo>
                    <a:pt x="300752" y="356708"/>
                  </a:lnTo>
                  <a:lnTo>
                    <a:pt x="300752" y="506801"/>
                  </a:lnTo>
                  <a:lnTo>
                    <a:pt x="330194" y="506801"/>
                  </a:lnTo>
                  <a:lnTo>
                    <a:pt x="330194" y="375696"/>
                  </a:lnTo>
                  <a:lnTo>
                    <a:pt x="407911" y="375696"/>
                  </a:lnTo>
                  <a:lnTo>
                    <a:pt x="407911" y="506801"/>
                  </a:lnTo>
                  <a:lnTo>
                    <a:pt x="439552" y="506801"/>
                  </a:lnTo>
                  <a:lnTo>
                    <a:pt x="439552" y="523595"/>
                  </a:lnTo>
                  <a:lnTo>
                    <a:pt x="84043" y="523595"/>
                  </a:lnTo>
                  <a:lnTo>
                    <a:pt x="84043" y="506801"/>
                  </a:lnTo>
                  <a:lnTo>
                    <a:pt x="113581" y="506801"/>
                  </a:lnTo>
                  <a:lnTo>
                    <a:pt x="113581" y="407089"/>
                  </a:lnTo>
                  <a:lnTo>
                    <a:pt x="191394" y="407089"/>
                  </a:lnTo>
                  <a:lnTo>
                    <a:pt x="191394" y="506801"/>
                  </a:lnTo>
                  <a:lnTo>
                    <a:pt x="222939" y="506801"/>
                  </a:lnTo>
                  <a:close/>
                  <a:moveTo>
                    <a:pt x="410707" y="293622"/>
                  </a:moveTo>
                  <a:lnTo>
                    <a:pt x="467496" y="296008"/>
                  </a:lnTo>
                  <a:lnTo>
                    <a:pt x="433174" y="345057"/>
                  </a:lnTo>
                  <a:lnTo>
                    <a:pt x="428107" y="333415"/>
                  </a:lnTo>
                  <a:lnTo>
                    <a:pt x="368928" y="359180"/>
                  </a:lnTo>
                  <a:lnTo>
                    <a:pt x="306880" y="331220"/>
                  </a:lnTo>
                  <a:lnTo>
                    <a:pt x="211180" y="331029"/>
                  </a:lnTo>
                  <a:lnTo>
                    <a:pt x="121120" y="382464"/>
                  </a:lnTo>
                  <a:lnTo>
                    <a:pt x="105919" y="356031"/>
                  </a:lnTo>
                  <a:lnTo>
                    <a:pt x="203054" y="300588"/>
                  </a:lnTo>
                  <a:lnTo>
                    <a:pt x="313477" y="300779"/>
                  </a:lnTo>
                  <a:lnTo>
                    <a:pt x="369215" y="325876"/>
                  </a:lnTo>
                  <a:lnTo>
                    <a:pt x="415965" y="305550"/>
                  </a:lnTo>
                  <a:close/>
                  <a:moveTo>
                    <a:pt x="30399" y="217509"/>
                  </a:moveTo>
                  <a:lnTo>
                    <a:pt x="30399" y="576653"/>
                  </a:lnTo>
                  <a:lnTo>
                    <a:pt x="519845" y="576653"/>
                  </a:lnTo>
                  <a:lnTo>
                    <a:pt x="519845" y="217509"/>
                  </a:lnTo>
                  <a:close/>
                  <a:moveTo>
                    <a:pt x="294624" y="63277"/>
                  </a:moveTo>
                  <a:cubicBezTo>
                    <a:pt x="288315" y="68622"/>
                    <a:pt x="280285" y="71962"/>
                    <a:pt x="271490" y="71962"/>
                  </a:cubicBezTo>
                  <a:cubicBezTo>
                    <a:pt x="262982" y="71962"/>
                    <a:pt x="255239" y="68908"/>
                    <a:pt x="249121" y="63945"/>
                  </a:cubicBezTo>
                  <a:lnTo>
                    <a:pt x="97793" y="187064"/>
                  </a:lnTo>
                  <a:lnTo>
                    <a:pt x="456275" y="187064"/>
                  </a:lnTo>
                  <a:close/>
                  <a:moveTo>
                    <a:pt x="271490" y="0"/>
                  </a:moveTo>
                  <a:cubicBezTo>
                    <a:pt x="291374" y="0"/>
                    <a:pt x="307529" y="16129"/>
                    <a:pt x="307529" y="35981"/>
                  </a:cubicBezTo>
                  <a:cubicBezTo>
                    <a:pt x="307529" y="41421"/>
                    <a:pt x="306191" y="46575"/>
                    <a:pt x="303992" y="51252"/>
                  </a:cubicBezTo>
                  <a:lnTo>
                    <a:pt x="481225" y="187064"/>
                  </a:lnTo>
                  <a:lnTo>
                    <a:pt x="550340" y="187064"/>
                  </a:lnTo>
                  <a:lnTo>
                    <a:pt x="550340" y="607003"/>
                  </a:lnTo>
                  <a:lnTo>
                    <a:pt x="0" y="607003"/>
                  </a:lnTo>
                  <a:lnTo>
                    <a:pt x="0" y="187064"/>
                  </a:lnTo>
                  <a:lnTo>
                    <a:pt x="73608" y="187064"/>
                  </a:lnTo>
                  <a:lnTo>
                    <a:pt x="239466" y="52206"/>
                  </a:lnTo>
                  <a:cubicBezTo>
                    <a:pt x="236980" y="47243"/>
                    <a:pt x="235451" y="41803"/>
                    <a:pt x="235451" y="35981"/>
                  </a:cubicBezTo>
                  <a:cubicBezTo>
                    <a:pt x="235451" y="16129"/>
                    <a:pt x="251510" y="0"/>
                    <a:pt x="2714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 descr="桌子上的花瓶里插着绿色的植物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1522" y="1571801"/>
            <a:ext cx="2793335" cy="439801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165812" y="1787002"/>
            <a:ext cx="990601" cy="990601"/>
            <a:chOff x="2141721" y="1828800"/>
            <a:chExt cx="1503179" cy="1503179"/>
          </a:xfrm>
        </p:grpSpPr>
        <p:sp>
          <p:nvSpPr>
            <p:cNvPr id="35" name="椭圆 34"/>
            <p:cNvSpPr/>
            <p:nvPr/>
          </p:nvSpPr>
          <p:spPr>
            <a:xfrm>
              <a:off x="2141721" y="1828800"/>
              <a:ext cx="1503179" cy="1503179"/>
            </a:xfrm>
            <a:prstGeom prst="ellipse">
              <a:avLst/>
            </a:prstGeom>
            <a:noFill/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256021" y="1943100"/>
              <a:ext cx="1274579" cy="1274579"/>
            </a:xfrm>
            <a:prstGeom prst="ellipse">
              <a:avLst/>
            </a:prstGeom>
            <a:solidFill>
              <a:srgbClr val="7B8B70"/>
            </a:solidFill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65812" y="3323702"/>
            <a:ext cx="990601" cy="990601"/>
            <a:chOff x="2141721" y="1828800"/>
            <a:chExt cx="1503179" cy="1503179"/>
          </a:xfrm>
        </p:grpSpPr>
        <p:sp>
          <p:nvSpPr>
            <p:cNvPr id="38" name="椭圆 37"/>
            <p:cNvSpPr/>
            <p:nvPr/>
          </p:nvSpPr>
          <p:spPr>
            <a:xfrm>
              <a:off x="2141721" y="1828800"/>
              <a:ext cx="1503179" cy="1503179"/>
            </a:xfrm>
            <a:prstGeom prst="ellipse">
              <a:avLst/>
            </a:prstGeom>
            <a:noFill/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256021" y="1943100"/>
              <a:ext cx="1274579" cy="1274579"/>
            </a:xfrm>
            <a:prstGeom prst="ellipse">
              <a:avLst/>
            </a:prstGeom>
            <a:solidFill>
              <a:srgbClr val="7B8B70"/>
            </a:solidFill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65812" y="4860402"/>
            <a:ext cx="990601" cy="990601"/>
            <a:chOff x="2141721" y="1828800"/>
            <a:chExt cx="1503179" cy="1503179"/>
          </a:xfrm>
        </p:grpSpPr>
        <p:sp>
          <p:nvSpPr>
            <p:cNvPr id="41" name="椭圆 40"/>
            <p:cNvSpPr/>
            <p:nvPr/>
          </p:nvSpPr>
          <p:spPr>
            <a:xfrm>
              <a:off x="2141721" y="1828800"/>
              <a:ext cx="1503179" cy="1503179"/>
            </a:xfrm>
            <a:prstGeom prst="ellipse">
              <a:avLst/>
            </a:prstGeom>
            <a:noFill/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256021" y="1943100"/>
              <a:ext cx="1274579" cy="1274579"/>
            </a:xfrm>
            <a:prstGeom prst="ellipse">
              <a:avLst/>
            </a:prstGeom>
            <a:solidFill>
              <a:srgbClr val="7B8B70"/>
            </a:solidFill>
            <a:ln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2469970" y="2075633"/>
            <a:ext cx="464148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40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400" dirty="0">
              <a:solidFill>
                <a:srgbClr val="3337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69970" y="1710025"/>
            <a:ext cx="2071428" cy="4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spc="-15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2469969" y="3699347"/>
            <a:ext cx="464148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40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400" dirty="0">
              <a:solidFill>
                <a:srgbClr val="3337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69969" y="3333739"/>
            <a:ext cx="2071428" cy="4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spc="-15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2469970" y="5226010"/>
            <a:ext cx="464148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</a:t>
            </a:r>
            <a:r>
              <a:rPr lang="zh-CN" altLang="en-US" sz="1400">
                <a:solidFill>
                  <a:srgbClr val="3337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</a:t>
            </a:r>
            <a:endParaRPr kumimoji="1" lang="zh-CN" altLang="en-US" sz="1400" dirty="0">
              <a:solidFill>
                <a:srgbClr val="3337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469970" y="4860402"/>
            <a:ext cx="2071428" cy="4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spc="-15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添加标题文本</a:t>
            </a:r>
          </a:p>
        </p:txBody>
      </p:sp>
      <p:sp>
        <p:nvSpPr>
          <p:cNvPr id="53" name="settings_100852"/>
          <p:cNvSpPr>
            <a:spLocks noChangeAspect="1"/>
          </p:cNvSpPr>
          <p:nvPr/>
        </p:nvSpPr>
        <p:spPr bwMode="auto">
          <a:xfrm>
            <a:off x="1479770" y="2063642"/>
            <a:ext cx="434138" cy="434604"/>
          </a:xfrm>
          <a:custGeom>
            <a:avLst/>
            <a:gdLst>
              <a:gd name="connsiteX0" fmla="*/ 202089 w 606246"/>
              <a:gd name="connsiteY0" fmla="*/ 318618 h 606897"/>
              <a:gd name="connsiteX1" fmla="*/ 254652 w 606246"/>
              <a:gd name="connsiteY1" fmla="*/ 371258 h 606897"/>
              <a:gd name="connsiteX2" fmla="*/ 263361 w 606246"/>
              <a:gd name="connsiteY2" fmla="*/ 430576 h 606897"/>
              <a:gd name="connsiteX3" fmla="*/ 104738 w 606246"/>
              <a:gd name="connsiteY3" fmla="*/ 588963 h 606897"/>
              <a:gd name="connsiteX4" fmla="*/ 17962 w 606246"/>
              <a:gd name="connsiteY4" fmla="*/ 588963 h 606897"/>
              <a:gd name="connsiteX5" fmla="*/ 17962 w 606246"/>
              <a:gd name="connsiteY5" fmla="*/ 502471 h 606897"/>
              <a:gd name="connsiteX6" fmla="*/ 52359 w 606246"/>
              <a:gd name="connsiteY6" fmla="*/ 37008 h 606897"/>
              <a:gd name="connsiteX7" fmla="*/ 65227 w 606246"/>
              <a:gd name="connsiteY7" fmla="*/ 40676 h 606897"/>
              <a:gd name="connsiteX8" fmla="*/ 145001 w 606246"/>
              <a:gd name="connsiteY8" fmla="*/ 99371 h 606897"/>
              <a:gd name="connsiteX9" fmla="*/ 147334 w 606246"/>
              <a:gd name="connsiteY9" fmla="*/ 128563 h 606897"/>
              <a:gd name="connsiteX10" fmla="*/ 138159 w 606246"/>
              <a:gd name="connsiteY10" fmla="*/ 137725 h 606897"/>
              <a:gd name="connsiteX11" fmla="*/ 333785 w 606246"/>
              <a:gd name="connsiteY11" fmla="*/ 333065 h 606897"/>
              <a:gd name="connsiteX12" fmla="*/ 344826 w 606246"/>
              <a:gd name="connsiteY12" fmla="*/ 322195 h 606897"/>
              <a:gd name="connsiteX13" fmla="*/ 358511 w 606246"/>
              <a:gd name="connsiteY13" fmla="*/ 316450 h 606897"/>
              <a:gd name="connsiteX14" fmla="*/ 372040 w 606246"/>
              <a:gd name="connsiteY14" fmla="*/ 322195 h 606897"/>
              <a:gd name="connsiteX15" fmla="*/ 552582 w 606246"/>
              <a:gd name="connsiteY15" fmla="*/ 502473 h 606897"/>
              <a:gd name="connsiteX16" fmla="*/ 552582 w 606246"/>
              <a:gd name="connsiteY16" fmla="*/ 588963 h 606897"/>
              <a:gd name="connsiteX17" fmla="*/ 465965 w 606246"/>
              <a:gd name="connsiteY17" fmla="*/ 588963 h 606897"/>
              <a:gd name="connsiteX18" fmla="*/ 285423 w 606246"/>
              <a:gd name="connsiteY18" fmla="*/ 408685 h 606897"/>
              <a:gd name="connsiteX19" fmla="*/ 285423 w 606246"/>
              <a:gd name="connsiteY19" fmla="*/ 381512 h 606897"/>
              <a:gd name="connsiteX20" fmla="*/ 297242 w 606246"/>
              <a:gd name="connsiteY20" fmla="*/ 369710 h 606897"/>
              <a:gd name="connsiteX21" fmla="*/ 101460 w 606246"/>
              <a:gd name="connsiteY21" fmla="*/ 174215 h 606897"/>
              <a:gd name="connsiteX22" fmla="*/ 92285 w 606246"/>
              <a:gd name="connsiteY22" fmla="*/ 183377 h 606897"/>
              <a:gd name="connsiteX23" fmla="*/ 63205 w 606246"/>
              <a:gd name="connsiteY23" fmla="*/ 181203 h 606897"/>
              <a:gd name="connsiteX24" fmla="*/ 4424 w 606246"/>
              <a:gd name="connsiteY24" fmla="*/ 101545 h 606897"/>
              <a:gd name="connsiteX25" fmla="*/ 6290 w 606246"/>
              <a:gd name="connsiteY25" fmla="*/ 76390 h 606897"/>
              <a:gd name="connsiteX26" fmla="*/ 40190 w 606246"/>
              <a:gd name="connsiteY26" fmla="*/ 42539 h 606897"/>
              <a:gd name="connsiteX27" fmla="*/ 52359 w 606246"/>
              <a:gd name="connsiteY27" fmla="*/ 37008 h 606897"/>
              <a:gd name="connsiteX28" fmla="*/ 452033 w 606246"/>
              <a:gd name="connsiteY28" fmla="*/ 354 h 606897"/>
              <a:gd name="connsiteX29" fmla="*/ 485412 w 606246"/>
              <a:gd name="connsiteY29" fmla="*/ 1865 h 606897"/>
              <a:gd name="connsiteX30" fmla="*/ 495831 w 606246"/>
              <a:gd name="connsiteY30" fmla="*/ 10715 h 606897"/>
              <a:gd name="connsiteX31" fmla="*/ 492565 w 606246"/>
              <a:gd name="connsiteY31" fmla="*/ 24068 h 606897"/>
              <a:gd name="connsiteX32" fmla="*/ 462241 w 606246"/>
              <a:gd name="connsiteY32" fmla="*/ 54345 h 606897"/>
              <a:gd name="connsiteX33" fmla="*/ 462241 w 606246"/>
              <a:gd name="connsiteY33" fmla="*/ 143933 h 606897"/>
              <a:gd name="connsiteX34" fmla="*/ 551815 w 606246"/>
              <a:gd name="connsiteY34" fmla="*/ 143933 h 606897"/>
              <a:gd name="connsiteX35" fmla="*/ 582140 w 606246"/>
              <a:gd name="connsiteY35" fmla="*/ 113501 h 606897"/>
              <a:gd name="connsiteX36" fmla="*/ 595514 w 606246"/>
              <a:gd name="connsiteY36" fmla="*/ 110396 h 606897"/>
              <a:gd name="connsiteX37" fmla="*/ 604378 w 606246"/>
              <a:gd name="connsiteY37" fmla="*/ 120643 h 606897"/>
              <a:gd name="connsiteX38" fmla="*/ 564100 w 606246"/>
              <a:gd name="connsiteY38" fmla="*/ 245632 h 606897"/>
              <a:gd name="connsiteX39" fmla="*/ 414499 w 606246"/>
              <a:gd name="connsiteY39" fmla="*/ 279635 h 606897"/>
              <a:gd name="connsiteX40" fmla="*/ 393972 w 606246"/>
              <a:gd name="connsiteY40" fmla="*/ 300130 h 606897"/>
              <a:gd name="connsiteX41" fmla="*/ 358515 w 606246"/>
              <a:gd name="connsiteY41" fmla="*/ 285380 h 606897"/>
              <a:gd name="connsiteX42" fmla="*/ 335500 w 606246"/>
              <a:gd name="connsiteY42" fmla="*/ 290969 h 606897"/>
              <a:gd name="connsiteX43" fmla="*/ 282626 w 606246"/>
              <a:gd name="connsiteY43" fmla="*/ 238179 h 606897"/>
              <a:gd name="connsiteX44" fmla="*/ 327102 w 606246"/>
              <a:gd name="connsiteY44" fmla="*/ 193773 h 606897"/>
              <a:gd name="connsiteX45" fmla="*/ 360381 w 606246"/>
              <a:gd name="connsiteY45" fmla="*/ 42079 h 606897"/>
              <a:gd name="connsiteX46" fmla="*/ 452033 w 606246"/>
              <a:gd name="connsiteY46" fmla="*/ 354 h 60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246" h="606897">
                <a:moveTo>
                  <a:pt x="202089" y="318618"/>
                </a:moveTo>
                <a:lnTo>
                  <a:pt x="254652" y="371258"/>
                </a:lnTo>
                <a:cubicBezTo>
                  <a:pt x="244544" y="390203"/>
                  <a:pt x="247343" y="414427"/>
                  <a:pt x="263361" y="430576"/>
                </a:cubicBezTo>
                <a:lnTo>
                  <a:pt x="104738" y="588963"/>
                </a:lnTo>
                <a:cubicBezTo>
                  <a:pt x="80789" y="612876"/>
                  <a:pt x="41911" y="612876"/>
                  <a:pt x="17962" y="588963"/>
                </a:cubicBezTo>
                <a:cubicBezTo>
                  <a:pt x="-5987" y="565049"/>
                  <a:pt x="-5987" y="526384"/>
                  <a:pt x="17962" y="502471"/>
                </a:cubicBezTo>
                <a:close/>
                <a:moveTo>
                  <a:pt x="52359" y="37008"/>
                </a:moveTo>
                <a:cubicBezTo>
                  <a:pt x="56829" y="36678"/>
                  <a:pt x="61417" y="37881"/>
                  <a:pt x="65227" y="40676"/>
                </a:cubicBezTo>
                <a:lnTo>
                  <a:pt x="145001" y="99371"/>
                </a:lnTo>
                <a:cubicBezTo>
                  <a:pt x="154643" y="106359"/>
                  <a:pt x="155576" y="120178"/>
                  <a:pt x="147334" y="128563"/>
                </a:cubicBezTo>
                <a:lnTo>
                  <a:pt x="138159" y="137725"/>
                </a:lnTo>
                <a:lnTo>
                  <a:pt x="333785" y="333065"/>
                </a:lnTo>
                <a:lnTo>
                  <a:pt x="344826" y="322195"/>
                </a:lnTo>
                <a:cubicBezTo>
                  <a:pt x="348558" y="318313"/>
                  <a:pt x="353535" y="316450"/>
                  <a:pt x="358511" y="316450"/>
                </a:cubicBezTo>
                <a:cubicBezTo>
                  <a:pt x="363332" y="316450"/>
                  <a:pt x="368308" y="318313"/>
                  <a:pt x="372040" y="322195"/>
                </a:cubicBezTo>
                <a:lnTo>
                  <a:pt x="552582" y="502473"/>
                </a:lnTo>
                <a:cubicBezTo>
                  <a:pt x="576530" y="526386"/>
                  <a:pt x="576530" y="565050"/>
                  <a:pt x="552582" y="588963"/>
                </a:cubicBezTo>
                <a:cubicBezTo>
                  <a:pt x="528634" y="612876"/>
                  <a:pt x="489913" y="612876"/>
                  <a:pt x="465965" y="588963"/>
                </a:cubicBezTo>
                <a:lnTo>
                  <a:pt x="285423" y="408685"/>
                </a:lnTo>
                <a:cubicBezTo>
                  <a:pt x="277959" y="401077"/>
                  <a:pt x="277959" y="388965"/>
                  <a:pt x="285423" y="381512"/>
                </a:cubicBezTo>
                <a:lnTo>
                  <a:pt x="297242" y="369710"/>
                </a:lnTo>
                <a:lnTo>
                  <a:pt x="101460" y="174215"/>
                </a:lnTo>
                <a:lnTo>
                  <a:pt x="92285" y="183377"/>
                </a:lnTo>
                <a:cubicBezTo>
                  <a:pt x="84043" y="191762"/>
                  <a:pt x="70203" y="190675"/>
                  <a:pt x="63205" y="181203"/>
                </a:cubicBezTo>
                <a:lnTo>
                  <a:pt x="4424" y="101545"/>
                </a:lnTo>
                <a:cubicBezTo>
                  <a:pt x="-1330" y="93781"/>
                  <a:pt x="-552" y="83222"/>
                  <a:pt x="6290" y="76390"/>
                </a:cubicBezTo>
                <a:lnTo>
                  <a:pt x="40190" y="42539"/>
                </a:lnTo>
                <a:cubicBezTo>
                  <a:pt x="43534" y="39201"/>
                  <a:pt x="47888" y="37338"/>
                  <a:pt x="52359" y="37008"/>
                </a:cubicBezTo>
                <a:close/>
                <a:moveTo>
                  <a:pt x="452033" y="354"/>
                </a:moveTo>
                <a:cubicBezTo>
                  <a:pt x="463164" y="-425"/>
                  <a:pt x="474371" y="80"/>
                  <a:pt x="485412" y="1865"/>
                </a:cubicBezTo>
                <a:cubicBezTo>
                  <a:pt x="490233" y="2642"/>
                  <a:pt x="494276" y="6057"/>
                  <a:pt x="495831" y="10715"/>
                </a:cubicBezTo>
                <a:cubicBezTo>
                  <a:pt x="497386" y="15529"/>
                  <a:pt x="496142" y="20652"/>
                  <a:pt x="492565" y="24068"/>
                </a:cubicBezTo>
                <a:lnTo>
                  <a:pt x="462241" y="54345"/>
                </a:lnTo>
                <a:cubicBezTo>
                  <a:pt x="437515" y="79187"/>
                  <a:pt x="437515" y="119091"/>
                  <a:pt x="462241" y="143933"/>
                </a:cubicBezTo>
                <a:cubicBezTo>
                  <a:pt x="486967" y="168620"/>
                  <a:pt x="527089" y="168620"/>
                  <a:pt x="551815" y="143933"/>
                </a:cubicBezTo>
                <a:lnTo>
                  <a:pt x="582140" y="113501"/>
                </a:lnTo>
                <a:cubicBezTo>
                  <a:pt x="585716" y="110085"/>
                  <a:pt x="590848" y="108843"/>
                  <a:pt x="595514" y="110396"/>
                </a:cubicBezTo>
                <a:cubicBezTo>
                  <a:pt x="600179" y="111793"/>
                  <a:pt x="603600" y="115830"/>
                  <a:pt x="604378" y="120643"/>
                </a:cubicBezTo>
                <a:cubicBezTo>
                  <a:pt x="611531" y="164739"/>
                  <a:pt x="598157" y="211629"/>
                  <a:pt x="564100" y="245632"/>
                </a:cubicBezTo>
                <a:cubicBezTo>
                  <a:pt x="523668" y="286001"/>
                  <a:pt x="465040" y="297335"/>
                  <a:pt x="414499" y="279635"/>
                </a:cubicBezTo>
                <a:lnTo>
                  <a:pt x="393972" y="300130"/>
                </a:lnTo>
                <a:cubicBezTo>
                  <a:pt x="384486" y="290659"/>
                  <a:pt x="371889" y="285380"/>
                  <a:pt x="358515" y="285380"/>
                </a:cubicBezTo>
                <a:cubicBezTo>
                  <a:pt x="350429" y="285380"/>
                  <a:pt x="342498" y="287243"/>
                  <a:pt x="335500" y="290969"/>
                </a:cubicBezTo>
                <a:lnTo>
                  <a:pt x="282626" y="238179"/>
                </a:lnTo>
                <a:lnTo>
                  <a:pt x="327102" y="193773"/>
                </a:lnTo>
                <a:cubicBezTo>
                  <a:pt x="308130" y="142691"/>
                  <a:pt x="319171" y="83069"/>
                  <a:pt x="360381" y="42079"/>
                </a:cubicBezTo>
                <a:cubicBezTo>
                  <a:pt x="385924" y="16577"/>
                  <a:pt x="418640" y="2690"/>
                  <a:pt x="452033" y="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4" name="settings_100852"/>
          <p:cNvSpPr>
            <a:spLocks noChangeAspect="1"/>
          </p:cNvSpPr>
          <p:nvPr/>
        </p:nvSpPr>
        <p:spPr bwMode="auto">
          <a:xfrm>
            <a:off x="1503043" y="3601700"/>
            <a:ext cx="316138" cy="43460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2828" h="608768">
                <a:moveTo>
                  <a:pt x="26237" y="155244"/>
                </a:moveTo>
                <a:lnTo>
                  <a:pt x="64831" y="155244"/>
                </a:lnTo>
                <a:lnTo>
                  <a:pt x="64831" y="309528"/>
                </a:lnTo>
                <a:cubicBezTo>
                  <a:pt x="64831" y="395814"/>
                  <a:pt x="135135" y="466021"/>
                  <a:pt x="221541" y="466021"/>
                </a:cubicBezTo>
                <a:cubicBezTo>
                  <a:pt x="308070" y="466021"/>
                  <a:pt x="378375" y="395814"/>
                  <a:pt x="378375" y="309528"/>
                </a:cubicBezTo>
                <a:lnTo>
                  <a:pt x="378375" y="155244"/>
                </a:lnTo>
                <a:lnTo>
                  <a:pt x="416846" y="155244"/>
                </a:lnTo>
                <a:cubicBezTo>
                  <a:pt x="416846" y="155244"/>
                  <a:pt x="444132" y="171446"/>
                  <a:pt x="442780" y="188261"/>
                </a:cubicBezTo>
                <a:cubicBezTo>
                  <a:pt x="442043" y="198939"/>
                  <a:pt x="428031" y="210968"/>
                  <a:pt x="416846" y="218946"/>
                </a:cubicBezTo>
                <a:lnTo>
                  <a:pt x="416846" y="309528"/>
                </a:lnTo>
                <a:cubicBezTo>
                  <a:pt x="416846" y="401215"/>
                  <a:pt x="353055" y="478295"/>
                  <a:pt x="267510" y="499039"/>
                </a:cubicBezTo>
                <a:lnTo>
                  <a:pt x="267510" y="567527"/>
                </a:lnTo>
                <a:lnTo>
                  <a:pt x="303277" y="567527"/>
                </a:lnTo>
                <a:lnTo>
                  <a:pt x="303277" y="608768"/>
                </a:lnTo>
                <a:lnTo>
                  <a:pt x="267510" y="608768"/>
                </a:lnTo>
                <a:lnTo>
                  <a:pt x="175327" y="608768"/>
                </a:lnTo>
                <a:lnTo>
                  <a:pt x="139560" y="608768"/>
                </a:lnTo>
                <a:lnTo>
                  <a:pt x="139560" y="567527"/>
                </a:lnTo>
                <a:lnTo>
                  <a:pt x="175327" y="567527"/>
                </a:lnTo>
                <a:lnTo>
                  <a:pt x="175327" y="498916"/>
                </a:lnTo>
                <a:cubicBezTo>
                  <a:pt x="89904" y="478173"/>
                  <a:pt x="26237" y="401092"/>
                  <a:pt x="26237" y="309528"/>
                </a:cubicBezTo>
                <a:lnTo>
                  <a:pt x="26237" y="219191"/>
                </a:lnTo>
                <a:cubicBezTo>
                  <a:pt x="15052" y="211091"/>
                  <a:pt x="794" y="198939"/>
                  <a:pt x="57" y="188261"/>
                </a:cubicBezTo>
                <a:cubicBezTo>
                  <a:pt x="-1418" y="170341"/>
                  <a:pt x="26237" y="155244"/>
                  <a:pt x="26237" y="155244"/>
                </a:cubicBezTo>
                <a:close/>
                <a:moveTo>
                  <a:pt x="221393" y="0"/>
                </a:moveTo>
                <a:cubicBezTo>
                  <a:pt x="282227" y="0"/>
                  <a:pt x="331510" y="49215"/>
                  <a:pt x="331510" y="109967"/>
                </a:cubicBezTo>
                <a:lnTo>
                  <a:pt x="331510" y="298236"/>
                </a:lnTo>
                <a:cubicBezTo>
                  <a:pt x="331510" y="358865"/>
                  <a:pt x="282227" y="408080"/>
                  <a:pt x="221393" y="408080"/>
                </a:cubicBezTo>
                <a:cubicBezTo>
                  <a:pt x="160557" y="408080"/>
                  <a:pt x="111275" y="358865"/>
                  <a:pt x="111275" y="298236"/>
                </a:cubicBezTo>
                <a:lnTo>
                  <a:pt x="111275" y="109967"/>
                </a:lnTo>
                <a:cubicBezTo>
                  <a:pt x="111275" y="49215"/>
                  <a:pt x="160557" y="0"/>
                  <a:pt x="2213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settings_100852"/>
          <p:cNvSpPr>
            <a:spLocks noChangeAspect="1"/>
          </p:cNvSpPr>
          <p:nvPr/>
        </p:nvSpPr>
        <p:spPr bwMode="auto">
          <a:xfrm>
            <a:off x="1503043" y="5138400"/>
            <a:ext cx="388800" cy="434604"/>
          </a:xfrm>
          <a:custGeom>
            <a:avLst/>
            <a:gdLst>
              <a:gd name="T0" fmla="*/ 3046 w 3696"/>
              <a:gd name="T1" fmla="*/ 888 h 4137"/>
              <a:gd name="T2" fmla="*/ 3219 w 3696"/>
              <a:gd name="T3" fmla="*/ 716 h 4137"/>
              <a:gd name="T4" fmla="*/ 3219 w 3696"/>
              <a:gd name="T5" fmla="*/ 480 h 4137"/>
              <a:gd name="T6" fmla="*/ 2983 w 3696"/>
              <a:gd name="T7" fmla="*/ 480 h 4137"/>
              <a:gd name="T8" fmla="*/ 2811 w 3696"/>
              <a:gd name="T9" fmla="*/ 652 h 4137"/>
              <a:gd name="T10" fmla="*/ 342 w 3696"/>
              <a:gd name="T11" fmla="*/ 494 h 4137"/>
              <a:gd name="T12" fmla="*/ 281 w 3696"/>
              <a:gd name="T13" fmla="*/ 616 h 4137"/>
              <a:gd name="T14" fmla="*/ 357 w 3696"/>
              <a:gd name="T15" fmla="*/ 728 h 4137"/>
              <a:gd name="T16" fmla="*/ 737 w 3696"/>
              <a:gd name="T17" fmla="*/ 1005 h 4137"/>
              <a:gd name="T18" fmla="*/ 1072 w 3696"/>
              <a:gd name="T19" fmla="*/ 1546 h 4137"/>
              <a:gd name="T20" fmla="*/ 1173 w 3696"/>
              <a:gd name="T21" fmla="*/ 1647 h 4137"/>
              <a:gd name="T22" fmla="*/ 1591 w 3696"/>
              <a:gd name="T23" fmla="*/ 1871 h 4137"/>
              <a:gd name="T24" fmla="*/ 187 w 3696"/>
              <a:gd name="T25" fmla="*/ 3273 h 4137"/>
              <a:gd name="T26" fmla="*/ 187 w 3696"/>
              <a:gd name="T27" fmla="*/ 3951 h 4137"/>
              <a:gd name="T28" fmla="*/ 865 w 3696"/>
              <a:gd name="T29" fmla="*/ 3951 h 4137"/>
              <a:gd name="T30" fmla="*/ 1032 w 3696"/>
              <a:gd name="T31" fmla="*/ 3783 h 4137"/>
              <a:gd name="T32" fmla="*/ 1032 w 3696"/>
              <a:gd name="T33" fmla="*/ 3548 h 4137"/>
              <a:gd name="T34" fmla="*/ 796 w 3696"/>
              <a:gd name="T35" fmla="*/ 3548 h 4137"/>
              <a:gd name="T36" fmla="*/ 629 w 3696"/>
              <a:gd name="T37" fmla="*/ 3715 h 4137"/>
              <a:gd name="T38" fmla="*/ 423 w 3696"/>
              <a:gd name="T39" fmla="*/ 3715 h 4137"/>
              <a:gd name="T40" fmla="*/ 423 w 3696"/>
              <a:gd name="T41" fmla="*/ 3509 h 4137"/>
              <a:gd name="T42" fmla="*/ 1826 w 3696"/>
              <a:gd name="T43" fmla="*/ 2107 h 4137"/>
              <a:gd name="T44" fmla="*/ 2049 w 3696"/>
              <a:gd name="T45" fmla="*/ 2523 h 4137"/>
              <a:gd name="T46" fmla="*/ 2150 w 3696"/>
              <a:gd name="T47" fmla="*/ 2624 h 4137"/>
              <a:gd name="T48" fmla="*/ 2691 w 3696"/>
              <a:gd name="T49" fmla="*/ 2959 h 4137"/>
              <a:gd name="T50" fmla="*/ 2968 w 3696"/>
              <a:gd name="T51" fmla="*/ 3339 h 4137"/>
              <a:gd name="T52" fmla="*/ 3080 w 3696"/>
              <a:gd name="T53" fmla="*/ 3415 h 4137"/>
              <a:gd name="T54" fmla="*/ 3201 w 3696"/>
              <a:gd name="T55" fmla="*/ 3354 h 4137"/>
              <a:gd name="T56" fmla="*/ 3046 w 3696"/>
              <a:gd name="T57" fmla="*/ 888 h 4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696" h="4137">
                <a:moveTo>
                  <a:pt x="3046" y="888"/>
                </a:moveTo>
                <a:lnTo>
                  <a:pt x="3219" y="716"/>
                </a:lnTo>
                <a:cubicBezTo>
                  <a:pt x="3284" y="651"/>
                  <a:pt x="3284" y="545"/>
                  <a:pt x="3219" y="480"/>
                </a:cubicBezTo>
                <a:cubicBezTo>
                  <a:pt x="3154" y="415"/>
                  <a:pt x="3048" y="415"/>
                  <a:pt x="2983" y="480"/>
                </a:cubicBezTo>
                <a:lnTo>
                  <a:pt x="2811" y="652"/>
                </a:lnTo>
                <a:cubicBezTo>
                  <a:pt x="2108" y="52"/>
                  <a:pt x="1099" y="0"/>
                  <a:pt x="342" y="494"/>
                </a:cubicBezTo>
                <a:cubicBezTo>
                  <a:pt x="301" y="521"/>
                  <a:pt x="278" y="567"/>
                  <a:pt x="281" y="616"/>
                </a:cubicBezTo>
                <a:cubicBezTo>
                  <a:pt x="285" y="664"/>
                  <a:pt x="314" y="707"/>
                  <a:pt x="357" y="728"/>
                </a:cubicBezTo>
                <a:cubicBezTo>
                  <a:pt x="481" y="787"/>
                  <a:pt x="613" y="882"/>
                  <a:pt x="737" y="1005"/>
                </a:cubicBezTo>
                <a:cubicBezTo>
                  <a:pt x="916" y="1184"/>
                  <a:pt x="1035" y="1384"/>
                  <a:pt x="1072" y="1546"/>
                </a:cubicBezTo>
                <a:cubicBezTo>
                  <a:pt x="1083" y="1596"/>
                  <a:pt x="1122" y="1636"/>
                  <a:pt x="1173" y="1647"/>
                </a:cubicBezTo>
                <a:cubicBezTo>
                  <a:pt x="1298" y="1676"/>
                  <a:pt x="1447" y="1754"/>
                  <a:pt x="1591" y="1871"/>
                </a:cubicBezTo>
                <a:lnTo>
                  <a:pt x="187" y="3273"/>
                </a:lnTo>
                <a:cubicBezTo>
                  <a:pt x="0" y="3460"/>
                  <a:pt x="0" y="3763"/>
                  <a:pt x="187" y="3951"/>
                </a:cubicBezTo>
                <a:cubicBezTo>
                  <a:pt x="374" y="4137"/>
                  <a:pt x="678" y="4137"/>
                  <a:pt x="865" y="3951"/>
                </a:cubicBezTo>
                <a:lnTo>
                  <a:pt x="1032" y="3783"/>
                </a:lnTo>
                <a:cubicBezTo>
                  <a:pt x="1097" y="3718"/>
                  <a:pt x="1097" y="3613"/>
                  <a:pt x="1032" y="3548"/>
                </a:cubicBezTo>
                <a:cubicBezTo>
                  <a:pt x="967" y="3482"/>
                  <a:pt x="861" y="3482"/>
                  <a:pt x="796" y="3548"/>
                </a:cubicBezTo>
                <a:lnTo>
                  <a:pt x="629" y="3715"/>
                </a:lnTo>
                <a:cubicBezTo>
                  <a:pt x="572" y="3772"/>
                  <a:pt x="480" y="3772"/>
                  <a:pt x="423" y="3715"/>
                </a:cubicBezTo>
                <a:cubicBezTo>
                  <a:pt x="366" y="3658"/>
                  <a:pt x="366" y="3566"/>
                  <a:pt x="423" y="3509"/>
                </a:cubicBezTo>
                <a:lnTo>
                  <a:pt x="1826" y="2107"/>
                </a:lnTo>
                <a:cubicBezTo>
                  <a:pt x="1943" y="2251"/>
                  <a:pt x="2020" y="2398"/>
                  <a:pt x="2049" y="2523"/>
                </a:cubicBezTo>
                <a:cubicBezTo>
                  <a:pt x="2060" y="2574"/>
                  <a:pt x="2100" y="2613"/>
                  <a:pt x="2150" y="2624"/>
                </a:cubicBezTo>
                <a:cubicBezTo>
                  <a:pt x="2312" y="2661"/>
                  <a:pt x="2511" y="2780"/>
                  <a:pt x="2691" y="2959"/>
                </a:cubicBezTo>
                <a:cubicBezTo>
                  <a:pt x="2814" y="3083"/>
                  <a:pt x="2909" y="3215"/>
                  <a:pt x="2968" y="3339"/>
                </a:cubicBezTo>
                <a:cubicBezTo>
                  <a:pt x="2989" y="3382"/>
                  <a:pt x="3032" y="3411"/>
                  <a:pt x="3080" y="3415"/>
                </a:cubicBezTo>
                <a:cubicBezTo>
                  <a:pt x="3129" y="3418"/>
                  <a:pt x="3175" y="3395"/>
                  <a:pt x="3201" y="3354"/>
                </a:cubicBezTo>
                <a:cubicBezTo>
                  <a:pt x="3696" y="2599"/>
                  <a:pt x="3644" y="1591"/>
                  <a:pt x="3046" y="8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95514" y="341540"/>
            <a:ext cx="11400972" cy="6174921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28575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1419225"/>
            <a:ext cx="8229600" cy="401955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0" y="1576387"/>
            <a:ext cx="1714500" cy="3705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16654" y="2559077"/>
            <a:ext cx="3512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6654" y="3212086"/>
            <a:ext cx="5072742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3025" y="2559076"/>
            <a:ext cx="2438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PART 02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05374" y="1797725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6793" y="1797725"/>
            <a:ext cx="3610069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374" y="3426152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6793" y="3426152"/>
            <a:ext cx="3610069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13356" y="1797725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4775" y="1797725"/>
            <a:ext cx="3610069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3356" y="3426152"/>
            <a:ext cx="1439020" cy="1439020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04775" y="3426152"/>
            <a:ext cx="3610069" cy="143902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5374" y="5138310"/>
            <a:ext cx="11066716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9934" y="2108350"/>
            <a:ext cx="3163786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0037" y="2175739"/>
            <a:ext cx="1107996" cy="839335"/>
            <a:chOff x="774551" y="2436942"/>
            <a:chExt cx="1107996" cy="839335"/>
          </a:xfrm>
        </p:grpSpPr>
        <p:sp>
          <p:nvSpPr>
            <p:cNvPr id="16" name="矩形 15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17" name="gear_40031"/>
            <p:cNvSpPr>
              <a:spLocks noChangeAspect="1"/>
            </p:cNvSpPr>
            <p:nvPr/>
          </p:nvSpPr>
          <p:spPr bwMode="auto">
            <a:xfrm>
              <a:off x="1131304" y="2436942"/>
              <a:ext cx="394489" cy="393729"/>
            </a:xfrm>
            <a:custGeom>
              <a:avLst/>
              <a:gdLst>
                <a:gd name="T0" fmla="*/ 325 w 333"/>
                <a:gd name="T1" fmla="*/ 136 h 333"/>
                <a:gd name="T2" fmla="*/ 295 w 333"/>
                <a:gd name="T3" fmla="*/ 132 h 333"/>
                <a:gd name="T4" fmla="*/ 282 w 333"/>
                <a:gd name="T5" fmla="*/ 100 h 333"/>
                <a:gd name="T6" fmla="*/ 301 w 333"/>
                <a:gd name="T7" fmla="*/ 77 h 333"/>
                <a:gd name="T8" fmla="*/ 300 w 333"/>
                <a:gd name="T9" fmla="*/ 64 h 333"/>
                <a:gd name="T10" fmla="*/ 269 w 333"/>
                <a:gd name="T11" fmla="*/ 33 h 333"/>
                <a:gd name="T12" fmla="*/ 257 w 333"/>
                <a:gd name="T13" fmla="*/ 33 h 333"/>
                <a:gd name="T14" fmla="*/ 233 w 333"/>
                <a:gd name="T15" fmla="*/ 51 h 333"/>
                <a:gd name="T16" fmla="*/ 201 w 333"/>
                <a:gd name="T17" fmla="*/ 38 h 333"/>
                <a:gd name="T18" fmla="*/ 198 w 333"/>
                <a:gd name="T19" fmla="*/ 8 h 333"/>
                <a:gd name="T20" fmla="*/ 188 w 333"/>
                <a:gd name="T21" fmla="*/ 0 h 333"/>
                <a:gd name="T22" fmla="*/ 145 w 333"/>
                <a:gd name="T23" fmla="*/ 0 h 333"/>
                <a:gd name="T24" fmla="*/ 136 w 333"/>
                <a:gd name="T25" fmla="*/ 8 h 333"/>
                <a:gd name="T26" fmla="*/ 132 w 333"/>
                <a:gd name="T27" fmla="*/ 38 h 333"/>
                <a:gd name="T28" fmla="*/ 100 w 333"/>
                <a:gd name="T29" fmla="*/ 51 h 333"/>
                <a:gd name="T30" fmla="*/ 77 w 333"/>
                <a:gd name="T31" fmla="*/ 33 h 333"/>
                <a:gd name="T32" fmla="*/ 64 w 333"/>
                <a:gd name="T33" fmla="*/ 33 h 333"/>
                <a:gd name="T34" fmla="*/ 33 w 333"/>
                <a:gd name="T35" fmla="*/ 64 h 333"/>
                <a:gd name="T36" fmla="*/ 33 w 333"/>
                <a:gd name="T37" fmla="*/ 77 h 333"/>
                <a:gd name="T38" fmla="*/ 51 w 333"/>
                <a:gd name="T39" fmla="*/ 100 h 333"/>
                <a:gd name="T40" fmla="*/ 38 w 333"/>
                <a:gd name="T41" fmla="*/ 132 h 333"/>
                <a:gd name="T42" fmla="*/ 8 w 333"/>
                <a:gd name="T43" fmla="*/ 136 h 333"/>
                <a:gd name="T44" fmla="*/ 0 w 333"/>
                <a:gd name="T45" fmla="*/ 145 h 333"/>
                <a:gd name="T46" fmla="*/ 0 w 333"/>
                <a:gd name="T47" fmla="*/ 188 h 333"/>
                <a:gd name="T48" fmla="*/ 8 w 333"/>
                <a:gd name="T49" fmla="*/ 198 h 333"/>
                <a:gd name="T50" fmla="*/ 38 w 333"/>
                <a:gd name="T51" fmla="*/ 201 h 333"/>
                <a:gd name="T52" fmla="*/ 51 w 333"/>
                <a:gd name="T53" fmla="*/ 233 h 333"/>
                <a:gd name="T54" fmla="*/ 33 w 333"/>
                <a:gd name="T55" fmla="*/ 257 h 333"/>
                <a:gd name="T56" fmla="*/ 34 w 333"/>
                <a:gd name="T57" fmla="*/ 269 h 333"/>
                <a:gd name="T58" fmla="*/ 64 w 333"/>
                <a:gd name="T59" fmla="*/ 300 h 333"/>
                <a:gd name="T60" fmla="*/ 77 w 333"/>
                <a:gd name="T61" fmla="*/ 301 h 333"/>
                <a:gd name="T62" fmla="*/ 100 w 333"/>
                <a:gd name="T63" fmla="*/ 282 h 333"/>
                <a:gd name="T64" fmla="*/ 132 w 333"/>
                <a:gd name="T65" fmla="*/ 295 h 333"/>
                <a:gd name="T66" fmla="*/ 136 w 333"/>
                <a:gd name="T67" fmla="*/ 325 h 333"/>
                <a:gd name="T68" fmla="*/ 145 w 333"/>
                <a:gd name="T69" fmla="*/ 333 h 333"/>
                <a:gd name="T70" fmla="*/ 188 w 333"/>
                <a:gd name="T71" fmla="*/ 333 h 333"/>
                <a:gd name="T72" fmla="*/ 198 w 333"/>
                <a:gd name="T73" fmla="*/ 325 h 333"/>
                <a:gd name="T74" fmla="*/ 201 w 333"/>
                <a:gd name="T75" fmla="*/ 295 h 333"/>
                <a:gd name="T76" fmla="*/ 233 w 333"/>
                <a:gd name="T77" fmla="*/ 282 h 333"/>
                <a:gd name="T78" fmla="*/ 257 w 333"/>
                <a:gd name="T79" fmla="*/ 301 h 333"/>
                <a:gd name="T80" fmla="*/ 269 w 333"/>
                <a:gd name="T81" fmla="*/ 300 h 333"/>
                <a:gd name="T82" fmla="*/ 300 w 333"/>
                <a:gd name="T83" fmla="*/ 269 h 333"/>
                <a:gd name="T84" fmla="*/ 301 w 333"/>
                <a:gd name="T85" fmla="*/ 257 h 333"/>
                <a:gd name="T86" fmla="*/ 282 w 333"/>
                <a:gd name="T87" fmla="*/ 233 h 333"/>
                <a:gd name="T88" fmla="*/ 295 w 333"/>
                <a:gd name="T89" fmla="*/ 201 h 333"/>
                <a:gd name="T90" fmla="*/ 325 w 333"/>
                <a:gd name="T91" fmla="*/ 198 h 333"/>
                <a:gd name="T92" fmla="*/ 333 w 333"/>
                <a:gd name="T93" fmla="*/ 188 h 333"/>
                <a:gd name="T94" fmla="*/ 333 w 333"/>
                <a:gd name="T95" fmla="*/ 145 h 333"/>
                <a:gd name="T96" fmla="*/ 325 w 333"/>
                <a:gd name="T97" fmla="*/ 136 h 333"/>
                <a:gd name="T98" fmla="*/ 167 w 333"/>
                <a:gd name="T99" fmla="*/ 250 h 333"/>
                <a:gd name="T100" fmla="*/ 83 w 333"/>
                <a:gd name="T101" fmla="*/ 167 h 333"/>
                <a:gd name="T102" fmla="*/ 167 w 333"/>
                <a:gd name="T103" fmla="*/ 83 h 333"/>
                <a:gd name="T104" fmla="*/ 250 w 333"/>
                <a:gd name="T105" fmla="*/ 167 h 333"/>
                <a:gd name="T106" fmla="*/ 167 w 333"/>
                <a:gd name="T107" fmla="*/ 25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333">
                  <a:moveTo>
                    <a:pt x="325" y="136"/>
                  </a:moveTo>
                  <a:lnTo>
                    <a:pt x="295" y="132"/>
                  </a:lnTo>
                  <a:cubicBezTo>
                    <a:pt x="292" y="121"/>
                    <a:pt x="288" y="110"/>
                    <a:pt x="282" y="100"/>
                  </a:cubicBezTo>
                  <a:lnTo>
                    <a:pt x="301" y="77"/>
                  </a:lnTo>
                  <a:cubicBezTo>
                    <a:pt x="303" y="73"/>
                    <a:pt x="303" y="67"/>
                    <a:pt x="300" y="64"/>
                  </a:cubicBezTo>
                  <a:lnTo>
                    <a:pt x="269" y="33"/>
                  </a:lnTo>
                  <a:cubicBezTo>
                    <a:pt x="266" y="30"/>
                    <a:pt x="260" y="30"/>
                    <a:pt x="257" y="33"/>
                  </a:cubicBezTo>
                  <a:lnTo>
                    <a:pt x="233" y="51"/>
                  </a:lnTo>
                  <a:cubicBezTo>
                    <a:pt x="223" y="45"/>
                    <a:pt x="213" y="41"/>
                    <a:pt x="201" y="38"/>
                  </a:cubicBezTo>
                  <a:lnTo>
                    <a:pt x="198" y="8"/>
                  </a:lnTo>
                  <a:cubicBezTo>
                    <a:pt x="197" y="4"/>
                    <a:pt x="193" y="0"/>
                    <a:pt x="188" y="0"/>
                  </a:cubicBezTo>
                  <a:lnTo>
                    <a:pt x="145" y="0"/>
                  </a:lnTo>
                  <a:cubicBezTo>
                    <a:pt x="140" y="0"/>
                    <a:pt x="136" y="4"/>
                    <a:pt x="136" y="8"/>
                  </a:cubicBezTo>
                  <a:lnTo>
                    <a:pt x="132" y="38"/>
                  </a:lnTo>
                  <a:cubicBezTo>
                    <a:pt x="121" y="41"/>
                    <a:pt x="110" y="46"/>
                    <a:pt x="100" y="51"/>
                  </a:cubicBezTo>
                  <a:lnTo>
                    <a:pt x="77" y="33"/>
                  </a:lnTo>
                  <a:cubicBezTo>
                    <a:pt x="73" y="30"/>
                    <a:pt x="67" y="30"/>
                    <a:pt x="64" y="33"/>
                  </a:cubicBezTo>
                  <a:lnTo>
                    <a:pt x="33" y="64"/>
                  </a:lnTo>
                  <a:cubicBezTo>
                    <a:pt x="30" y="67"/>
                    <a:pt x="30" y="73"/>
                    <a:pt x="33" y="77"/>
                  </a:cubicBezTo>
                  <a:lnTo>
                    <a:pt x="51" y="100"/>
                  </a:lnTo>
                  <a:cubicBezTo>
                    <a:pt x="45" y="110"/>
                    <a:pt x="41" y="121"/>
                    <a:pt x="38" y="132"/>
                  </a:cubicBezTo>
                  <a:lnTo>
                    <a:pt x="8" y="136"/>
                  </a:lnTo>
                  <a:cubicBezTo>
                    <a:pt x="4" y="136"/>
                    <a:pt x="0" y="140"/>
                    <a:pt x="0" y="145"/>
                  </a:cubicBezTo>
                  <a:lnTo>
                    <a:pt x="0" y="188"/>
                  </a:lnTo>
                  <a:cubicBezTo>
                    <a:pt x="0" y="193"/>
                    <a:pt x="4" y="197"/>
                    <a:pt x="8" y="198"/>
                  </a:cubicBezTo>
                  <a:lnTo>
                    <a:pt x="38" y="201"/>
                  </a:lnTo>
                  <a:cubicBezTo>
                    <a:pt x="41" y="213"/>
                    <a:pt x="46" y="223"/>
                    <a:pt x="51" y="233"/>
                  </a:cubicBezTo>
                  <a:lnTo>
                    <a:pt x="33" y="257"/>
                  </a:lnTo>
                  <a:cubicBezTo>
                    <a:pt x="30" y="260"/>
                    <a:pt x="30" y="266"/>
                    <a:pt x="34" y="269"/>
                  </a:cubicBezTo>
                  <a:lnTo>
                    <a:pt x="64" y="300"/>
                  </a:lnTo>
                  <a:cubicBezTo>
                    <a:pt x="67" y="303"/>
                    <a:pt x="73" y="303"/>
                    <a:pt x="77" y="301"/>
                  </a:cubicBezTo>
                  <a:lnTo>
                    <a:pt x="100" y="282"/>
                  </a:lnTo>
                  <a:cubicBezTo>
                    <a:pt x="110" y="288"/>
                    <a:pt x="121" y="292"/>
                    <a:pt x="132" y="295"/>
                  </a:cubicBezTo>
                  <a:lnTo>
                    <a:pt x="136" y="325"/>
                  </a:lnTo>
                  <a:cubicBezTo>
                    <a:pt x="136" y="330"/>
                    <a:pt x="140" y="333"/>
                    <a:pt x="145" y="333"/>
                  </a:cubicBezTo>
                  <a:lnTo>
                    <a:pt x="188" y="333"/>
                  </a:lnTo>
                  <a:cubicBezTo>
                    <a:pt x="193" y="333"/>
                    <a:pt x="197" y="330"/>
                    <a:pt x="198" y="325"/>
                  </a:cubicBezTo>
                  <a:lnTo>
                    <a:pt x="201" y="295"/>
                  </a:lnTo>
                  <a:cubicBezTo>
                    <a:pt x="213" y="292"/>
                    <a:pt x="223" y="288"/>
                    <a:pt x="233" y="282"/>
                  </a:cubicBezTo>
                  <a:lnTo>
                    <a:pt x="257" y="301"/>
                  </a:lnTo>
                  <a:cubicBezTo>
                    <a:pt x="260" y="303"/>
                    <a:pt x="266" y="303"/>
                    <a:pt x="269" y="300"/>
                  </a:cubicBezTo>
                  <a:lnTo>
                    <a:pt x="300" y="269"/>
                  </a:lnTo>
                  <a:cubicBezTo>
                    <a:pt x="303" y="266"/>
                    <a:pt x="303" y="260"/>
                    <a:pt x="301" y="257"/>
                  </a:cubicBezTo>
                  <a:lnTo>
                    <a:pt x="282" y="233"/>
                  </a:lnTo>
                  <a:cubicBezTo>
                    <a:pt x="288" y="223"/>
                    <a:pt x="292" y="213"/>
                    <a:pt x="295" y="201"/>
                  </a:cubicBezTo>
                  <a:lnTo>
                    <a:pt x="325" y="198"/>
                  </a:lnTo>
                  <a:cubicBezTo>
                    <a:pt x="330" y="197"/>
                    <a:pt x="333" y="193"/>
                    <a:pt x="333" y="188"/>
                  </a:cubicBezTo>
                  <a:lnTo>
                    <a:pt x="333" y="145"/>
                  </a:lnTo>
                  <a:cubicBezTo>
                    <a:pt x="333" y="140"/>
                    <a:pt x="330" y="136"/>
                    <a:pt x="325" y="136"/>
                  </a:cubicBezTo>
                  <a:close/>
                  <a:moveTo>
                    <a:pt x="167" y="250"/>
                  </a:moveTo>
                  <a:cubicBezTo>
                    <a:pt x="121" y="250"/>
                    <a:pt x="83" y="213"/>
                    <a:pt x="83" y="167"/>
                  </a:cubicBezTo>
                  <a:cubicBezTo>
                    <a:pt x="83" y="121"/>
                    <a:pt x="121" y="83"/>
                    <a:pt x="167" y="83"/>
                  </a:cubicBezTo>
                  <a:cubicBezTo>
                    <a:pt x="213" y="83"/>
                    <a:pt x="250" y="121"/>
                    <a:pt x="250" y="167"/>
                  </a:cubicBezTo>
                  <a:cubicBezTo>
                    <a:pt x="250" y="213"/>
                    <a:pt x="213" y="250"/>
                    <a:pt x="167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8" name="矩形 17"/>
          <p:cNvSpPr/>
          <p:nvPr/>
        </p:nvSpPr>
        <p:spPr>
          <a:xfrm>
            <a:off x="2419934" y="3734166"/>
            <a:ext cx="3163786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0037" y="3751379"/>
            <a:ext cx="1107996" cy="839715"/>
            <a:chOff x="774551" y="2436562"/>
            <a:chExt cx="1107996" cy="839715"/>
          </a:xfrm>
        </p:grpSpPr>
        <p:sp>
          <p:nvSpPr>
            <p:cNvPr id="20" name="矩形 19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21" name="gear_40031"/>
            <p:cNvSpPr>
              <a:spLocks noChangeAspect="1"/>
            </p:cNvSpPr>
            <p:nvPr/>
          </p:nvSpPr>
          <p:spPr bwMode="auto">
            <a:xfrm>
              <a:off x="1149716" y="2436562"/>
              <a:ext cx="357663" cy="394489"/>
            </a:xfrm>
            <a:custGeom>
              <a:avLst/>
              <a:gdLst>
                <a:gd name="connsiteX0" fmla="*/ 222939 w 550340"/>
                <a:gd name="connsiteY0" fmla="*/ 356708 h 607003"/>
                <a:gd name="connsiteX1" fmla="*/ 300752 w 550340"/>
                <a:gd name="connsiteY1" fmla="*/ 356708 h 607003"/>
                <a:gd name="connsiteX2" fmla="*/ 300752 w 550340"/>
                <a:gd name="connsiteY2" fmla="*/ 506801 h 607003"/>
                <a:gd name="connsiteX3" fmla="*/ 330194 w 550340"/>
                <a:gd name="connsiteY3" fmla="*/ 506801 h 607003"/>
                <a:gd name="connsiteX4" fmla="*/ 330194 w 550340"/>
                <a:gd name="connsiteY4" fmla="*/ 375696 h 607003"/>
                <a:gd name="connsiteX5" fmla="*/ 407911 w 550340"/>
                <a:gd name="connsiteY5" fmla="*/ 375696 h 607003"/>
                <a:gd name="connsiteX6" fmla="*/ 407911 w 550340"/>
                <a:gd name="connsiteY6" fmla="*/ 506801 h 607003"/>
                <a:gd name="connsiteX7" fmla="*/ 439552 w 550340"/>
                <a:gd name="connsiteY7" fmla="*/ 506801 h 607003"/>
                <a:gd name="connsiteX8" fmla="*/ 439552 w 550340"/>
                <a:gd name="connsiteY8" fmla="*/ 523595 h 607003"/>
                <a:gd name="connsiteX9" fmla="*/ 84043 w 550340"/>
                <a:gd name="connsiteY9" fmla="*/ 523595 h 607003"/>
                <a:gd name="connsiteX10" fmla="*/ 84043 w 550340"/>
                <a:gd name="connsiteY10" fmla="*/ 506801 h 607003"/>
                <a:gd name="connsiteX11" fmla="*/ 113581 w 550340"/>
                <a:gd name="connsiteY11" fmla="*/ 506801 h 607003"/>
                <a:gd name="connsiteX12" fmla="*/ 113581 w 550340"/>
                <a:gd name="connsiteY12" fmla="*/ 407089 h 607003"/>
                <a:gd name="connsiteX13" fmla="*/ 191394 w 550340"/>
                <a:gd name="connsiteY13" fmla="*/ 407089 h 607003"/>
                <a:gd name="connsiteX14" fmla="*/ 191394 w 550340"/>
                <a:gd name="connsiteY14" fmla="*/ 506801 h 607003"/>
                <a:gd name="connsiteX15" fmla="*/ 222939 w 550340"/>
                <a:gd name="connsiteY15" fmla="*/ 506801 h 607003"/>
                <a:gd name="connsiteX16" fmla="*/ 410707 w 550340"/>
                <a:gd name="connsiteY16" fmla="*/ 293622 h 607003"/>
                <a:gd name="connsiteX17" fmla="*/ 467496 w 550340"/>
                <a:gd name="connsiteY17" fmla="*/ 296008 h 607003"/>
                <a:gd name="connsiteX18" fmla="*/ 433174 w 550340"/>
                <a:gd name="connsiteY18" fmla="*/ 345057 h 607003"/>
                <a:gd name="connsiteX19" fmla="*/ 428107 w 550340"/>
                <a:gd name="connsiteY19" fmla="*/ 333415 h 607003"/>
                <a:gd name="connsiteX20" fmla="*/ 368928 w 550340"/>
                <a:gd name="connsiteY20" fmla="*/ 359180 h 607003"/>
                <a:gd name="connsiteX21" fmla="*/ 306880 w 550340"/>
                <a:gd name="connsiteY21" fmla="*/ 331220 h 607003"/>
                <a:gd name="connsiteX22" fmla="*/ 211180 w 550340"/>
                <a:gd name="connsiteY22" fmla="*/ 331029 h 607003"/>
                <a:gd name="connsiteX23" fmla="*/ 121120 w 550340"/>
                <a:gd name="connsiteY23" fmla="*/ 382464 h 607003"/>
                <a:gd name="connsiteX24" fmla="*/ 105919 w 550340"/>
                <a:gd name="connsiteY24" fmla="*/ 356031 h 607003"/>
                <a:gd name="connsiteX25" fmla="*/ 203054 w 550340"/>
                <a:gd name="connsiteY25" fmla="*/ 300588 h 607003"/>
                <a:gd name="connsiteX26" fmla="*/ 313477 w 550340"/>
                <a:gd name="connsiteY26" fmla="*/ 300779 h 607003"/>
                <a:gd name="connsiteX27" fmla="*/ 369215 w 550340"/>
                <a:gd name="connsiteY27" fmla="*/ 325876 h 607003"/>
                <a:gd name="connsiteX28" fmla="*/ 415965 w 550340"/>
                <a:gd name="connsiteY28" fmla="*/ 305550 h 607003"/>
                <a:gd name="connsiteX29" fmla="*/ 30399 w 550340"/>
                <a:gd name="connsiteY29" fmla="*/ 217509 h 607003"/>
                <a:gd name="connsiteX30" fmla="*/ 30399 w 550340"/>
                <a:gd name="connsiteY30" fmla="*/ 576653 h 607003"/>
                <a:gd name="connsiteX31" fmla="*/ 519845 w 550340"/>
                <a:gd name="connsiteY31" fmla="*/ 576653 h 607003"/>
                <a:gd name="connsiteX32" fmla="*/ 519845 w 550340"/>
                <a:gd name="connsiteY32" fmla="*/ 217509 h 607003"/>
                <a:gd name="connsiteX33" fmla="*/ 294624 w 550340"/>
                <a:gd name="connsiteY33" fmla="*/ 63277 h 607003"/>
                <a:gd name="connsiteX34" fmla="*/ 271490 w 550340"/>
                <a:gd name="connsiteY34" fmla="*/ 71962 h 607003"/>
                <a:gd name="connsiteX35" fmla="*/ 249121 w 550340"/>
                <a:gd name="connsiteY35" fmla="*/ 63945 h 607003"/>
                <a:gd name="connsiteX36" fmla="*/ 97793 w 550340"/>
                <a:gd name="connsiteY36" fmla="*/ 187064 h 607003"/>
                <a:gd name="connsiteX37" fmla="*/ 456275 w 550340"/>
                <a:gd name="connsiteY37" fmla="*/ 187064 h 607003"/>
                <a:gd name="connsiteX38" fmla="*/ 271490 w 550340"/>
                <a:gd name="connsiteY38" fmla="*/ 0 h 607003"/>
                <a:gd name="connsiteX39" fmla="*/ 307529 w 550340"/>
                <a:gd name="connsiteY39" fmla="*/ 35981 h 607003"/>
                <a:gd name="connsiteX40" fmla="*/ 303992 w 550340"/>
                <a:gd name="connsiteY40" fmla="*/ 51252 h 607003"/>
                <a:gd name="connsiteX41" fmla="*/ 481225 w 550340"/>
                <a:gd name="connsiteY41" fmla="*/ 187064 h 607003"/>
                <a:gd name="connsiteX42" fmla="*/ 550340 w 550340"/>
                <a:gd name="connsiteY42" fmla="*/ 187064 h 607003"/>
                <a:gd name="connsiteX43" fmla="*/ 550340 w 550340"/>
                <a:gd name="connsiteY43" fmla="*/ 607003 h 607003"/>
                <a:gd name="connsiteX44" fmla="*/ 0 w 550340"/>
                <a:gd name="connsiteY44" fmla="*/ 607003 h 607003"/>
                <a:gd name="connsiteX45" fmla="*/ 0 w 550340"/>
                <a:gd name="connsiteY45" fmla="*/ 187064 h 607003"/>
                <a:gd name="connsiteX46" fmla="*/ 73608 w 550340"/>
                <a:gd name="connsiteY46" fmla="*/ 187064 h 607003"/>
                <a:gd name="connsiteX47" fmla="*/ 239466 w 550340"/>
                <a:gd name="connsiteY47" fmla="*/ 52206 h 607003"/>
                <a:gd name="connsiteX48" fmla="*/ 235451 w 550340"/>
                <a:gd name="connsiteY48" fmla="*/ 35981 h 607003"/>
                <a:gd name="connsiteX49" fmla="*/ 271490 w 550340"/>
                <a:gd name="connsiteY49" fmla="*/ 0 h 60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0340" h="607003">
                  <a:moveTo>
                    <a:pt x="222939" y="356708"/>
                  </a:moveTo>
                  <a:lnTo>
                    <a:pt x="300752" y="356708"/>
                  </a:lnTo>
                  <a:lnTo>
                    <a:pt x="300752" y="506801"/>
                  </a:lnTo>
                  <a:lnTo>
                    <a:pt x="330194" y="506801"/>
                  </a:lnTo>
                  <a:lnTo>
                    <a:pt x="330194" y="375696"/>
                  </a:lnTo>
                  <a:lnTo>
                    <a:pt x="407911" y="375696"/>
                  </a:lnTo>
                  <a:lnTo>
                    <a:pt x="407911" y="506801"/>
                  </a:lnTo>
                  <a:lnTo>
                    <a:pt x="439552" y="506801"/>
                  </a:lnTo>
                  <a:lnTo>
                    <a:pt x="439552" y="523595"/>
                  </a:lnTo>
                  <a:lnTo>
                    <a:pt x="84043" y="523595"/>
                  </a:lnTo>
                  <a:lnTo>
                    <a:pt x="84043" y="506801"/>
                  </a:lnTo>
                  <a:lnTo>
                    <a:pt x="113581" y="506801"/>
                  </a:lnTo>
                  <a:lnTo>
                    <a:pt x="113581" y="407089"/>
                  </a:lnTo>
                  <a:lnTo>
                    <a:pt x="191394" y="407089"/>
                  </a:lnTo>
                  <a:lnTo>
                    <a:pt x="191394" y="506801"/>
                  </a:lnTo>
                  <a:lnTo>
                    <a:pt x="222939" y="506801"/>
                  </a:lnTo>
                  <a:close/>
                  <a:moveTo>
                    <a:pt x="410707" y="293622"/>
                  </a:moveTo>
                  <a:lnTo>
                    <a:pt x="467496" y="296008"/>
                  </a:lnTo>
                  <a:lnTo>
                    <a:pt x="433174" y="345057"/>
                  </a:lnTo>
                  <a:lnTo>
                    <a:pt x="428107" y="333415"/>
                  </a:lnTo>
                  <a:lnTo>
                    <a:pt x="368928" y="359180"/>
                  </a:lnTo>
                  <a:lnTo>
                    <a:pt x="306880" y="331220"/>
                  </a:lnTo>
                  <a:lnTo>
                    <a:pt x="211180" y="331029"/>
                  </a:lnTo>
                  <a:lnTo>
                    <a:pt x="121120" y="382464"/>
                  </a:lnTo>
                  <a:lnTo>
                    <a:pt x="105919" y="356031"/>
                  </a:lnTo>
                  <a:lnTo>
                    <a:pt x="203054" y="300588"/>
                  </a:lnTo>
                  <a:lnTo>
                    <a:pt x="313477" y="300779"/>
                  </a:lnTo>
                  <a:lnTo>
                    <a:pt x="369215" y="325876"/>
                  </a:lnTo>
                  <a:lnTo>
                    <a:pt x="415965" y="305550"/>
                  </a:lnTo>
                  <a:close/>
                  <a:moveTo>
                    <a:pt x="30399" y="217509"/>
                  </a:moveTo>
                  <a:lnTo>
                    <a:pt x="30399" y="576653"/>
                  </a:lnTo>
                  <a:lnTo>
                    <a:pt x="519845" y="576653"/>
                  </a:lnTo>
                  <a:lnTo>
                    <a:pt x="519845" y="217509"/>
                  </a:lnTo>
                  <a:close/>
                  <a:moveTo>
                    <a:pt x="294624" y="63277"/>
                  </a:moveTo>
                  <a:cubicBezTo>
                    <a:pt x="288315" y="68622"/>
                    <a:pt x="280285" y="71962"/>
                    <a:pt x="271490" y="71962"/>
                  </a:cubicBezTo>
                  <a:cubicBezTo>
                    <a:pt x="262982" y="71962"/>
                    <a:pt x="255239" y="68908"/>
                    <a:pt x="249121" y="63945"/>
                  </a:cubicBezTo>
                  <a:lnTo>
                    <a:pt x="97793" y="187064"/>
                  </a:lnTo>
                  <a:lnTo>
                    <a:pt x="456275" y="187064"/>
                  </a:lnTo>
                  <a:close/>
                  <a:moveTo>
                    <a:pt x="271490" y="0"/>
                  </a:moveTo>
                  <a:cubicBezTo>
                    <a:pt x="291374" y="0"/>
                    <a:pt x="307529" y="16129"/>
                    <a:pt x="307529" y="35981"/>
                  </a:cubicBezTo>
                  <a:cubicBezTo>
                    <a:pt x="307529" y="41421"/>
                    <a:pt x="306191" y="46575"/>
                    <a:pt x="303992" y="51252"/>
                  </a:cubicBezTo>
                  <a:lnTo>
                    <a:pt x="481225" y="187064"/>
                  </a:lnTo>
                  <a:lnTo>
                    <a:pt x="550340" y="187064"/>
                  </a:lnTo>
                  <a:lnTo>
                    <a:pt x="550340" y="607003"/>
                  </a:lnTo>
                  <a:lnTo>
                    <a:pt x="0" y="607003"/>
                  </a:lnTo>
                  <a:lnTo>
                    <a:pt x="0" y="187064"/>
                  </a:lnTo>
                  <a:lnTo>
                    <a:pt x="73608" y="187064"/>
                  </a:lnTo>
                  <a:lnTo>
                    <a:pt x="239466" y="52206"/>
                  </a:lnTo>
                  <a:cubicBezTo>
                    <a:pt x="236980" y="47243"/>
                    <a:pt x="235451" y="41803"/>
                    <a:pt x="235451" y="35981"/>
                  </a:cubicBezTo>
                  <a:cubicBezTo>
                    <a:pt x="235451" y="16129"/>
                    <a:pt x="251510" y="0"/>
                    <a:pt x="2714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8239149" y="2065179"/>
            <a:ext cx="3163786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79252" y="2143111"/>
            <a:ext cx="1107996" cy="818248"/>
            <a:chOff x="774551" y="2458029"/>
            <a:chExt cx="1107996" cy="818248"/>
          </a:xfrm>
        </p:grpSpPr>
        <p:sp>
          <p:nvSpPr>
            <p:cNvPr id="24" name="矩形 23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25" name="gear_40031"/>
            <p:cNvSpPr>
              <a:spLocks noChangeAspect="1"/>
            </p:cNvSpPr>
            <p:nvPr/>
          </p:nvSpPr>
          <p:spPr bwMode="auto">
            <a:xfrm>
              <a:off x="1131304" y="2458029"/>
              <a:ext cx="394489" cy="351554"/>
            </a:xfrm>
            <a:custGeom>
              <a:avLst/>
              <a:gdLst>
                <a:gd name="connsiteX0" fmla="*/ 514823 w 607336"/>
                <a:gd name="connsiteY0" fmla="*/ 287718 h 541236"/>
                <a:gd name="connsiteX1" fmla="*/ 501328 w 607336"/>
                <a:gd name="connsiteY1" fmla="*/ 301190 h 541236"/>
                <a:gd name="connsiteX2" fmla="*/ 501328 w 607336"/>
                <a:gd name="connsiteY2" fmla="*/ 357185 h 541236"/>
                <a:gd name="connsiteX3" fmla="*/ 514823 w 607336"/>
                <a:gd name="connsiteY3" fmla="*/ 370656 h 541236"/>
                <a:gd name="connsiteX4" fmla="*/ 528317 w 607336"/>
                <a:gd name="connsiteY4" fmla="*/ 357185 h 541236"/>
                <a:gd name="connsiteX5" fmla="*/ 528317 w 607336"/>
                <a:gd name="connsiteY5" fmla="*/ 301190 h 541236"/>
                <a:gd name="connsiteX6" fmla="*/ 514823 w 607336"/>
                <a:gd name="connsiteY6" fmla="*/ 287718 h 541236"/>
                <a:gd name="connsiteX7" fmla="*/ 513884 w 607336"/>
                <a:gd name="connsiteY7" fmla="*/ 257846 h 541236"/>
                <a:gd name="connsiteX8" fmla="*/ 524093 w 607336"/>
                <a:gd name="connsiteY8" fmla="*/ 258315 h 541236"/>
                <a:gd name="connsiteX9" fmla="*/ 591098 w 607336"/>
                <a:gd name="connsiteY9" fmla="*/ 286664 h 541236"/>
                <a:gd name="connsiteX10" fmla="*/ 596496 w 607336"/>
                <a:gd name="connsiteY10" fmla="*/ 294630 h 541236"/>
                <a:gd name="connsiteX11" fmla="*/ 605297 w 607336"/>
                <a:gd name="connsiteY11" fmla="*/ 403457 h 541236"/>
                <a:gd name="connsiteX12" fmla="*/ 581124 w 607336"/>
                <a:gd name="connsiteY12" fmla="*/ 508770 h 541236"/>
                <a:gd name="connsiteX13" fmla="*/ 575726 w 607336"/>
                <a:gd name="connsiteY13" fmla="*/ 516736 h 541236"/>
                <a:gd name="connsiteX14" fmla="*/ 514823 w 607336"/>
                <a:gd name="connsiteY14" fmla="*/ 536650 h 541236"/>
                <a:gd name="connsiteX15" fmla="*/ 453920 w 607336"/>
                <a:gd name="connsiteY15" fmla="*/ 516736 h 541236"/>
                <a:gd name="connsiteX16" fmla="*/ 448522 w 607336"/>
                <a:gd name="connsiteY16" fmla="*/ 508770 h 541236"/>
                <a:gd name="connsiteX17" fmla="*/ 424348 w 607336"/>
                <a:gd name="connsiteY17" fmla="*/ 403457 h 541236"/>
                <a:gd name="connsiteX18" fmla="*/ 433149 w 607336"/>
                <a:gd name="connsiteY18" fmla="*/ 294630 h 541236"/>
                <a:gd name="connsiteX19" fmla="*/ 438547 w 607336"/>
                <a:gd name="connsiteY19" fmla="*/ 286664 h 541236"/>
                <a:gd name="connsiteX20" fmla="*/ 502971 w 607336"/>
                <a:gd name="connsiteY20" fmla="*/ 258315 h 541236"/>
                <a:gd name="connsiteX21" fmla="*/ 513884 w 607336"/>
                <a:gd name="connsiteY21" fmla="*/ 257846 h 541236"/>
                <a:gd name="connsiteX22" fmla="*/ 23466 w 607336"/>
                <a:gd name="connsiteY22" fmla="*/ 0 h 541236"/>
                <a:gd name="connsiteX23" fmla="*/ 555313 w 607336"/>
                <a:gd name="connsiteY23" fmla="*/ 0 h 541236"/>
                <a:gd name="connsiteX24" fmla="*/ 578778 w 607336"/>
                <a:gd name="connsiteY24" fmla="*/ 23430 h 541236"/>
                <a:gd name="connsiteX25" fmla="*/ 578778 w 607336"/>
                <a:gd name="connsiteY25" fmla="*/ 253163 h 541236"/>
                <a:gd name="connsiteX26" fmla="*/ 531847 w 607336"/>
                <a:gd name="connsiteY26" fmla="*/ 239339 h 541236"/>
                <a:gd name="connsiteX27" fmla="*/ 531847 w 607336"/>
                <a:gd name="connsiteY27" fmla="*/ 46861 h 541236"/>
                <a:gd name="connsiteX28" fmla="*/ 46931 w 607336"/>
                <a:gd name="connsiteY28" fmla="*/ 46861 h 541236"/>
                <a:gd name="connsiteX29" fmla="*/ 46931 w 607336"/>
                <a:gd name="connsiteY29" fmla="*/ 346766 h 541236"/>
                <a:gd name="connsiteX30" fmla="*/ 404898 w 607336"/>
                <a:gd name="connsiteY30" fmla="*/ 346766 h 541236"/>
                <a:gd name="connsiteX31" fmla="*/ 405837 w 607336"/>
                <a:gd name="connsiteY31" fmla="*/ 410730 h 541236"/>
                <a:gd name="connsiteX32" fmla="*/ 409005 w 607336"/>
                <a:gd name="connsiteY32" fmla="*/ 432638 h 541236"/>
                <a:gd name="connsiteX33" fmla="*/ 368175 w 607336"/>
                <a:gd name="connsiteY33" fmla="*/ 432638 h 541236"/>
                <a:gd name="connsiteX34" fmla="*/ 388121 w 607336"/>
                <a:gd name="connsiteY34" fmla="*/ 500585 h 541236"/>
                <a:gd name="connsiteX35" fmla="*/ 412407 w 607336"/>
                <a:gd name="connsiteY35" fmla="*/ 500585 h 541236"/>
                <a:gd name="connsiteX36" fmla="*/ 423554 w 607336"/>
                <a:gd name="connsiteY36" fmla="*/ 511714 h 541236"/>
                <a:gd name="connsiteX37" fmla="*/ 423554 w 607336"/>
                <a:gd name="connsiteY37" fmla="*/ 530107 h 541236"/>
                <a:gd name="connsiteX38" fmla="*/ 412407 w 607336"/>
                <a:gd name="connsiteY38" fmla="*/ 541236 h 541236"/>
                <a:gd name="connsiteX39" fmla="*/ 166371 w 607336"/>
                <a:gd name="connsiteY39" fmla="*/ 541236 h 541236"/>
                <a:gd name="connsiteX40" fmla="*/ 155225 w 607336"/>
                <a:gd name="connsiteY40" fmla="*/ 530107 h 541236"/>
                <a:gd name="connsiteX41" fmla="*/ 155225 w 607336"/>
                <a:gd name="connsiteY41" fmla="*/ 511714 h 541236"/>
                <a:gd name="connsiteX42" fmla="*/ 166371 w 607336"/>
                <a:gd name="connsiteY42" fmla="*/ 500585 h 541236"/>
                <a:gd name="connsiteX43" fmla="*/ 190658 w 607336"/>
                <a:gd name="connsiteY43" fmla="*/ 500585 h 541236"/>
                <a:gd name="connsiteX44" fmla="*/ 210721 w 607336"/>
                <a:gd name="connsiteY44" fmla="*/ 432638 h 541236"/>
                <a:gd name="connsiteX45" fmla="*/ 23466 w 607336"/>
                <a:gd name="connsiteY45" fmla="*/ 432638 h 541236"/>
                <a:gd name="connsiteX46" fmla="*/ 0 w 607336"/>
                <a:gd name="connsiteY46" fmla="*/ 409207 h 541236"/>
                <a:gd name="connsiteX47" fmla="*/ 0 w 607336"/>
                <a:gd name="connsiteY47" fmla="*/ 23430 h 541236"/>
                <a:gd name="connsiteX48" fmla="*/ 23466 w 607336"/>
                <a:gd name="connsiteY48" fmla="*/ 0 h 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336" h="541236">
                  <a:moveTo>
                    <a:pt x="514823" y="287718"/>
                  </a:moveTo>
                  <a:cubicBezTo>
                    <a:pt x="507430" y="287718"/>
                    <a:pt x="501328" y="293810"/>
                    <a:pt x="501328" y="301190"/>
                  </a:cubicBezTo>
                  <a:lnTo>
                    <a:pt x="501328" y="357185"/>
                  </a:lnTo>
                  <a:cubicBezTo>
                    <a:pt x="501328" y="364682"/>
                    <a:pt x="507430" y="370656"/>
                    <a:pt x="514823" y="370656"/>
                  </a:cubicBezTo>
                  <a:cubicBezTo>
                    <a:pt x="522215" y="370656"/>
                    <a:pt x="528317" y="364682"/>
                    <a:pt x="528317" y="357185"/>
                  </a:cubicBezTo>
                  <a:lnTo>
                    <a:pt x="528317" y="301190"/>
                  </a:lnTo>
                  <a:cubicBezTo>
                    <a:pt x="528317" y="293810"/>
                    <a:pt x="522215" y="287718"/>
                    <a:pt x="514823" y="287718"/>
                  </a:cubicBezTo>
                  <a:close/>
                  <a:moveTo>
                    <a:pt x="513884" y="257846"/>
                  </a:moveTo>
                  <a:cubicBezTo>
                    <a:pt x="521042" y="257846"/>
                    <a:pt x="524093" y="258315"/>
                    <a:pt x="524093" y="258315"/>
                  </a:cubicBezTo>
                  <a:cubicBezTo>
                    <a:pt x="546506" y="260423"/>
                    <a:pt x="569037" y="269795"/>
                    <a:pt x="591098" y="286664"/>
                  </a:cubicBezTo>
                  <a:cubicBezTo>
                    <a:pt x="593680" y="288655"/>
                    <a:pt x="595557" y="291467"/>
                    <a:pt x="596496" y="294630"/>
                  </a:cubicBezTo>
                  <a:cubicBezTo>
                    <a:pt x="606940" y="330710"/>
                    <a:pt x="609756" y="365268"/>
                    <a:pt x="605297" y="403457"/>
                  </a:cubicBezTo>
                  <a:cubicBezTo>
                    <a:pt x="601307" y="437312"/>
                    <a:pt x="592037" y="471166"/>
                    <a:pt x="581124" y="508770"/>
                  </a:cubicBezTo>
                  <a:cubicBezTo>
                    <a:pt x="580185" y="511933"/>
                    <a:pt x="578307" y="514744"/>
                    <a:pt x="575726" y="516736"/>
                  </a:cubicBezTo>
                  <a:cubicBezTo>
                    <a:pt x="559062" y="529622"/>
                    <a:pt x="537471" y="536650"/>
                    <a:pt x="514823" y="536650"/>
                  </a:cubicBezTo>
                  <a:cubicBezTo>
                    <a:pt x="492175" y="536650"/>
                    <a:pt x="470583" y="529622"/>
                    <a:pt x="453920" y="516736"/>
                  </a:cubicBezTo>
                  <a:cubicBezTo>
                    <a:pt x="451338" y="514744"/>
                    <a:pt x="449460" y="511933"/>
                    <a:pt x="448522" y="508770"/>
                  </a:cubicBezTo>
                  <a:cubicBezTo>
                    <a:pt x="437608" y="471166"/>
                    <a:pt x="428338" y="437312"/>
                    <a:pt x="424348" y="403457"/>
                  </a:cubicBezTo>
                  <a:cubicBezTo>
                    <a:pt x="420006" y="365268"/>
                    <a:pt x="422705" y="330710"/>
                    <a:pt x="433149" y="294630"/>
                  </a:cubicBezTo>
                  <a:cubicBezTo>
                    <a:pt x="434088" y="291467"/>
                    <a:pt x="435965" y="288655"/>
                    <a:pt x="438547" y="286664"/>
                  </a:cubicBezTo>
                  <a:cubicBezTo>
                    <a:pt x="459787" y="270381"/>
                    <a:pt x="481379" y="260892"/>
                    <a:pt x="502971" y="258315"/>
                  </a:cubicBezTo>
                  <a:cubicBezTo>
                    <a:pt x="502971" y="258315"/>
                    <a:pt x="506726" y="257846"/>
                    <a:pt x="513884" y="257846"/>
                  </a:cubicBezTo>
                  <a:close/>
                  <a:moveTo>
                    <a:pt x="23466" y="0"/>
                  </a:moveTo>
                  <a:lnTo>
                    <a:pt x="555313" y="0"/>
                  </a:lnTo>
                  <a:cubicBezTo>
                    <a:pt x="568336" y="0"/>
                    <a:pt x="578778" y="10544"/>
                    <a:pt x="578778" y="23430"/>
                  </a:cubicBezTo>
                  <a:lnTo>
                    <a:pt x="578778" y="253163"/>
                  </a:lnTo>
                  <a:cubicBezTo>
                    <a:pt x="563408" y="245548"/>
                    <a:pt x="547686" y="240979"/>
                    <a:pt x="531847" y="239339"/>
                  </a:cubicBezTo>
                  <a:lnTo>
                    <a:pt x="531847" y="46861"/>
                  </a:lnTo>
                  <a:lnTo>
                    <a:pt x="46931" y="46861"/>
                  </a:lnTo>
                  <a:lnTo>
                    <a:pt x="46931" y="346766"/>
                  </a:lnTo>
                  <a:lnTo>
                    <a:pt x="404898" y="346766"/>
                  </a:lnTo>
                  <a:cubicBezTo>
                    <a:pt x="402904" y="367502"/>
                    <a:pt x="403256" y="388589"/>
                    <a:pt x="405837" y="410730"/>
                  </a:cubicBezTo>
                  <a:cubicBezTo>
                    <a:pt x="406658" y="418111"/>
                    <a:pt x="407714" y="425374"/>
                    <a:pt x="409005" y="432638"/>
                  </a:cubicBezTo>
                  <a:lnTo>
                    <a:pt x="368175" y="432638"/>
                  </a:lnTo>
                  <a:lnTo>
                    <a:pt x="388121" y="500585"/>
                  </a:lnTo>
                  <a:lnTo>
                    <a:pt x="412407" y="500585"/>
                  </a:lnTo>
                  <a:cubicBezTo>
                    <a:pt x="418626" y="500585"/>
                    <a:pt x="423554" y="505622"/>
                    <a:pt x="423554" y="511714"/>
                  </a:cubicBezTo>
                  <a:lnTo>
                    <a:pt x="423554" y="530107"/>
                  </a:lnTo>
                  <a:cubicBezTo>
                    <a:pt x="423554" y="536199"/>
                    <a:pt x="418626" y="541236"/>
                    <a:pt x="412407" y="541236"/>
                  </a:cubicBezTo>
                  <a:lnTo>
                    <a:pt x="166371" y="541236"/>
                  </a:lnTo>
                  <a:cubicBezTo>
                    <a:pt x="160270" y="541236"/>
                    <a:pt x="155225" y="536199"/>
                    <a:pt x="155225" y="530107"/>
                  </a:cubicBezTo>
                  <a:lnTo>
                    <a:pt x="155225" y="511714"/>
                  </a:lnTo>
                  <a:cubicBezTo>
                    <a:pt x="155225" y="505622"/>
                    <a:pt x="160270" y="500585"/>
                    <a:pt x="166371" y="500585"/>
                  </a:cubicBezTo>
                  <a:lnTo>
                    <a:pt x="190658" y="500585"/>
                  </a:lnTo>
                  <a:lnTo>
                    <a:pt x="210721" y="432638"/>
                  </a:lnTo>
                  <a:lnTo>
                    <a:pt x="23466" y="432638"/>
                  </a:lnTo>
                  <a:cubicBezTo>
                    <a:pt x="10560" y="432638"/>
                    <a:pt x="0" y="422211"/>
                    <a:pt x="0" y="409207"/>
                  </a:cubicBezTo>
                  <a:lnTo>
                    <a:pt x="0" y="23430"/>
                  </a:lnTo>
                  <a:cubicBezTo>
                    <a:pt x="0" y="10544"/>
                    <a:pt x="10560" y="0"/>
                    <a:pt x="234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239149" y="3690995"/>
            <a:ext cx="3163786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更改。文字数字大小颜色等参考此模板。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79252" y="3727331"/>
            <a:ext cx="1107996" cy="801470"/>
            <a:chOff x="774551" y="2474807"/>
            <a:chExt cx="1107996" cy="801470"/>
          </a:xfrm>
        </p:grpSpPr>
        <p:sp>
          <p:nvSpPr>
            <p:cNvPr id="28" name="矩形 27"/>
            <p:cNvSpPr/>
            <p:nvPr/>
          </p:nvSpPr>
          <p:spPr>
            <a:xfrm>
              <a:off x="774551" y="290694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文本信息</a:t>
              </a:r>
            </a:p>
          </p:txBody>
        </p:sp>
        <p:sp>
          <p:nvSpPr>
            <p:cNvPr id="29" name="gear_40031"/>
            <p:cNvSpPr>
              <a:spLocks noChangeAspect="1"/>
            </p:cNvSpPr>
            <p:nvPr/>
          </p:nvSpPr>
          <p:spPr bwMode="auto">
            <a:xfrm>
              <a:off x="1131304" y="2474807"/>
              <a:ext cx="394489" cy="317998"/>
            </a:xfrm>
            <a:custGeom>
              <a:avLst/>
              <a:gdLst>
                <a:gd name="T0" fmla="*/ 646 w 726"/>
                <a:gd name="T1" fmla="*/ 0 h 586"/>
                <a:gd name="T2" fmla="*/ 326 w 726"/>
                <a:gd name="T3" fmla="*/ 65 h 586"/>
                <a:gd name="T4" fmla="*/ 31 w 726"/>
                <a:gd name="T5" fmla="*/ 65 h 586"/>
                <a:gd name="T6" fmla="*/ 0 w 726"/>
                <a:gd name="T7" fmla="*/ 585 h 586"/>
                <a:gd name="T8" fmla="*/ 323 w 726"/>
                <a:gd name="T9" fmla="*/ 586 h 586"/>
                <a:gd name="T10" fmla="*/ 351 w 726"/>
                <a:gd name="T11" fmla="*/ 585 h 586"/>
                <a:gd name="T12" fmla="*/ 354 w 726"/>
                <a:gd name="T13" fmla="*/ 585 h 586"/>
                <a:gd name="T14" fmla="*/ 726 w 726"/>
                <a:gd name="T15" fmla="*/ 65 h 586"/>
                <a:gd name="T16" fmla="*/ 62 w 726"/>
                <a:gd name="T17" fmla="*/ 65 h 586"/>
                <a:gd name="T18" fmla="*/ 182 w 726"/>
                <a:gd name="T19" fmla="*/ 65 h 586"/>
                <a:gd name="T20" fmla="*/ 323 w 726"/>
                <a:gd name="T21" fmla="*/ 103 h 586"/>
                <a:gd name="T22" fmla="*/ 62 w 726"/>
                <a:gd name="T23" fmla="*/ 490 h 586"/>
                <a:gd name="T24" fmla="*/ 62 w 726"/>
                <a:gd name="T25" fmla="*/ 65 h 586"/>
                <a:gd name="T26" fmla="*/ 615 w 726"/>
                <a:gd name="T27" fmla="*/ 65 h 586"/>
                <a:gd name="T28" fmla="*/ 615 w 726"/>
                <a:gd name="T29" fmla="*/ 490 h 586"/>
                <a:gd name="T30" fmla="*/ 354 w 726"/>
                <a:gd name="T31" fmla="*/ 103 h 586"/>
                <a:gd name="T32" fmla="*/ 496 w 726"/>
                <a:gd name="T33" fmla="*/ 65 h 586"/>
                <a:gd name="T34" fmla="*/ 699 w 726"/>
                <a:gd name="T35" fmla="*/ 344 h 586"/>
                <a:gd name="T36" fmla="*/ 663 w 726"/>
                <a:gd name="T37" fmla="*/ 344 h 586"/>
                <a:gd name="T38" fmla="*/ 689 w 726"/>
                <a:gd name="T39" fmla="*/ 307 h 586"/>
                <a:gd name="T40" fmla="*/ 699 w 726"/>
                <a:gd name="T41" fmla="*/ 344 h 586"/>
                <a:gd name="T42" fmla="*/ 47 w 726"/>
                <a:gd name="T43" fmla="*/ 518 h 586"/>
                <a:gd name="T44" fmla="*/ 47 w 726"/>
                <a:gd name="T45" fmla="*/ 548 h 586"/>
                <a:gd name="T46" fmla="*/ 636 w 726"/>
                <a:gd name="T47" fmla="*/ 548 h 586"/>
                <a:gd name="T48" fmla="*/ 636 w 726"/>
                <a:gd name="T49" fmla="*/ 517 h 586"/>
                <a:gd name="T50" fmla="*/ 95 w 726"/>
                <a:gd name="T51" fmla="*/ 116 h 586"/>
                <a:gd name="T52" fmla="*/ 105 w 726"/>
                <a:gd name="T53" fmla="*/ 86 h 586"/>
                <a:gd name="T54" fmla="*/ 298 w 726"/>
                <a:gd name="T55" fmla="*/ 150 h 586"/>
                <a:gd name="T56" fmla="*/ 288 w 726"/>
                <a:gd name="T57" fmla="*/ 263 h 586"/>
                <a:gd name="T58" fmla="*/ 105 w 726"/>
                <a:gd name="T59" fmla="*/ 169 h 586"/>
                <a:gd name="T60" fmla="*/ 288 w 726"/>
                <a:gd name="T61" fmla="*/ 263 h 586"/>
                <a:gd name="T62" fmla="*/ 95 w 726"/>
                <a:gd name="T63" fmla="*/ 283 h 586"/>
                <a:gd name="T64" fmla="*/ 298 w 726"/>
                <a:gd name="T65" fmla="*/ 317 h 586"/>
                <a:gd name="T66" fmla="*/ 288 w 726"/>
                <a:gd name="T67" fmla="*/ 430 h 586"/>
                <a:gd name="T68" fmla="*/ 105 w 726"/>
                <a:gd name="T69" fmla="*/ 337 h 586"/>
                <a:gd name="T70" fmla="*/ 288 w 726"/>
                <a:gd name="T71" fmla="*/ 430 h 586"/>
                <a:gd name="T72" fmla="*/ 95 w 726"/>
                <a:gd name="T73" fmla="*/ 440 h 586"/>
                <a:gd name="T74" fmla="*/ 298 w 726"/>
                <a:gd name="T75" fmla="*/ 475 h 586"/>
                <a:gd name="T76" fmla="*/ 389 w 726"/>
                <a:gd name="T77" fmla="*/ 180 h 586"/>
                <a:gd name="T78" fmla="*/ 522 w 726"/>
                <a:gd name="T79" fmla="*/ 103 h 586"/>
                <a:gd name="T80" fmla="*/ 578 w 726"/>
                <a:gd name="T81" fmla="*/ 103 h 586"/>
                <a:gd name="T82" fmla="*/ 389 w 726"/>
                <a:gd name="T83" fmla="*/ 180 h 586"/>
                <a:gd name="T84" fmla="*/ 379 w 726"/>
                <a:gd name="T85" fmla="*/ 234 h 586"/>
                <a:gd name="T86" fmla="*/ 582 w 726"/>
                <a:gd name="T87" fmla="*/ 199 h 586"/>
                <a:gd name="T88" fmla="*/ 389 w 726"/>
                <a:gd name="T89" fmla="*/ 347 h 586"/>
                <a:gd name="T90" fmla="*/ 572 w 726"/>
                <a:gd name="T91" fmla="*/ 253 h 586"/>
                <a:gd name="T92" fmla="*/ 389 w 726"/>
                <a:gd name="T93" fmla="*/ 347 h 586"/>
                <a:gd name="T94" fmla="*/ 379 w 726"/>
                <a:gd name="T95" fmla="*/ 401 h 586"/>
                <a:gd name="T96" fmla="*/ 582 w 726"/>
                <a:gd name="T97" fmla="*/ 366 h 586"/>
                <a:gd name="T98" fmla="*/ 389 w 726"/>
                <a:gd name="T99" fmla="*/ 504 h 586"/>
                <a:gd name="T100" fmla="*/ 572 w 726"/>
                <a:gd name="T101" fmla="*/ 410 h 586"/>
                <a:gd name="T102" fmla="*/ 389 w 726"/>
                <a:gd name="T103" fmla="*/ 50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6" h="586">
                  <a:moveTo>
                    <a:pt x="646" y="65"/>
                  </a:moveTo>
                  <a:lnTo>
                    <a:pt x="646" y="0"/>
                  </a:lnTo>
                  <a:lnTo>
                    <a:pt x="351" y="65"/>
                  </a:lnTo>
                  <a:lnTo>
                    <a:pt x="326" y="65"/>
                  </a:lnTo>
                  <a:lnTo>
                    <a:pt x="31" y="0"/>
                  </a:lnTo>
                  <a:lnTo>
                    <a:pt x="31" y="65"/>
                  </a:lnTo>
                  <a:lnTo>
                    <a:pt x="0" y="65"/>
                  </a:lnTo>
                  <a:lnTo>
                    <a:pt x="0" y="585"/>
                  </a:lnTo>
                  <a:lnTo>
                    <a:pt x="323" y="585"/>
                  </a:lnTo>
                  <a:lnTo>
                    <a:pt x="323" y="586"/>
                  </a:lnTo>
                  <a:lnTo>
                    <a:pt x="326" y="585"/>
                  </a:lnTo>
                  <a:lnTo>
                    <a:pt x="351" y="585"/>
                  </a:lnTo>
                  <a:lnTo>
                    <a:pt x="354" y="586"/>
                  </a:lnTo>
                  <a:lnTo>
                    <a:pt x="354" y="585"/>
                  </a:lnTo>
                  <a:lnTo>
                    <a:pt x="726" y="585"/>
                  </a:lnTo>
                  <a:lnTo>
                    <a:pt x="726" y="65"/>
                  </a:lnTo>
                  <a:lnTo>
                    <a:pt x="646" y="65"/>
                  </a:lnTo>
                  <a:close/>
                  <a:moveTo>
                    <a:pt x="62" y="65"/>
                  </a:moveTo>
                  <a:lnTo>
                    <a:pt x="62" y="39"/>
                  </a:lnTo>
                  <a:lnTo>
                    <a:pt x="182" y="65"/>
                  </a:lnTo>
                  <a:lnTo>
                    <a:pt x="323" y="97"/>
                  </a:lnTo>
                  <a:lnTo>
                    <a:pt x="323" y="103"/>
                  </a:lnTo>
                  <a:lnTo>
                    <a:pt x="323" y="547"/>
                  </a:lnTo>
                  <a:lnTo>
                    <a:pt x="62" y="490"/>
                  </a:lnTo>
                  <a:lnTo>
                    <a:pt x="62" y="103"/>
                  </a:lnTo>
                  <a:lnTo>
                    <a:pt x="62" y="65"/>
                  </a:lnTo>
                  <a:close/>
                  <a:moveTo>
                    <a:pt x="615" y="39"/>
                  </a:moveTo>
                  <a:lnTo>
                    <a:pt x="615" y="65"/>
                  </a:lnTo>
                  <a:lnTo>
                    <a:pt x="615" y="103"/>
                  </a:lnTo>
                  <a:lnTo>
                    <a:pt x="615" y="490"/>
                  </a:lnTo>
                  <a:lnTo>
                    <a:pt x="354" y="547"/>
                  </a:lnTo>
                  <a:lnTo>
                    <a:pt x="354" y="103"/>
                  </a:lnTo>
                  <a:lnTo>
                    <a:pt x="354" y="97"/>
                  </a:lnTo>
                  <a:lnTo>
                    <a:pt x="496" y="65"/>
                  </a:lnTo>
                  <a:lnTo>
                    <a:pt x="615" y="39"/>
                  </a:lnTo>
                  <a:close/>
                  <a:moveTo>
                    <a:pt x="699" y="344"/>
                  </a:moveTo>
                  <a:lnTo>
                    <a:pt x="689" y="344"/>
                  </a:lnTo>
                  <a:lnTo>
                    <a:pt x="663" y="344"/>
                  </a:lnTo>
                  <a:lnTo>
                    <a:pt x="663" y="307"/>
                  </a:lnTo>
                  <a:lnTo>
                    <a:pt x="689" y="307"/>
                  </a:lnTo>
                  <a:lnTo>
                    <a:pt x="699" y="307"/>
                  </a:lnTo>
                  <a:lnTo>
                    <a:pt x="699" y="344"/>
                  </a:lnTo>
                  <a:close/>
                  <a:moveTo>
                    <a:pt x="47" y="548"/>
                  </a:moveTo>
                  <a:lnTo>
                    <a:pt x="47" y="518"/>
                  </a:lnTo>
                  <a:lnTo>
                    <a:pt x="182" y="548"/>
                  </a:lnTo>
                  <a:lnTo>
                    <a:pt x="47" y="548"/>
                  </a:lnTo>
                  <a:close/>
                  <a:moveTo>
                    <a:pt x="636" y="517"/>
                  </a:moveTo>
                  <a:lnTo>
                    <a:pt x="636" y="548"/>
                  </a:lnTo>
                  <a:lnTo>
                    <a:pt x="496" y="548"/>
                  </a:lnTo>
                  <a:lnTo>
                    <a:pt x="636" y="517"/>
                  </a:lnTo>
                  <a:close/>
                  <a:moveTo>
                    <a:pt x="288" y="180"/>
                  </a:moveTo>
                  <a:lnTo>
                    <a:pt x="95" y="116"/>
                  </a:lnTo>
                  <a:lnTo>
                    <a:pt x="99" y="103"/>
                  </a:lnTo>
                  <a:lnTo>
                    <a:pt x="105" y="86"/>
                  </a:lnTo>
                  <a:lnTo>
                    <a:pt x="155" y="103"/>
                  </a:lnTo>
                  <a:lnTo>
                    <a:pt x="298" y="150"/>
                  </a:lnTo>
                  <a:lnTo>
                    <a:pt x="288" y="180"/>
                  </a:lnTo>
                  <a:close/>
                  <a:moveTo>
                    <a:pt x="288" y="263"/>
                  </a:moveTo>
                  <a:lnTo>
                    <a:pt x="95" y="199"/>
                  </a:lnTo>
                  <a:lnTo>
                    <a:pt x="105" y="169"/>
                  </a:lnTo>
                  <a:lnTo>
                    <a:pt x="298" y="234"/>
                  </a:lnTo>
                  <a:lnTo>
                    <a:pt x="288" y="263"/>
                  </a:lnTo>
                  <a:close/>
                  <a:moveTo>
                    <a:pt x="288" y="347"/>
                  </a:moveTo>
                  <a:lnTo>
                    <a:pt x="95" y="283"/>
                  </a:lnTo>
                  <a:lnTo>
                    <a:pt x="105" y="253"/>
                  </a:lnTo>
                  <a:lnTo>
                    <a:pt x="298" y="317"/>
                  </a:lnTo>
                  <a:lnTo>
                    <a:pt x="288" y="347"/>
                  </a:lnTo>
                  <a:close/>
                  <a:moveTo>
                    <a:pt x="288" y="430"/>
                  </a:moveTo>
                  <a:lnTo>
                    <a:pt x="95" y="366"/>
                  </a:lnTo>
                  <a:lnTo>
                    <a:pt x="105" y="337"/>
                  </a:lnTo>
                  <a:lnTo>
                    <a:pt x="298" y="401"/>
                  </a:lnTo>
                  <a:lnTo>
                    <a:pt x="288" y="430"/>
                  </a:lnTo>
                  <a:close/>
                  <a:moveTo>
                    <a:pt x="288" y="504"/>
                  </a:moveTo>
                  <a:lnTo>
                    <a:pt x="95" y="440"/>
                  </a:lnTo>
                  <a:lnTo>
                    <a:pt x="105" y="410"/>
                  </a:lnTo>
                  <a:lnTo>
                    <a:pt x="298" y="475"/>
                  </a:lnTo>
                  <a:lnTo>
                    <a:pt x="288" y="504"/>
                  </a:lnTo>
                  <a:close/>
                  <a:moveTo>
                    <a:pt x="389" y="180"/>
                  </a:moveTo>
                  <a:lnTo>
                    <a:pt x="379" y="150"/>
                  </a:lnTo>
                  <a:lnTo>
                    <a:pt x="522" y="103"/>
                  </a:lnTo>
                  <a:lnTo>
                    <a:pt x="572" y="86"/>
                  </a:lnTo>
                  <a:lnTo>
                    <a:pt x="578" y="103"/>
                  </a:lnTo>
                  <a:lnTo>
                    <a:pt x="582" y="116"/>
                  </a:lnTo>
                  <a:lnTo>
                    <a:pt x="389" y="180"/>
                  </a:lnTo>
                  <a:close/>
                  <a:moveTo>
                    <a:pt x="389" y="263"/>
                  </a:moveTo>
                  <a:lnTo>
                    <a:pt x="379" y="234"/>
                  </a:lnTo>
                  <a:lnTo>
                    <a:pt x="572" y="169"/>
                  </a:lnTo>
                  <a:lnTo>
                    <a:pt x="582" y="199"/>
                  </a:lnTo>
                  <a:lnTo>
                    <a:pt x="389" y="263"/>
                  </a:lnTo>
                  <a:close/>
                  <a:moveTo>
                    <a:pt x="389" y="347"/>
                  </a:moveTo>
                  <a:lnTo>
                    <a:pt x="379" y="317"/>
                  </a:lnTo>
                  <a:lnTo>
                    <a:pt x="572" y="253"/>
                  </a:lnTo>
                  <a:lnTo>
                    <a:pt x="582" y="283"/>
                  </a:lnTo>
                  <a:lnTo>
                    <a:pt x="389" y="347"/>
                  </a:lnTo>
                  <a:close/>
                  <a:moveTo>
                    <a:pt x="389" y="430"/>
                  </a:moveTo>
                  <a:lnTo>
                    <a:pt x="379" y="401"/>
                  </a:lnTo>
                  <a:lnTo>
                    <a:pt x="572" y="337"/>
                  </a:lnTo>
                  <a:lnTo>
                    <a:pt x="582" y="366"/>
                  </a:lnTo>
                  <a:lnTo>
                    <a:pt x="389" y="430"/>
                  </a:lnTo>
                  <a:close/>
                  <a:moveTo>
                    <a:pt x="389" y="504"/>
                  </a:moveTo>
                  <a:lnTo>
                    <a:pt x="379" y="475"/>
                  </a:lnTo>
                  <a:lnTo>
                    <a:pt x="572" y="410"/>
                  </a:lnTo>
                  <a:lnTo>
                    <a:pt x="582" y="440"/>
                  </a:lnTo>
                  <a:lnTo>
                    <a:pt x="389" y="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C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00264" y="311049"/>
            <a:ext cx="11591472" cy="6235903"/>
          </a:xfrm>
          <a:prstGeom prst="roundRect">
            <a:avLst>
              <a:gd name="adj" fmla="val 5096"/>
            </a:avLst>
          </a:prstGeom>
          <a:solidFill>
            <a:srgbClr val="E0E5DF"/>
          </a:solidFill>
          <a:ln w="19050">
            <a:solidFill>
              <a:srgbClr val="7B8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39771" y="554064"/>
            <a:ext cx="351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这里填写标题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18026" y="4076597"/>
            <a:ext cx="9443882" cy="1943965"/>
            <a:chOff x="-2814837" y="4180493"/>
            <a:chExt cx="11880898" cy="2479355"/>
          </a:xfrm>
          <a:solidFill>
            <a:schemeClr val="bg1"/>
          </a:solidFill>
        </p:grpSpPr>
        <p:sp>
          <p:nvSpPr>
            <p:cNvPr id="6" name="矩形 5"/>
            <p:cNvSpPr/>
            <p:nvPr/>
          </p:nvSpPr>
          <p:spPr>
            <a:xfrm>
              <a:off x="-2814837" y="4185005"/>
              <a:ext cx="4353339" cy="2474843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712722" y="4180493"/>
              <a:ext cx="4353339" cy="2474843"/>
            </a:xfrm>
            <a:prstGeom prst="rect">
              <a:avLst/>
            </a:prstGeom>
            <a:grpFill/>
            <a:ln w="31750">
              <a:solidFill>
                <a:srgbClr val="7B8B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0"/>
          <p:cNvGrpSpPr/>
          <p:nvPr/>
        </p:nvGrpSpPr>
        <p:grpSpPr>
          <a:xfrm>
            <a:off x="1594374" y="4363711"/>
            <a:ext cx="2623933" cy="1204303"/>
            <a:chOff x="7224831" y="1635284"/>
            <a:chExt cx="2623933" cy="1204303"/>
          </a:xfrm>
        </p:grpSpPr>
        <p:sp>
          <p:nvSpPr>
            <p:cNvPr id="13" name="矩形 12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5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12" name="worker_50874"/>
          <p:cNvSpPr>
            <a:spLocks noChangeAspect="1"/>
          </p:cNvSpPr>
          <p:nvPr/>
        </p:nvSpPr>
        <p:spPr bwMode="auto">
          <a:xfrm>
            <a:off x="1396314" y="4757626"/>
            <a:ext cx="393516" cy="394294"/>
          </a:xfrm>
          <a:custGeom>
            <a:avLst/>
            <a:gdLst>
              <a:gd name="T0" fmla="*/ 3717 w 3906"/>
              <a:gd name="T1" fmla="*/ 1560 h 3920"/>
              <a:gd name="T2" fmla="*/ 3475 w 3906"/>
              <a:gd name="T3" fmla="*/ 1560 h 3920"/>
              <a:gd name="T4" fmla="*/ 3313 w 3906"/>
              <a:gd name="T5" fmla="*/ 1170 h 3920"/>
              <a:gd name="T6" fmla="*/ 3491 w 3906"/>
              <a:gd name="T7" fmla="*/ 992 h 3920"/>
              <a:gd name="T8" fmla="*/ 3491 w 3906"/>
              <a:gd name="T9" fmla="*/ 709 h 3920"/>
              <a:gd name="T10" fmla="*/ 3215 w 3906"/>
              <a:gd name="T11" fmla="*/ 433 h 3920"/>
              <a:gd name="T12" fmla="*/ 3074 w 3906"/>
              <a:gd name="T13" fmla="*/ 374 h 3920"/>
              <a:gd name="T14" fmla="*/ 2932 w 3906"/>
              <a:gd name="T15" fmla="*/ 433 h 3920"/>
              <a:gd name="T16" fmla="*/ 2752 w 3906"/>
              <a:gd name="T17" fmla="*/ 609 h 3920"/>
              <a:gd name="T18" fmla="*/ 2346 w 3906"/>
              <a:gd name="T19" fmla="*/ 442 h 3920"/>
              <a:gd name="T20" fmla="*/ 2346 w 3906"/>
              <a:gd name="T21" fmla="*/ 200 h 3920"/>
              <a:gd name="T22" fmla="*/ 2153 w 3906"/>
              <a:gd name="T23" fmla="*/ 0 h 3920"/>
              <a:gd name="T24" fmla="*/ 1762 w 3906"/>
              <a:gd name="T25" fmla="*/ 0 h 3920"/>
              <a:gd name="T26" fmla="*/ 1560 w 3906"/>
              <a:gd name="T27" fmla="*/ 200 h 3920"/>
              <a:gd name="T28" fmla="*/ 1560 w 3906"/>
              <a:gd name="T29" fmla="*/ 442 h 3920"/>
              <a:gd name="T30" fmla="*/ 1174 w 3906"/>
              <a:gd name="T31" fmla="*/ 601 h 3920"/>
              <a:gd name="T32" fmla="*/ 1009 w 3906"/>
              <a:gd name="T33" fmla="*/ 435 h 3920"/>
              <a:gd name="T34" fmla="*/ 726 w 3906"/>
              <a:gd name="T35" fmla="*/ 435 h 3920"/>
              <a:gd name="T36" fmla="*/ 450 w 3906"/>
              <a:gd name="T37" fmla="*/ 711 h 3920"/>
              <a:gd name="T38" fmla="*/ 450 w 3906"/>
              <a:gd name="T39" fmla="*/ 994 h 3920"/>
              <a:gd name="T40" fmla="*/ 611 w 3906"/>
              <a:gd name="T41" fmla="*/ 1155 h 3920"/>
              <a:gd name="T42" fmla="*/ 441 w 3906"/>
              <a:gd name="T43" fmla="*/ 1560 h 3920"/>
              <a:gd name="T44" fmla="*/ 204 w 3906"/>
              <a:gd name="T45" fmla="*/ 1560 h 3920"/>
              <a:gd name="T46" fmla="*/ 0 w 3906"/>
              <a:gd name="T47" fmla="*/ 1761 h 3920"/>
              <a:gd name="T48" fmla="*/ 0 w 3906"/>
              <a:gd name="T49" fmla="*/ 2152 h 3920"/>
              <a:gd name="T50" fmla="*/ 204 w 3906"/>
              <a:gd name="T51" fmla="*/ 2347 h 3920"/>
              <a:gd name="T52" fmla="*/ 439 w 3906"/>
              <a:gd name="T53" fmla="*/ 2347 h 3920"/>
              <a:gd name="T54" fmla="*/ 608 w 3906"/>
              <a:gd name="T55" fmla="*/ 2754 h 3920"/>
              <a:gd name="T56" fmla="*/ 448 w 3906"/>
              <a:gd name="T57" fmla="*/ 2916 h 3920"/>
              <a:gd name="T58" fmla="*/ 448 w 3906"/>
              <a:gd name="T59" fmla="*/ 3199 h 3920"/>
              <a:gd name="T60" fmla="*/ 724 w 3906"/>
              <a:gd name="T61" fmla="*/ 3476 h 3920"/>
              <a:gd name="T62" fmla="*/ 866 w 3906"/>
              <a:gd name="T63" fmla="*/ 3535 h 3920"/>
              <a:gd name="T64" fmla="*/ 1007 w 3906"/>
              <a:gd name="T65" fmla="*/ 3476 h 3920"/>
              <a:gd name="T66" fmla="*/ 1167 w 3906"/>
              <a:gd name="T67" fmla="*/ 3315 h 3920"/>
              <a:gd name="T68" fmla="*/ 1560 w 3906"/>
              <a:gd name="T69" fmla="*/ 3478 h 3920"/>
              <a:gd name="T70" fmla="*/ 1560 w 3906"/>
              <a:gd name="T71" fmla="*/ 3713 h 3920"/>
              <a:gd name="T72" fmla="*/ 1762 w 3906"/>
              <a:gd name="T73" fmla="*/ 3920 h 3920"/>
              <a:gd name="T74" fmla="*/ 2153 w 3906"/>
              <a:gd name="T75" fmla="*/ 3920 h 3920"/>
              <a:gd name="T76" fmla="*/ 2346 w 3906"/>
              <a:gd name="T77" fmla="*/ 3713 h 3920"/>
              <a:gd name="T78" fmla="*/ 2346 w 3906"/>
              <a:gd name="T79" fmla="*/ 3478 h 3920"/>
              <a:gd name="T80" fmla="*/ 2758 w 3906"/>
              <a:gd name="T81" fmla="*/ 3306 h 3920"/>
              <a:gd name="T82" fmla="*/ 2932 w 3906"/>
              <a:gd name="T83" fmla="*/ 3478 h 3920"/>
              <a:gd name="T84" fmla="*/ 3075 w 3906"/>
              <a:gd name="T85" fmla="*/ 3537 h 3920"/>
              <a:gd name="T86" fmla="*/ 3217 w 3906"/>
              <a:gd name="T87" fmla="*/ 3478 h 3920"/>
              <a:gd name="T88" fmla="*/ 3493 w 3906"/>
              <a:gd name="T89" fmla="*/ 3202 h 3920"/>
              <a:gd name="T90" fmla="*/ 3493 w 3906"/>
              <a:gd name="T91" fmla="*/ 2919 h 3920"/>
              <a:gd name="T92" fmla="*/ 3317 w 3906"/>
              <a:gd name="T93" fmla="*/ 2740 h 3920"/>
              <a:gd name="T94" fmla="*/ 3477 w 3906"/>
              <a:gd name="T95" fmla="*/ 2347 h 3920"/>
              <a:gd name="T96" fmla="*/ 3717 w 3906"/>
              <a:gd name="T97" fmla="*/ 2347 h 3920"/>
              <a:gd name="T98" fmla="*/ 3906 w 3906"/>
              <a:gd name="T99" fmla="*/ 2152 h 3920"/>
              <a:gd name="T100" fmla="*/ 3906 w 3906"/>
              <a:gd name="T101" fmla="*/ 1761 h 3920"/>
              <a:gd name="T102" fmla="*/ 3717 w 3906"/>
              <a:gd name="T103" fmla="*/ 1560 h 3920"/>
              <a:gd name="T104" fmla="*/ 2540 w 3906"/>
              <a:gd name="T105" fmla="*/ 1960 h 3920"/>
              <a:gd name="T106" fmla="*/ 1958 w 3906"/>
              <a:gd name="T107" fmla="*/ 2542 h 3920"/>
              <a:gd name="T108" fmla="*/ 1376 w 3906"/>
              <a:gd name="T109" fmla="*/ 1960 h 3920"/>
              <a:gd name="T110" fmla="*/ 1958 w 3906"/>
              <a:gd name="T111" fmla="*/ 1378 h 3920"/>
              <a:gd name="T112" fmla="*/ 2540 w 3906"/>
              <a:gd name="T113" fmla="*/ 1960 h 3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06" h="3920">
                <a:moveTo>
                  <a:pt x="3717" y="1560"/>
                </a:moveTo>
                <a:lnTo>
                  <a:pt x="3475" y="1560"/>
                </a:lnTo>
                <a:cubicBezTo>
                  <a:pt x="3439" y="1427"/>
                  <a:pt x="3384" y="1291"/>
                  <a:pt x="3313" y="1170"/>
                </a:cubicBezTo>
                <a:lnTo>
                  <a:pt x="3491" y="992"/>
                </a:lnTo>
                <a:cubicBezTo>
                  <a:pt x="3570" y="914"/>
                  <a:pt x="3570" y="787"/>
                  <a:pt x="3491" y="709"/>
                </a:cubicBezTo>
                <a:lnTo>
                  <a:pt x="3215" y="433"/>
                </a:lnTo>
                <a:cubicBezTo>
                  <a:pt x="3177" y="395"/>
                  <a:pt x="3127" y="374"/>
                  <a:pt x="3074" y="374"/>
                </a:cubicBezTo>
                <a:cubicBezTo>
                  <a:pt x="3020" y="374"/>
                  <a:pt x="2970" y="395"/>
                  <a:pt x="2932" y="433"/>
                </a:cubicBezTo>
                <a:lnTo>
                  <a:pt x="2752" y="609"/>
                </a:lnTo>
                <a:cubicBezTo>
                  <a:pt x="2628" y="536"/>
                  <a:pt x="2493" y="479"/>
                  <a:pt x="2346" y="442"/>
                </a:cubicBezTo>
                <a:lnTo>
                  <a:pt x="2346" y="200"/>
                </a:lnTo>
                <a:cubicBezTo>
                  <a:pt x="2346" y="90"/>
                  <a:pt x="2264" y="0"/>
                  <a:pt x="2153" y="0"/>
                </a:cubicBezTo>
                <a:lnTo>
                  <a:pt x="1762" y="0"/>
                </a:lnTo>
                <a:cubicBezTo>
                  <a:pt x="1652" y="0"/>
                  <a:pt x="1560" y="90"/>
                  <a:pt x="1560" y="200"/>
                </a:cubicBezTo>
                <a:lnTo>
                  <a:pt x="1560" y="442"/>
                </a:lnTo>
                <a:cubicBezTo>
                  <a:pt x="1426" y="477"/>
                  <a:pt x="1294" y="531"/>
                  <a:pt x="1174" y="601"/>
                </a:cubicBezTo>
                <a:lnTo>
                  <a:pt x="1009" y="435"/>
                </a:lnTo>
                <a:cubicBezTo>
                  <a:pt x="930" y="357"/>
                  <a:pt x="804" y="357"/>
                  <a:pt x="726" y="435"/>
                </a:cubicBezTo>
                <a:lnTo>
                  <a:pt x="450" y="711"/>
                </a:lnTo>
                <a:cubicBezTo>
                  <a:pt x="372" y="789"/>
                  <a:pt x="372" y="916"/>
                  <a:pt x="450" y="994"/>
                </a:cubicBezTo>
                <a:lnTo>
                  <a:pt x="611" y="1155"/>
                </a:lnTo>
                <a:cubicBezTo>
                  <a:pt x="536" y="1280"/>
                  <a:pt x="478" y="1413"/>
                  <a:pt x="441" y="1560"/>
                </a:cubicBezTo>
                <a:lnTo>
                  <a:pt x="204" y="1560"/>
                </a:lnTo>
                <a:cubicBezTo>
                  <a:pt x="94" y="1560"/>
                  <a:pt x="0" y="1651"/>
                  <a:pt x="0" y="1761"/>
                </a:cubicBezTo>
                <a:lnTo>
                  <a:pt x="0" y="2152"/>
                </a:lnTo>
                <a:cubicBezTo>
                  <a:pt x="0" y="2263"/>
                  <a:pt x="94" y="2347"/>
                  <a:pt x="204" y="2347"/>
                </a:cubicBezTo>
                <a:lnTo>
                  <a:pt x="439" y="2347"/>
                </a:lnTo>
                <a:cubicBezTo>
                  <a:pt x="476" y="2493"/>
                  <a:pt x="534" y="2629"/>
                  <a:pt x="608" y="2754"/>
                </a:cubicBezTo>
                <a:lnTo>
                  <a:pt x="448" y="2916"/>
                </a:lnTo>
                <a:cubicBezTo>
                  <a:pt x="370" y="2994"/>
                  <a:pt x="370" y="3121"/>
                  <a:pt x="448" y="3199"/>
                </a:cubicBezTo>
                <a:lnTo>
                  <a:pt x="724" y="3476"/>
                </a:lnTo>
                <a:cubicBezTo>
                  <a:pt x="763" y="3515"/>
                  <a:pt x="815" y="3535"/>
                  <a:pt x="866" y="3535"/>
                </a:cubicBezTo>
                <a:cubicBezTo>
                  <a:pt x="917" y="3535"/>
                  <a:pt x="968" y="3515"/>
                  <a:pt x="1007" y="3476"/>
                </a:cubicBezTo>
                <a:lnTo>
                  <a:pt x="1167" y="3315"/>
                </a:lnTo>
                <a:cubicBezTo>
                  <a:pt x="1289" y="3386"/>
                  <a:pt x="1413" y="3441"/>
                  <a:pt x="1560" y="3478"/>
                </a:cubicBezTo>
                <a:lnTo>
                  <a:pt x="1560" y="3713"/>
                </a:lnTo>
                <a:cubicBezTo>
                  <a:pt x="1560" y="3824"/>
                  <a:pt x="1652" y="3920"/>
                  <a:pt x="1762" y="3920"/>
                </a:cubicBezTo>
                <a:lnTo>
                  <a:pt x="2153" y="3920"/>
                </a:lnTo>
                <a:cubicBezTo>
                  <a:pt x="2264" y="3920"/>
                  <a:pt x="2346" y="3824"/>
                  <a:pt x="2346" y="3713"/>
                </a:cubicBezTo>
                <a:lnTo>
                  <a:pt x="2346" y="3478"/>
                </a:lnTo>
                <a:cubicBezTo>
                  <a:pt x="2493" y="3440"/>
                  <a:pt x="2632" y="3381"/>
                  <a:pt x="2758" y="3306"/>
                </a:cubicBezTo>
                <a:lnTo>
                  <a:pt x="2932" y="3478"/>
                </a:lnTo>
                <a:cubicBezTo>
                  <a:pt x="2971" y="3518"/>
                  <a:pt x="3024" y="3537"/>
                  <a:pt x="3075" y="3537"/>
                </a:cubicBezTo>
                <a:cubicBezTo>
                  <a:pt x="3126" y="3537"/>
                  <a:pt x="3178" y="3518"/>
                  <a:pt x="3217" y="3478"/>
                </a:cubicBezTo>
                <a:lnTo>
                  <a:pt x="3493" y="3202"/>
                </a:lnTo>
                <a:cubicBezTo>
                  <a:pt x="3571" y="3124"/>
                  <a:pt x="3572" y="2997"/>
                  <a:pt x="3493" y="2919"/>
                </a:cubicBezTo>
                <a:lnTo>
                  <a:pt x="3317" y="2740"/>
                </a:lnTo>
                <a:cubicBezTo>
                  <a:pt x="3387" y="2619"/>
                  <a:pt x="3441" y="2493"/>
                  <a:pt x="3477" y="2347"/>
                </a:cubicBezTo>
                <a:lnTo>
                  <a:pt x="3717" y="2347"/>
                </a:lnTo>
                <a:cubicBezTo>
                  <a:pt x="3828" y="2347"/>
                  <a:pt x="3906" y="2263"/>
                  <a:pt x="3906" y="2152"/>
                </a:cubicBezTo>
                <a:lnTo>
                  <a:pt x="3906" y="1761"/>
                </a:lnTo>
                <a:cubicBezTo>
                  <a:pt x="3906" y="1651"/>
                  <a:pt x="3828" y="1560"/>
                  <a:pt x="3717" y="1560"/>
                </a:cubicBezTo>
                <a:close/>
                <a:moveTo>
                  <a:pt x="2540" y="1960"/>
                </a:moveTo>
                <a:cubicBezTo>
                  <a:pt x="2540" y="2281"/>
                  <a:pt x="2279" y="2542"/>
                  <a:pt x="1958" y="2542"/>
                </a:cubicBezTo>
                <a:cubicBezTo>
                  <a:pt x="1637" y="2542"/>
                  <a:pt x="1376" y="2281"/>
                  <a:pt x="1376" y="1960"/>
                </a:cubicBezTo>
                <a:cubicBezTo>
                  <a:pt x="1376" y="1639"/>
                  <a:pt x="1637" y="1378"/>
                  <a:pt x="1958" y="1378"/>
                </a:cubicBezTo>
                <a:cubicBezTo>
                  <a:pt x="2279" y="1378"/>
                  <a:pt x="2540" y="1639"/>
                  <a:pt x="2540" y="1960"/>
                </a:cubicBez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25"/>
          <p:cNvGrpSpPr/>
          <p:nvPr/>
        </p:nvGrpSpPr>
        <p:grpSpPr>
          <a:xfrm>
            <a:off x="7569475" y="4302707"/>
            <a:ext cx="2623933" cy="1204303"/>
            <a:chOff x="7224831" y="1635284"/>
            <a:chExt cx="2623933" cy="1204303"/>
          </a:xfrm>
        </p:grpSpPr>
        <p:sp>
          <p:nvSpPr>
            <p:cNvPr id="28" name="矩形 27"/>
            <p:cNvSpPr/>
            <p:nvPr/>
          </p:nvSpPr>
          <p:spPr>
            <a:xfrm>
              <a:off x="7516604" y="2049242"/>
              <a:ext cx="2332160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更改。文字数字大小颜色等参考此模板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文本框 30"/>
            <p:cNvSpPr txBox="1"/>
            <p:nvPr/>
          </p:nvSpPr>
          <p:spPr>
            <a:xfrm>
              <a:off x="7224831" y="1635284"/>
              <a:ext cx="204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spc="-150" dirty="0">
                  <a:solidFill>
                    <a:srgbClr val="7B8B70"/>
                  </a:solidFill>
                  <a:latin typeface="汉仪书宋二简" panose="02010609000101010101" pitchFamily="49" charset="-122"/>
                  <a:ea typeface="汉仪书宋二简" panose="02010609000101010101" pitchFamily="49" charset="-122"/>
                </a:rPr>
                <a:t>添加标题文本</a:t>
              </a:r>
            </a:p>
          </p:txBody>
        </p:sp>
      </p:grpSp>
      <p:sp>
        <p:nvSpPr>
          <p:cNvPr id="27" name="worker_50874"/>
          <p:cNvSpPr>
            <a:spLocks noChangeAspect="1"/>
          </p:cNvSpPr>
          <p:nvPr/>
        </p:nvSpPr>
        <p:spPr bwMode="auto">
          <a:xfrm>
            <a:off x="7371026" y="4698895"/>
            <a:ext cx="394294" cy="345143"/>
          </a:xfrm>
          <a:custGeom>
            <a:avLst/>
            <a:gdLst>
              <a:gd name="T0" fmla="*/ 215 w 406"/>
              <a:gd name="T1" fmla="*/ 162 h 356"/>
              <a:gd name="T2" fmla="*/ 157 w 406"/>
              <a:gd name="T3" fmla="*/ 102 h 356"/>
              <a:gd name="T4" fmla="*/ 19 w 406"/>
              <a:gd name="T5" fmla="*/ 242 h 356"/>
              <a:gd name="T6" fmla="*/ 0 w 406"/>
              <a:gd name="T7" fmla="*/ 224 h 356"/>
              <a:gd name="T8" fmla="*/ 157 w 406"/>
              <a:gd name="T9" fmla="*/ 64 h 356"/>
              <a:gd name="T10" fmla="*/ 216 w 406"/>
              <a:gd name="T11" fmla="*/ 124 h 356"/>
              <a:gd name="T12" fmla="*/ 315 w 406"/>
              <a:gd name="T13" fmla="*/ 28 h 356"/>
              <a:gd name="T14" fmla="*/ 287 w 406"/>
              <a:gd name="T15" fmla="*/ 0 h 356"/>
              <a:gd name="T16" fmla="*/ 362 w 406"/>
              <a:gd name="T17" fmla="*/ 0 h 356"/>
              <a:gd name="T18" fmla="*/ 362 w 406"/>
              <a:gd name="T19" fmla="*/ 74 h 356"/>
              <a:gd name="T20" fmla="*/ 334 w 406"/>
              <a:gd name="T21" fmla="*/ 47 h 356"/>
              <a:gd name="T22" fmla="*/ 215 w 406"/>
              <a:gd name="T23" fmla="*/ 162 h 356"/>
              <a:gd name="T24" fmla="*/ 66 w 406"/>
              <a:gd name="T25" fmla="*/ 356 h 356"/>
              <a:gd name="T26" fmla="*/ 156 w 406"/>
              <a:gd name="T27" fmla="*/ 356 h 356"/>
              <a:gd name="T28" fmla="*/ 156 w 406"/>
              <a:gd name="T29" fmla="*/ 230 h 356"/>
              <a:gd name="T30" fmla="*/ 66 w 406"/>
              <a:gd name="T31" fmla="*/ 230 h 356"/>
              <a:gd name="T32" fmla="*/ 66 w 406"/>
              <a:gd name="T33" fmla="*/ 356 h 356"/>
              <a:gd name="T34" fmla="*/ 191 w 406"/>
              <a:gd name="T35" fmla="*/ 356 h 356"/>
              <a:gd name="T36" fmla="*/ 281 w 406"/>
              <a:gd name="T37" fmla="*/ 356 h 356"/>
              <a:gd name="T38" fmla="*/ 281 w 406"/>
              <a:gd name="T39" fmla="*/ 190 h 356"/>
              <a:gd name="T40" fmla="*/ 191 w 406"/>
              <a:gd name="T41" fmla="*/ 190 h 356"/>
              <a:gd name="T42" fmla="*/ 191 w 406"/>
              <a:gd name="T43" fmla="*/ 356 h 356"/>
              <a:gd name="T44" fmla="*/ 316 w 406"/>
              <a:gd name="T45" fmla="*/ 106 h 356"/>
              <a:gd name="T46" fmla="*/ 316 w 406"/>
              <a:gd name="T47" fmla="*/ 356 h 356"/>
              <a:gd name="T48" fmla="*/ 406 w 406"/>
              <a:gd name="T49" fmla="*/ 356 h 356"/>
              <a:gd name="T50" fmla="*/ 406 w 406"/>
              <a:gd name="T51" fmla="*/ 106 h 356"/>
              <a:gd name="T52" fmla="*/ 316 w 406"/>
              <a:gd name="T53" fmla="*/ 10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356">
                <a:moveTo>
                  <a:pt x="215" y="162"/>
                </a:moveTo>
                <a:lnTo>
                  <a:pt x="157" y="102"/>
                </a:lnTo>
                <a:lnTo>
                  <a:pt x="19" y="242"/>
                </a:lnTo>
                <a:lnTo>
                  <a:pt x="0" y="224"/>
                </a:lnTo>
                <a:lnTo>
                  <a:pt x="157" y="64"/>
                </a:lnTo>
                <a:lnTo>
                  <a:pt x="216" y="124"/>
                </a:lnTo>
                <a:lnTo>
                  <a:pt x="315" y="28"/>
                </a:lnTo>
                <a:lnTo>
                  <a:pt x="287" y="0"/>
                </a:lnTo>
                <a:lnTo>
                  <a:pt x="362" y="0"/>
                </a:lnTo>
                <a:lnTo>
                  <a:pt x="362" y="74"/>
                </a:lnTo>
                <a:lnTo>
                  <a:pt x="334" y="47"/>
                </a:lnTo>
                <a:lnTo>
                  <a:pt x="215" y="162"/>
                </a:lnTo>
                <a:close/>
                <a:moveTo>
                  <a:pt x="66" y="356"/>
                </a:moveTo>
                <a:lnTo>
                  <a:pt x="156" y="356"/>
                </a:lnTo>
                <a:lnTo>
                  <a:pt x="156" y="230"/>
                </a:lnTo>
                <a:lnTo>
                  <a:pt x="66" y="230"/>
                </a:lnTo>
                <a:lnTo>
                  <a:pt x="66" y="356"/>
                </a:lnTo>
                <a:close/>
                <a:moveTo>
                  <a:pt x="191" y="356"/>
                </a:moveTo>
                <a:lnTo>
                  <a:pt x="281" y="356"/>
                </a:lnTo>
                <a:lnTo>
                  <a:pt x="281" y="190"/>
                </a:lnTo>
                <a:lnTo>
                  <a:pt x="191" y="190"/>
                </a:lnTo>
                <a:lnTo>
                  <a:pt x="191" y="356"/>
                </a:lnTo>
                <a:close/>
                <a:moveTo>
                  <a:pt x="316" y="106"/>
                </a:moveTo>
                <a:lnTo>
                  <a:pt x="316" y="356"/>
                </a:lnTo>
                <a:lnTo>
                  <a:pt x="406" y="356"/>
                </a:lnTo>
                <a:lnTo>
                  <a:pt x="406" y="106"/>
                </a:lnTo>
                <a:lnTo>
                  <a:pt x="316" y="106"/>
                </a:lnTo>
                <a:close/>
              </a:path>
            </a:pathLst>
          </a:custGeom>
          <a:solidFill>
            <a:srgbClr val="7B8B7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63328" y="1401206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240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1337325" y="2485845"/>
            <a:ext cx="3041725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9945" y="2369620"/>
            <a:ext cx="655982" cy="45719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29"/>
          <p:cNvSpPr txBox="1"/>
          <p:nvPr/>
        </p:nvSpPr>
        <p:spPr>
          <a:xfrm>
            <a:off x="7135942" y="1285977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点击此处</a:t>
            </a:r>
            <a:endParaRPr lang="en-US" altLang="zh-CN" sz="2400" dirty="0">
              <a:solidFill>
                <a:srgbClr val="7B8B70"/>
              </a:solidFill>
              <a:latin typeface="汉仪书宋二简" panose="02010609000101010101" pitchFamily="49" charset="-122"/>
              <a:ea typeface="汉仪书宋二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7B8B70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rPr>
              <a:t>添加文本信息</a:t>
            </a:r>
          </a:p>
        </p:txBody>
      </p:sp>
      <p:sp>
        <p:nvSpPr>
          <p:cNvPr id="34" name="矩形 33"/>
          <p:cNvSpPr/>
          <p:nvPr/>
        </p:nvSpPr>
        <p:spPr>
          <a:xfrm>
            <a:off x="7278316" y="2321296"/>
            <a:ext cx="655982" cy="45719"/>
          </a:xfrm>
          <a:prstGeom prst="rect">
            <a:avLst/>
          </a:prstGeom>
          <a:solidFill>
            <a:srgbClr val="7B8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165697" y="2437522"/>
            <a:ext cx="3041725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点击此处添加文本信息。标题数字等都可以通过点击和重新输入进行更改，菜单设置中功能区可以对字体大小，颜色，行距，间距进行修改。文字数字大小颜色等参考此模板</a:t>
            </a:r>
            <a:endParaRPr kumimoji="1"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3023</Words>
  <Application>Microsoft Office PowerPoint</Application>
  <PresentationFormat>自定义</PresentationFormat>
  <Paragraphs>159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</cp:revision>
  <dcterms:created xsi:type="dcterms:W3CDTF">2020-01-08T09:39:00Z</dcterms:created>
  <dcterms:modified xsi:type="dcterms:W3CDTF">2020-12-25T05:35:34Z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