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ackage" ContentType="application/vnd.openxmlformats-officedocument.package"/>
  <Override PartName="/docProps/custom.xml" ContentType="application/vnd.openxmlformats-officedocument.custom-properties+xml"/>
  <Default Extension="wdp" ContentType="image/vnd.ms-photo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0" r:id="rId2"/>
    <p:sldId id="258" r:id="rId3"/>
    <p:sldId id="268" r:id="rId4"/>
    <p:sldId id="259" r:id="rId5"/>
    <p:sldId id="261" r:id="rId6"/>
    <p:sldId id="262" r:id="rId7"/>
    <p:sldId id="269" r:id="rId8"/>
    <p:sldId id="263" r:id="rId9"/>
    <p:sldId id="264" r:id="rId10"/>
    <p:sldId id="276" r:id="rId11"/>
    <p:sldId id="270" r:id="rId12"/>
    <p:sldId id="265" r:id="rId13"/>
    <p:sldId id="275" r:id="rId14"/>
    <p:sldId id="266" r:id="rId15"/>
    <p:sldId id="271" r:id="rId16"/>
    <p:sldId id="272" r:id="rId17"/>
    <p:sldId id="273" r:id="rId18"/>
    <p:sldId id="274" r:id="rId19"/>
    <p:sldId id="26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744E"/>
    <a:srgbClr val="E9C69B"/>
    <a:srgbClr val="80A480"/>
    <a:srgbClr val="86957B"/>
    <a:srgbClr val="E9EADC"/>
    <a:srgbClr val="B2A67D"/>
    <a:srgbClr val="8F9D8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767" autoAdjust="0"/>
  </p:normalViewPr>
  <p:slideViewPr>
    <p:cSldViewPr snapToGrid="0" showGuides="1">
      <p:cViewPr varScale="1">
        <p:scale>
          <a:sx n="90" d="100"/>
          <a:sy n="90" d="100"/>
        </p:scale>
        <p:origin x="-16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package1.package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ackage2.package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3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8.6394810295107927E-2"/>
          <c:y val="1.5290125632517011E-2"/>
          <c:w val="0.91360518970489202"/>
          <c:h val="0.83903058240643202"/>
        </c:manualLayout>
      </c:layout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9C69B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20XX</c:v>
                </c:pt>
                <c:pt idx="1">
                  <c:v>20XX</c:v>
                </c:pt>
                <c:pt idx="2">
                  <c:v>20XX</c:v>
                </c:pt>
                <c:pt idx="3">
                  <c:v>20XX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9EADC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20XX</c:v>
                </c:pt>
                <c:pt idx="1">
                  <c:v>20XX</c:v>
                </c:pt>
                <c:pt idx="2">
                  <c:v>20XX</c:v>
                </c:pt>
                <c:pt idx="3">
                  <c:v>20XX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overlap val="100"/>
        <c:axId val="230002048"/>
        <c:axId val="230020224"/>
      </c:barChart>
      <c:catAx>
        <c:axId val="23000204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230020224"/>
        <c:crosses val="autoZero"/>
        <c:auto val="1"/>
        <c:lblAlgn val="ctr"/>
        <c:lblOffset val="100"/>
      </c:catAx>
      <c:valAx>
        <c:axId val="230020224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230002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8.6394810295107927E-2"/>
          <c:y val="1.5290125632517026E-2"/>
          <c:w val="0.91360518970489202"/>
          <c:h val="0.83903058240643202"/>
        </c:manualLayout>
      </c:layout>
      <c:barChart>
        <c:barDir val="col"/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E9C69B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20XX</c:v>
                </c:pt>
                <c:pt idx="1">
                  <c:v>20XX</c:v>
                </c:pt>
                <c:pt idx="2">
                  <c:v>20XX</c:v>
                </c:pt>
                <c:pt idx="3">
                  <c:v>20XX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E9EADC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20XX</c:v>
                </c:pt>
                <c:pt idx="1">
                  <c:v>20XX</c:v>
                </c:pt>
                <c:pt idx="2">
                  <c:v>20XX</c:v>
                </c:pt>
                <c:pt idx="3">
                  <c:v>20XX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overlap val="100"/>
        <c:axId val="307023872"/>
        <c:axId val="307025408"/>
      </c:barChart>
      <c:catAx>
        <c:axId val="30702387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307025408"/>
        <c:crosses val="autoZero"/>
        <c:auto val="1"/>
        <c:lblAlgn val="ctr"/>
        <c:lblOffset val="100"/>
      </c:catAx>
      <c:valAx>
        <c:axId val="307025408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00" b="0" i="0" u="none" strike="noStrike" kern="1200" baseline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Arial" panose="020B0604020202020204" pitchFamily="34" charset="0"/>
              </a:defRPr>
            </a:pPr>
            <a:endParaRPr lang="zh-CN"/>
          </a:p>
        </c:txPr>
        <c:crossAx val="3070238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plotArea>
      <c:layout/>
      <c:scatterChart>
        <c:scatterStyle val="smoothMarker"/>
        <c:ser>
          <c:idx val="0"/>
          <c:order val="0"/>
          <c:tx>
            <c:strRef>
              <c:f>Sheet1!$B$1</c:f>
              <c:strCache>
                <c:ptCount val="1"/>
                <c:pt idx="0">
                  <c:v>Y 值</c:v>
                </c:pt>
              </c:strCache>
            </c:strRef>
          </c:tx>
          <c:spPr>
            <a:ln w="19050" cap="rnd">
              <a:solidFill>
                <a:srgbClr val="E9C69B"/>
              </a:solidFill>
              <a:round/>
            </a:ln>
            <a:effectLst/>
          </c:spPr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0.70000000000000018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</c:ser>
        <c:axId val="338801024"/>
        <c:axId val="338802560"/>
      </c:scatterChart>
      <c:valAx>
        <c:axId val="338801024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38802560"/>
        <c:crosses val="autoZero"/>
        <c:crossBetween val="midCat"/>
      </c:valAx>
      <c:valAx>
        <c:axId val="3388025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3388010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7D1CB-B434-46B1-B3D5-B292235718B8}" type="datetimeFigureOut">
              <a:rPr lang="zh-CN" altLang="en-US" smtClean="0"/>
              <a:pPr/>
              <a:t>2020/12/23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C5924-CEDF-4D6C-8A40-8403A49167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image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96000" y="0"/>
            <a:ext cx="6096000" cy="3429000"/>
          </a:xfrm>
          <a:prstGeom prst="rect">
            <a:avLst/>
          </a:prstGeom>
          <a:solidFill>
            <a:srgbClr val="E9E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配色…"/>
          <p:cNvSpPr txBox="1"/>
          <p:nvPr/>
        </p:nvSpPr>
        <p:spPr>
          <a:xfrm>
            <a:off x="3569342" y="308987"/>
            <a:ext cx="1376303" cy="2811026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森林</a:t>
            </a:r>
            <a:endParaRPr kumimoji="0" sz="88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10" name="矩形 9"/>
          <p:cNvSpPr/>
          <p:nvPr/>
        </p:nvSpPr>
        <p:spPr>
          <a:xfrm rot="5400000">
            <a:off x="3051811" y="2739572"/>
            <a:ext cx="4667423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Vintage Style Giorgio </a:t>
            </a:r>
            <a:r>
              <a:rPr kumimoji="0" lang="en-US" altLang="zh-CN" sz="1600" b="0" i="0" u="none" strike="noStrike" kern="1200" cap="none" spc="0" normalizeH="0" baseline="0" noProof="0" dirty="0" err="1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Morandi</a:t>
            </a:r>
            <a:r>
              <a:rPr kumimoji="0" lang="en-US" altLang="zh-CN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Powerpoints</a:t>
            </a:r>
            <a:r>
              <a:rPr kumimoji="0" lang="en-US" altLang="zh-CN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 w="0"/>
              <a:solidFill>
                <a:srgbClr val="E9C69B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cs typeface="+mn-cs"/>
            </a:endParaRPr>
          </a:p>
        </p:txBody>
      </p:sp>
      <p:sp>
        <p:nvSpPr>
          <p:cNvPr id="12" name="配色…"/>
          <p:cNvSpPr txBox="1"/>
          <p:nvPr/>
        </p:nvSpPr>
        <p:spPr>
          <a:xfrm>
            <a:off x="3664566" y="4958081"/>
            <a:ext cx="1539446" cy="964367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姓名：</a:t>
            </a:r>
            <a:r>
              <a:rPr lang="en-US" altLang="zh-CN" sz="28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XXX</a:t>
            </a: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L 形 26"/>
          <p:cNvSpPr/>
          <p:nvPr/>
        </p:nvSpPr>
        <p:spPr>
          <a:xfrm rot="18885492">
            <a:off x="3999058" y="4525785"/>
            <a:ext cx="341493" cy="357352"/>
          </a:xfrm>
          <a:prstGeom prst="corner">
            <a:avLst>
              <a:gd name="adj1" fmla="val 27012"/>
              <a:gd name="adj2" fmla="val 27011"/>
            </a:avLst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4064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64000" y="0"/>
            <a:ext cx="4064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128000" y="0"/>
            <a:ext cx="4064000" cy="6858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2" name="组合 10"/>
          <p:cNvGrpSpPr/>
          <p:nvPr/>
        </p:nvGrpSpPr>
        <p:grpSpPr>
          <a:xfrm>
            <a:off x="515123" y="1150481"/>
            <a:ext cx="3140081" cy="4390760"/>
            <a:chOff x="515123" y="1150481"/>
            <a:chExt cx="3140081" cy="4390760"/>
          </a:xfrm>
        </p:grpSpPr>
        <p:sp>
          <p:nvSpPr>
            <p:cNvPr id="21" name="椭圆 20"/>
            <p:cNvSpPr/>
            <p:nvPr/>
          </p:nvSpPr>
          <p:spPr>
            <a:xfrm>
              <a:off x="1164223" y="1150481"/>
              <a:ext cx="1735554" cy="1735554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1572637" y="3085946"/>
              <a:ext cx="854930" cy="0"/>
            </a:xfrm>
            <a:prstGeom prst="line">
              <a:avLst/>
            </a:prstGeom>
            <a:ln w="57150">
              <a:solidFill>
                <a:srgbClr val="E1D3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1129562" y="1679951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200" dirty="0">
                  <a:solidFill>
                    <a:srgbClr val="5E744E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标题文字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515123" y="3434061"/>
              <a:ext cx="3140081" cy="21071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Maecenas porttitor congue massa. Fusce posuere, magna sed pulvinar ultricies, purus lectus malesuada libero, sit amet commodo magna eros quis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Maecenas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porttitor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congue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massa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Fusce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posuere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magna sed pulvinar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ultricies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purus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lectus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malesuada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libero, sit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amet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commodo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magna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eros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quis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</a:t>
              </a: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3" name="组合 32"/>
          <p:cNvGrpSpPr/>
          <p:nvPr/>
        </p:nvGrpSpPr>
        <p:grpSpPr>
          <a:xfrm>
            <a:off x="4579122" y="1150481"/>
            <a:ext cx="3140081" cy="4380127"/>
            <a:chOff x="515123" y="1150481"/>
            <a:chExt cx="3140081" cy="4380127"/>
          </a:xfrm>
        </p:grpSpPr>
        <p:sp>
          <p:nvSpPr>
            <p:cNvPr id="34" name="椭圆 33"/>
            <p:cNvSpPr/>
            <p:nvPr/>
          </p:nvSpPr>
          <p:spPr>
            <a:xfrm>
              <a:off x="1164223" y="1150481"/>
              <a:ext cx="1735554" cy="1735554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1636432" y="3054048"/>
              <a:ext cx="854930" cy="0"/>
            </a:xfrm>
            <a:prstGeom prst="line">
              <a:avLst/>
            </a:prstGeom>
            <a:ln w="57150">
              <a:solidFill>
                <a:srgbClr val="E1D3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140195" y="1722482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200" dirty="0">
                  <a:solidFill>
                    <a:srgbClr val="5E744E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标题文字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515123" y="3423428"/>
              <a:ext cx="3140081" cy="21071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Maecenas porttitor congue massa. Fusce posuere, magna sed pulvinar ultricies, purus lectus malesuada libero, sit amet commodo magna eros quis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Maecenas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porttitor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congue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massa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Fusce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posuere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magna sed pulvinar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ultricies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purus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lectus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malesuada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libero, sit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amet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commodo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magna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eros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quis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</a:t>
              </a: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</p:txBody>
        </p:sp>
      </p:grpSp>
      <p:grpSp>
        <p:nvGrpSpPr>
          <p:cNvPr id="7" name="组合 38"/>
          <p:cNvGrpSpPr/>
          <p:nvPr/>
        </p:nvGrpSpPr>
        <p:grpSpPr>
          <a:xfrm>
            <a:off x="8558061" y="1150481"/>
            <a:ext cx="3140081" cy="4337597"/>
            <a:chOff x="430063" y="1150481"/>
            <a:chExt cx="3140081" cy="4337597"/>
          </a:xfrm>
        </p:grpSpPr>
        <p:sp>
          <p:nvSpPr>
            <p:cNvPr id="40" name="椭圆 39"/>
            <p:cNvSpPr/>
            <p:nvPr/>
          </p:nvSpPr>
          <p:spPr>
            <a:xfrm>
              <a:off x="1164223" y="1150481"/>
              <a:ext cx="1735554" cy="1735554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625800" y="3032783"/>
              <a:ext cx="854930" cy="0"/>
            </a:xfrm>
            <a:prstGeom prst="line">
              <a:avLst/>
            </a:prstGeom>
            <a:ln w="57150">
              <a:solidFill>
                <a:srgbClr val="E1D3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/>
            <p:cNvSpPr/>
            <p:nvPr/>
          </p:nvSpPr>
          <p:spPr>
            <a:xfrm>
              <a:off x="1129562" y="1711849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200" dirty="0">
                  <a:solidFill>
                    <a:srgbClr val="5E744E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标题文字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430063" y="3380898"/>
              <a:ext cx="3140081" cy="21071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Maecenas porttitor congue massa. Fusce posuere, magna sed pulvinar ultricies, purus lectus malesuada libero, sit amet commodo magna eros quis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Maecenas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porttitor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congue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massa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Fusce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posuere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magna sed pulvinar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ultricies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purus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lectus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malesuada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libero, sit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amet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commodo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magna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eros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quis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</a:t>
              </a: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配色…"/>
          <p:cNvSpPr txBox="1"/>
          <p:nvPr/>
        </p:nvSpPr>
        <p:spPr>
          <a:xfrm>
            <a:off x="3040912" y="837855"/>
            <a:ext cx="3094073" cy="2811026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kumimoji="0" lang="en-US" altLang="zh-CN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Part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kumimoji="0" lang="en-US" altLang="zh-CN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three</a:t>
            </a:r>
            <a:endParaRPr kumimoji="0" sz="88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605334" y="3014126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03</a:t>
            </a:r>
          </a:p>
        </p:txBody>
      </p:sp>
      <p:sp>
        <p:nvSpPr>
          <p:cNvPr id="13" name="配色…"/>
          <p:cNvSpPr txBox="1"/>
          <p:nvPr/>
        </p:nvSpPr>
        <p:spPr>
          <a:xfrm>
            <a:off x="7487013" y="3114248"/>
            <a:ext cx="2963841" cy="533479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algn="dist"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点击添加标题</a:t>
            </a:r>
            <a:endParaRPr sz="28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2987040" cy="3429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2987040" cy="3429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87040" y="0"/>
            <a:ext cx="9204960" cy="3429000"/>
          </a:xfrm>
          <a:prstGeom prst="rect">
            <a:avLst/>
          </a:prstGeom>
          <a:solidFill>
            <a:srgbClr val="E9E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87040" y="3429000"/>
            <a:ext cx="9204960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8" name="配色…"/>
          <p:cNvSpPr txBox="1"/>
          <p:nvPr/>
        </p:nvSpPr>
        <p:spPr>
          <a:xfrm>
            <a:off x="1134447" y="617974"/>
            <a:ext cx="718145" cy="2322200"/>
          </a:xfrm>
          <a:prstGeom prst="rect">
            <a:avLst/>
          </a:prstGeom>
          <a:ln w="12700">
            <a:miter lim="400000"/>
          </a:ln>
        </p:spPr>
        <p:txBody>
          <a:bodyPr vert="eaVert" wrap="square" lIns="50800" tIns="50800" rIns="50800" bIns="5080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4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添加标题</a:t>
            </a:r>
            <a:endParaRPr kumimoji="0" sz="40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79" name="配色…"/>
          <p:cNvSpPr txBox="1"/>
          <p:nvPr/>
        </p:nvSpPr>
        <p:spPr>
          <a:xfrm>
            <a:off x="1134447" y="4115053"/>
            <a:ext cx="718145" cy="2322200"/>
          </a:xfrm>
          <a:prstGeom prst="rect">
            <a:avLst/>
          </a:prstGeom>
          <a:ln w="12700">
            <a:miter lim="400000"/>
          </a:ln>
        </p:spPr>
        <p:txBody>
          <a:bodyPr vert="eaVert" wrap="square" lIns="50800" tIns="50800" rIns="50800" bIns="5080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4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添加标题</a:t>
            </a:r>
            <a:endParaRPr kumimoji="0" sz="40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6525595" y="1038721"/>
            <a:ext cx="4832534" cy="15996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urna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Maecenas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porttitor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congue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massa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Fusce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posuere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magna sed pulvinar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ultricies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purus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lectus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malesuada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libero, sit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amet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commodo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magna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eros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quis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urna</a:t>
            </a:r>
            <a:r>
              <a:rPr lang="en-US" altLang="ko-KR" sz="1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</a:t>
            </a:r>
          </a:p>
          <a:p>
            <a:pPr>
              <a:lnSpc>
                <a:spcPts val="2000"/>
              </a:lnSpc>
            </a:pPr>
            <a:endParaRPr lang="en-US" altLang="ko-KR" sz="1200" dirty="0">
              <a:solidFill>
                <a:srgbClr val="5E744E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pic>
        <p:nvPicPr>
          <p:cNvPr id="83" name="图片 82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9982" b="100000" l="10000" r="90000">
                        <a14:backgroundMark x1="43750" y1="94208" x2="45382" y2="91403"/>
                        <a14:backgroundMark x1="44063" y1="93770" x2="45382" y2="91184"/>
                        <a14:backgroundMark x1="48333" y1="94608" x2="50260" y2="97195"/>
                        <a14:backgroundMark x1="48941" y1="95046" x2="49045" y2="95701"/>
                        <a14:backgroundMark x1="53316" y1="91403" x2="54132" y2="93552"/>
                        <a14:backgroundMark x1="49444" y1="85027" x2="49653" y2="87577"/>
                        <a14:backgroundMark x1="54340" y1="85209" x2="54740" y2="85209"/>
                        <a14:backgroundMark x1="49149" y1="80328" x2="50677" y2="803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861" t="12196" r="28238"/>
          <a:stretch>
            <a:fillRect/>
          </a:stretch>
        </p:blipFill>
        <p:spPr>
          <a:xfrm>
            <a:off x="3149600" y="-54496"/>
            <a:ext cx="3213435" cy="2994669"/>
          </a:xfrm>
          <a:prstGeom prst="rect">
            <a:avLst/>
          </a:prstGeom>
        </p:spPr>
      </p:pic>
      <p:sp>
        <p:nvSpPr>
          <p:cNvPr id="86" name="矩形 85"/>
          <p:cNvSpPr/>
          <p:nvPr/>
        </p:nvSpPr>
        <p:spPr>
          <a:xfrm>
            <a:off x="6525595" y="4739382"/>
            <a:ext cx="4832534" cy="15996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urna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Maecenas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porttitor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congue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massa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Fusce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posuere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magna sed pulvinar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ultricies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purus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lectus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malesuada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libero, sit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amet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commodo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magna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eros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quis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urna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</a:t>
            </a:r>
          </a:p>
          <a:p>
            <a:pPr>
              <a:lnSpc>
                <a:spcPts val="2000"/>
              </a:lnSpc>
            </a:pPr>
            <a:endParaRPr lang="en-US" altLang="ko-KR" sz="12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pic>
        <p:nvPicPr>
          <p:cNvPr id="87" name="图片 86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9982" b="100000" l="10000" r="90000">
                        <a14:backgroundMark x1="43750" y1="94208" x2="45382" y2="91403"/>
                        <a14:backgroundMark x1="44063" y1="93770" x2="45382" y2="91184"/>
                        <a14:backgroundMark x1="48333" y1="94608" x2="50260" y2="97195"/>
                        <a14:backgroundMark x1="48941" y1="95046" x2="49045" y2="95701"/>
                        <a14:backgroundMark x1="53316" y1="91403" x2="54132" y2="93552"/>
                        <a14:backgroundMark x1="49444" y1="85027" x2="49653" y2="87577"/>
                        <a14:backgroundMark x1="54340" y1="85209" x2="54740" y2="85209"/>
                        <a14:backgroundMark x1="49149" y1="80328" x2="50677" y2="803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861" t="12196" r="28238"/>
          <a:stretch>
            <a:fillRect/>
          </a:stretch>
        </p:blipFill>
        <p:spPr>
          <a:xfrm>
            <a:off x="3149600" y="3646165"/>
            <a:ext cx="3213435" cy="2994669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5997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95997" y="0"/>
            <a:ext cx="6096000" cy="3429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5998" y="3429000"/>
            <a:ext cx="6096001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2" name="组合 33"/>
          <p:cNvGrpSpPr/>
          <p:nvPr/>
        </p:nvGrpSpPr>
        <p:grpSpPr>
          <a:xfrm>
            <a:off x="97635" y="107628"/>
            <a:ext cx="3177161" cy="1366345"/>
            <a:chOff x="780807" y="1793811"/>
            <a:chExt cx="933589" cy="3719572"/>
          </a:xfrm>
        </p:grpSpPr>
        <p:sp>
          <p:nvSpPr>
            <p:cNvPr id="35" name="配色…"/>
            <p:cNvSpPr txBox="1"/>
            <p:nvPr/>
          </p:nvSpPr>
          <p:spPr>
            <a:xfrm>
              <a:off x="780807" y="1793811"/>
              <a:ext cx="933589" cy="3426579"/>
            </a:xfrm>
            <a:prstGeom prst="rect">
              <a:avLst/>
            </a:prstGeom>
            <a:ln w="12700">
              <a:miter lim="400000"/>
            </a:ln>
          </p:spPr>
          <p:txBody>
            <a:bodyPr vert="horz" wrap="square" lIns="50800" tIns="50800" rIns="50800" bIns="5080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0" b="0">
                  <a:solidFill>
                    <a:srgbClr val="E9C69B"/>
                  </a:solidFill>
                  <a:latin typeface="Kaiti SC Bold"/>
                  <a:ea typeface="Kaiti SC Bold"/>
                  <a:cs typeface="Kaiti SC Bold"/>
                  <a:sym typeface="Kaiti SC Bold"/>
                </a:defRPr>
              </a:pPr>
              <a:r>
                <a:rPr lang="zh-CN" altLang="en-US" sz="54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sym typeface="Kaiti SC Bold"/>
                </a:rPr>
                <a:t>添加标题</a:t>
              </a:r>
              <a:endParaRPr kumimoji="0" sz="5400" b="0" i="0" u="none" strike="noStrike" kern="1200" cap="none" spc="0" normalizeH="0" baseline="0" noProof="0" dirty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47550" y="4361225"/>
              <a:ext cx="800102" cy="1152158"/>
            </a:xfrm>
            <a:prstGeom prst="rect">
              <a:avLst/>
            </a:prstGeom>
            <a:noFill/>
          </p:spPr>
          <p:txBody>
            <a:bodyPr vert="horz" wrap="square" lIns="91440" tIns="45720" rIns="91440" bIns="4572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 w="0"/>
                  <a:solidFill>
                    <a:srgbClr val="E9C69B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站酷小薇LOGO体" panose="02010600010101010101" pitchFamily="50" charset="-122"/>
                  <a:ea typeface="站酷小薇LOGO体" panose="02010600010101010101" pitchFamily="50" charset="-122"/>
                  <a:cs typeface="+mn-cs"/>
                </a:rPr>
                <a:t>Text here</a:t>
              </a:r>
              <a:endParaRPr kumimoji="0" lang="zh-CN" altLang="en-US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endParaRPr>
            </a:p>
          </p:txBody>
        </p:sp>
      </p:grpSp>
      <p:graphicFrame>
        <p:nvGraphicFramePr>
          <p:cNvPr id="37" name="图表 36"/>
          <p:cNvGraphicFramePr/>
          <p:nvPr/>
        </p:nvGraphicFramePr>
        <p:xfrm>
          <a:off x="445062" y="2309457"/>
          <a:ext cx="5365120" cy="4021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椭圆 37"/>
          <p:cNvSpPr/>
          <p:nvPr/>
        </p:nvSpPr>
        <p:spPr>
          <a:xfrm>
            <a:off x="6323135" y="1467407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01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110553" y="154114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41" name="矩形 40"/>
          <p:cNvSpPr/>
          <p:nvPr/>
        </p:nvSpPr>
        <p:spPr>
          <a:xfrm>
            <a:off x="7153434" y="2088689"/>
            <a:ext cx="4604461" cy="10866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12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323135" y="4214606"/>
            <a:ext cx="712460" cy="712460"/>
          </a:xfrm>
          <a:prstGeom prst="ellipse">
            <a:avLst/>
          </a:prstGeom>
          <a:solidFill>
            <a:srgbClr val="E9E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02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10553" y="4288341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17" name="矩形 16"/>
          <p:cNvSpPr/>
          <p:nvPr/>
        </p:nvSpPr>
        <p:spPr>
          <a:xfrm>
            <a:off x="7153434" y="4835888"/>
            <a:ext cx="4604461" cy="10866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12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3429000"/>
            <a:ext cx="3048000" cy="3429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48000" y="3429000"/>
            <a:ext cx="3048000" cy="3429000"/>
          </a:xfrm>
          <a:prstGeom prst="rect">
            <a:avLst/>
          </a:prstGeom>
          <a:solidFill>
            <a:srgbClr val="E9E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998218" y="350199"/>
            <a:ext cx="4099563" cy="2728602"/>
            <a:chOff x="3733797" y="431158"/>
            <a:chExt cx="4099563" cy="2728602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797" y="431158"/>
              <a:ext cx="4084326" cy="2722884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3733797" y="431158"/>
              <a:ext cx="4099563" cy="2728602"/>
            </a:xfrm>
            <a:prstGeom prst="rect">
              <a:avLst/>
            </a:prstGeom>
            <a:solidFill>
              <a:srgbClr val="5E744E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96535" y="4678349"/>
            <a:ext cx="854930" cy="0"/>
          </a:xfrm>
          <a:prstGeom prst="line">
            <a:avLst/>
          </a:prstGeom>
          <a:ln w="57150">
            <a:solidFill>
              <a:srgbClr val="E1D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610930" y="3963471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31" name="矩形 30"/>
          <p:cNvSpPr/>
          <p:nvPr/>
        </p:nvSpPr>
        <p:spPr>
          <a:xfrm>
            <a:off x="282445" y="4729309"/>
            <a:ext cx="2483111" cy="15942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</a:t>
            </a:r>
            <a:r>
              <a:rPr lang="en-US" altLang="ko-KR" sz="10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urna</a:t>
            </a:r>
            <a:r>
              <a: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Maecenas </a:t>
            </a:r>
            <a:r>
              <a:rPr lang="en-US" altLang="ko-KR" sz="10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porttitor</a:t>
            </a:r>
            <a:r>
              <a: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0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congue</a:t>
            </a:r>
            <a:r>
              <a: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0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massa</a:t>
            </a:r>
            <a:r>
              <a: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</a:t>
            </a:r>
            <a:r>
              <a:rPr lang="en-US" altLang="ko-KR" sz="10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Fusce</a:t>
            </a:r>
            <a:r>
              <a: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0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posuere</a:t>
            </a:r>
            <a:r>
              <a: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</a:t>
            </a:r>
          </a:p>
          <a:p>
            <a:pPr algn="ctr">
              <a:lnSpc>
                <a:spcPts val="2000"/>
              </a:lnSpc>
            </a:pPr>
            <a:endParaRPr lang="en-US" altLang="ko-KR" sz="10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4144534" y="4678349"/>
            <a:ext cx="854930" cy="0"/>
          </a:xfrm>
          <a:prstGeom prst="line">
            <a:avLst/>
          </a:prstGeom>
          <a:ln w="57150">
            <a:solidFill>
              <a:srgbClr val="5E74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658929" y="3963471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2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34" name="矩形 33"/>
          <p:cNvSpPr/>
          <p:nvPr/>
        </p:nvSpPr>
        <p:spPr>
          <a:xfrm>
            <a:off x="3330444" y="4729309"/>
            <a:ext cx="2483111" cy="159421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altLang="ko-KR" sz="1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</a:t>
            </a:r>
            <a:r>
              <a:rPr lang="en-US" altLang="ko-KR" sz="1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urna</a:t>
            </a:r>
            <a:r>
              <a:rPr lang="en-US" altLang="ko-KR" sz="1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Maecenas </a:t>
            </a:r>
            <a:r>
              <a:rPr lang="en-US" altLang="ko-KR" sz="1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porttitor</a:t>
            </a:r>
            <a:r>
              <a:rPr lang="en-US" altLang="ko-KR" sz="1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congue</a:t>
            </a:r>
            <a:r>
              <a:rPr lang="en-US" altLang="ko-KR" sz="1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massa</a:t>
            </a:r>
            <a:r>
              <a:rPr lang="en-US" altLang="ko-KR" sz="1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</a:t>
            </a:r>
            <a:r>
              <a:rPr lang="en-US" altLang="ko-KR" sz="1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Fusce</a:t>
            </a:r>
            <a:r>
              <a:rPr lang="en-US" altLang="ko-KR" sz="1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posuere</a:t>
            </a:r>
            <a:r>
              <a:rPr lang="en-US" altLang="ko-KR" sz="1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</a:t>
            </a:r>
          </a:p>
          <a:p>
            <a:pPr algn="ctr">
              <a:lnSpc>
                <a:spcPts val="2000"/>
              </a:lnSpc>
            </a:pPr>
            <a:endParaRPr lang="en-US" altLang="ko-KR" sz="1000" dirty="0">
              <a:solidFill>
                <a:srgbClr val="5E744E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graphicFrame>
        <p:nvGraphicFramePr>
          <p:cNvPr id="6" name="图表 5"/>
          <p:cNvGraphicFramePr/>
          <p:nvPr/>
        </p:nvGraphicFramePr>
        <p:xfrm>
          <a:off x="6391403" y="420747"/>
          <a:ext cx="4940304" cy="6295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配色…"/>
          <p:cNvSpPr txBox="1"/>
          <p:nvPr/>
        </p:nvSpPr>
        <p:spPr>
          <a:xfrm>
            <a:off x="3296093" y="837855"/>
            <a:ext cx="2679405" cy="2811026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kumimoji="0" lang="en-US" altLang="zh-CN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Part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kumimoji="0" lang="en-US" altLang="zh-CN" sz="8800" b="0" i="0" u="none" strike="noStrike" kern="1200" cap="none" spc="0" normalizeH="0" baseline="0" noProof="0" smtClean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four</a:t>
            </a:r>
            <a:endParaRPr kumimoji="0" sz="88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605334" y="3014126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04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13" name="配色…"/>
          <p:cNvSpPr txBox="1"/>
          <p:nvPr/>
        </p:nvSpPr>
        <p:spPr>
          <a:xfrm>
            <a:off x="7487013" y="3114248"/>
            <a:ext cx="2963841" cy="533479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algn="dist"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点击添加标题</a:t>
            </a:r>
            <a:endParaRPr sz="28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9144000" cy="3429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048000" y="3429000"/>
            <a:ext cx="9144000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80807" y="1792600"/>
            <a:ext cx="1243731" cy="3272800"/>
            <a:chOff x="780807" y="1870700"/>
            <a:chExt cx="1243731" cy="3272800"/>
          </a:xfrm>
        </p:grpSpPr>
        <p:sp>
          <p:nvSpPr>
            <p:cNvPr id="13" name="配色…"/>
            <p:cNvSpPr txBox="1"/>
            <p:nvPr/>
          </p:nvSpPr>
          <p:spPr>
            <a:xfrm>
              <a:off x="780807" y="1870700"/>
              <a:ext cx="933589" cy="3272800"/>
            </a:xfrm>
            <a:prstGeom prst="rect">
              <a:avLst/>
            </a:prstGeom>
            <a:ln w="12700">
              <a:miter lim="400000"/>
            </a:ln>
          </p:spPr>
          <p:txBody>
            <a:bodyPr vert="eaVert" wrap="square" lIns="50800" tIns="50800" rIns="50800" bIns="5080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0" b="0">
                  <a:solidFill>
                    <a:srgbClr val="E9C69B"/>
                  </a:solidFill>
                  <a:latin typeface="Kaiti SC Bold"/>
                  <a:ea typeface="Kaiti SC Bold"/>
                  <a:cs typeface="Kaiti SC Bold"/>
                  <a:sym typeface="Kaiti SC Bold"/>
                </a:defRPr>
              </a:pPr>
              <a:r>
                <a:rPr lang="zh-CN" altLang="en-US" sz="54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sym typeface="Kaiti SC Bold"/>
                </a:rPr>
                <a:t>添加标题</a:t>
              </a:r>
              <a:endParaRPr kumimoji="0" sz="5400" b="0" i="0" u="none" strike="noStrike" kern="1200" cap="none" spc="0" normalizeH="0" baseline="0" noProof="0" dirty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5400000">
              <a:off x="493819" y="3337823"/>
              <a:ext cx="272288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 w="0"/>
                  <a:solidFill>
                    <a:srgbClr val="E9C69B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站酷小薇LOGO体" panose="02010600010101010101" pitchFamily="50" charset="-122"/>
                  <a:ea typeface="站酷小薇LOGO体" panose="02010600010101010101" pitchFamily="50" charset="-122"/>
                  <a:cs typeface="+mn-cs"/>
                </a:rPr>
                <a:t>Text here</a:t>
              </a:r>
              <a:endParaRPr kumimoji="0" lang="zh-CN" altLang="en-US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3606790" y="1714735"/>
            <a:ext cx="854930" cy="0"/>
          </a:xfrm>
          <a:prstGeom prst="line">
            <a:avLst/>
          </a:prstGeom>
          <a:ln w="57150">
            <a:solidFill>
              <a:srgbClr val="E1D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5"/>
          <p:cNvSpPr txBox="1"/>
          <p:nvPr/>
        </p:nvSpPr>
        <p:spPr>
          <a:xfrm>
            <a:off x="3542602" y="1001600"/>
            <a:ext cx="7312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01.</a:t>
            </a:r>
            <a:endParaRPr lang="zh-CN" altLang="en-US" sz="44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514408" y="1095549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25" name="矩形 24"/>
          <p:cNvSpPr/>
          <p:nvPr/>
        </p:nvSpPr>
        <p:spPr>
          <a:xfrm>
            <a:off x="3594039" y="1892729"/>
            <a:ext cx="5145923" cy="111825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7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690873" y="4808809"/>
            <a:ext cx="854930" cy="0"/>
          </a:xfrm>
          <a:prstGeom prst="line">
            <a:avLst/>
          </a:prstGeom>
          <a:ln w="57150">
            <a:solidFill>
              <a:srgbClr val="E1D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5"/>
          <p:cNvSpPr txBox="1"/>
          <p:nvPr/>
        </p:nvSpPr>
        <p:spPr>
          <a:xfrm>
            <a:off x="3637317" y="4063776"/>
            <a:ext cx="7457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02.</a:t>
            </a:r>
            <a:endParaRPr lang="zh-CN" altLang="en-US" sz="44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651654" y="4104563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29" name="矩形 28"/>
          <p:cNvSpPr/>
          <p:nvPr/>
        </p:nvSpPr>
        <p:spPr>
          <a:xfrm>
            <a:off x="3656856" y="5018701"/>
            <a:ext cx="5253227" cy="111825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12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9144000" cy="3429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48000" y="3429000"/>
            <a:ext cx="9144000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2" name="组合 19"/>
          <p:cNvGrpSpPr/>
          <p:nvPr/>
        </p:nvGrpSpPr>
        <p:grpSpPr>
          <a:xfrm>
            <a:off x="780807" y="1792600"/>
            <a:ext cx="1243731" cy="3272800"/>
            <a:chOff x="780807" y="1870700"/>
            <a:chExt cx="1243731" cy="3272800"/>
          </a:xfrm>
        </p:grpSpPr>
        <p:sp>
          <p:nvSpPr>
            <p:cNvPr id="21" name="配色…"/>
            <p:cNvSpPr txBox="1"/>
            <p:nvPr/>
          </p:nvSpPr>
          <p:spPr>
            <a:xfrm>
              <a:off x="780807" y="1870700"/>
              <a:ext cx="933589" cy="3272800"/>
            </a:xfrm>
            <a:prstGeom prst="rect">
              <a:avLst/>
            </a:prstGeom>
            <a:ln w="12700">
              <a:miter lim="400000"/>
            </a:ln>
          </p:spPr>
          <p:txBody>
            <a:bodyPr vert="eaVert" wrap="square" lIns="50800" tIns="50800" rIns="50800" bIns="5080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0" b="0">
                  <a:solidFill>
                    <a:srgbClr val="E9C69B"/>
                  </a:solidFill>
                  <a:latin typeface="Kaiti SC Bold"/>
                  <a:ea typeface="Kaiti SC Bold"/>
                  <a:cs typeface="Kaiti SC Bold"/>
                  <a:sym typeface="Kaiti SC Bold"/>
                </a:defRPr>
              </a:pPr>
              <a:r>
                <a:rPr lang="zh-CN" altLang="en-US" sz="54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sym typeface="Kaiti SC Bold"/>
                </a:rPr>
                <a:t>添加标题</a:t>
              </a:r>
              <a:endParaRPr kumimoji="0" sz="5400" b="0" i="0" u="none" strike="noStrike" kern="1200" cap="none" spc="0" normalizeH="0" baseline="0" noProof="0" dirty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rot="5400000">
              <a:off x="493819" y="3337823"/>
              <a:ext cx="272288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 w="0"/>
                  <a:solidFill>
                    <a:srgbClr val="E9C69B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站酷小薇LOGO体" panose="02010600010101010101" pitchFamily="50" charset="-122"/>
                  <a:ea typeface="站酷小薇LOGO体" panose="02010600010101010101" pitchFamily="50" charset="-122"/>
                  <a:cs typeface="+mn-cs"/>
                </a:rPr>
                <a:t>Text here</a:t>
              </a:r>
              <a:endParaRPr kumimoji="0" lang="zh-CN" altLang="en-US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3402821" y="3701964"/>
            <a:ext cx="1304049" cy="1304049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847060" y="682124"/>
            <a:ext cx="1304049" cy="1304049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7967065" y="3744494"/>
            <a:ext cx="1304049" cy="1304049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amwork_292324"/>
          <p:cNvSpPr>
            <a:spLocks noChangeAspect="1"/>
          </p:cNvSpPr>
          <p:nvPr/>
        </p:nvSpPr>
        <p:spPr bwMode="auto">
          <a:xfrm>
            <a:off x="3654677" y="4074069"/>
            <a:ext cx="806714" cy="563321"/>
          </a:xfrm>
          <a:custGeom>
            <a:avLst/>
            <a:gdLst>
              <a:gd name="connsiteX0" fmla="*/ 471165 w 607639"/>
              <a:gd name="connsiteY0" fmla="*/ 232443 h 424310"/>
              <a:gd name="connsiteX1" fmla="*/ 554492 w 607639"/>
              <a:gd name="connsiteY1" fmla="*/ 232443 h 424310"/>
              <a:gd name="connsiteX2" fmla="*/ 607639 w 607639"/>
              <a:gd name="connsiteY2" fmla="*/ 285482 h 424310"/>
              <a:gd name="connsiteX3" fmla="*/ 607639 w 607639"/>
              <a:gd name="connsiteY3" fmla="*/ 367572 h 424310"/>
              <a:gd name="connsiteX4" fmla="*/ 587342 w 607639"/>
              <a:gd name="connsiteY4" fmla="*/ 387828 h 424310"/>
              <a:gd name="connsiteX5" fmla="*/ 484430 w 607639"/>
              <a:gd name="connsiteY5" fmla="*/ 387828 h 424310"/>
              <a:gd name="connsiteX6" fmla="*/ 484430 w 607639"/>
              <a:gd name="connsiteY6" fmla="*/ 284327 h 424310"/>
              <a:gd name="connsiteX7" fmla="*/ 471165 w 607639"/>
              <a:gd name="connsiteY7" fmla="*/ 232443 h 424310"/>
              <a:gd name="connsiteX8" fmla="*/ 53127 w 607639"/>
              <a:gd name="connsiteY8" fmla="*/ 232443 h 424310"/>
              <a:gd name="connsiteX9" fmla="*/ 136332 w 607639"/>
              <a:gd name="connsiteY9" fmla="*/ 232443 h 424310"/>
              <a:gd name="connsiteX10" fmla="*/ 123162 w 607639"/>
              <a:gd name="connsiteY10" fmla="*/ 284327 h 424310"/>
              <a:gd name="connsiteX11" fmla="*/ 123162 w 607639"/>
              <a:gd name="connsiteY11" fmla="*/ 387828 h 424310"/>
              <a:gd name="connsiteX12" fmla="*/ 20290 w 607639"/>
              <a:gd name="connsiteY12" fmla="*/ 387828 h 424310"/>
              <a:gd name="connsiteX13" fmla="*/ 0 w 607639"/>
              <a:gd name="connsiteY13" fmla="*/ 367572 h 424310"/>
              <a:gd name="connsiteX14" fmla="*/ 0 w 607639"/>
              <a:gd name="connsiteY14" fmla="*/ 285482 h 424310"/>
              <a:gd name="connsiteX15" fmla="*/ 53127 w 607639"/>
              <a:gd name="connsiteY15" fmla="*/ 232443 h 424310"/>
              <a:gd name="connsiteX16" fmla="*/ 199559 w 607639"/>
              <a:gd name="connsiteY16" fmla="*/ 224446 h 424310"/>
              <a:gd name="connsiteX17" fmla="*/ 208281 w 607639"/>
              <a:gd name="connsiteY17" fmla="*/ 226312 h 424310"/>
              <a:gd name="connsiteX18" fmla="*/ 287577 w 607639"/>
              <a:gd name="connsiteY18" fmla="*/ 332065 h 424310"/>
              <a:gd name="connsiteX19" fmla="*/ 320061 w 607639"/>
              <a:gd name="connsiteY19" fmla="*/ 332065 h 424310"/>
              <a:gd name="connsiteX20" fmla="*/ 399357 w 607639"/>
              <a:gd name="connsiteY20" fmla="*/ 226312 h 424310"/>
              <a:gd name="connsiteX21" fmla="*/ 407990 w 607639"/>
              <a:gd name="connsiteY21" fmla="*/ 224446 h 424310"/>
              <a:gd name="connsiteX22" fmla="*/ 443856 w 607639"/>
              <a:gd name="connsiteY22" fmla="*/ 284343 h 424310"/>
              <a:gd name="connsiteX23" fmla="*/ 443856 w 607639"/>
              <a:gd name="connsiteY23" fmla="*/ 404048 h 424310"/>
              <a:gd name="connsiteX24" fmla="*/ 423565 w 607639"/>
              <a:gd name="connsiteY24" fmla="*/ 424310 h 424310"/>
              <a:gd name="connsiteX25" fmla="*/ 184073 w 607639"/>
              <a:gd name="connsiteY25" fmla="*/ 424310 h 424310"/>
              <a:gd name="connsiteX26" fmla="*/ 163782 w 607639"/>
              <a:gd name="connsiteY26" fmla="*/ 404048 h 424310"/>
              <a:gd name="connsiteX27" fmla="*/ 163782 w 607639"/>
              <a:gd name="connsiteY27" fmla="*/ 284343 h 424310"/>
              <a:gd name="connsiteX28" fmla="*/ 199559 w 607639"/>
              <a:gd name="connsiteY28" fmla="*/ 224446 h 424310"/>
              <a:gd name="connsiteX29" fmla="*/ 264876 w 607639"/>
              <a:gd name="connsiteY29" fmla="*/ 216213 h 424310"/>
              <a:gd name="connsiteX30" fmla="*/ 342675 w 607639"/>
              <a:gd name="connsiteY30" fmla="*/ 216213 h 424310"/>
              <a:gd name="connsiteX31" fmla="*/ 348104 w 607639"/>
              <a:gd name="connsiteY31" fmla="*/ 227064 h 424310"/>
              <a:gd name="connsiteX32" fmla="*/ 309205 w 607639"/>
              <a:gd name="connsiteY32" fmla="*/ 278917 h 424310"/>
              <a:gd name="connsiteX33" fmla="*/ 298346 w 607639"/>
              <a:gd name="connsiteY33" fmla="*/ 278917 h 424310"/>
              <a:gd name="connsiteX34" fmla="*/ 259536 w 607639"/>
              <a:gd name="connsiteY34" fmla="*/ 227064 h 424310"/>
              <a:gd name="connsiteX35" fmla="*/ 264876 w 607639"/>
              <a:gd name="connsiteY35" fmla="*/ 216213 h 424310"/>
              <a:gd name="connsiteX36" fmla="*/ 505460 w 607639"/>
              <a:gd name="connsiteY36" fmla="*/ 83832 h 424310"/>
              <a:gd name="connsiteX37" fmla="*/ 575179 w 607639"/>
              <a:gd name="connsiteY37" fmla="*/ 153409 h 424310"/>
              <a:gd name="connsiteX38" fmla="*/ 505460 w 607639"/>
              <a:gd name="connsiteY38" fmla="*/ 222987 h 424310"/>
              <a:gd name="connsiteX39" fmla="*/ 435742 w 607639"/>
              <a:gd name="connsiteY39" fmla="*/ 153409 h 424310"/>
              <a:gd name="connsiteX40" fmla="*/ 505460 w 607639"/>
              <a:gd name="connsiteY40" fmla="*/ 83832 h 424310"/>
              <a:gd name="connsiteX41" fmla="*/ 102179 w 607639"/>
              <a:gd name="connsiteY41" fmla="*/ 83832 h 424310"/>
              <a:gd name="connsiteX42" fmla="*/ 171898 w 607639"/>
              <a:gd name="connsiteY42" fmla="*/ 153410 h 424310"/>
              <a:gd name="connsiteX43" fmla="*/ 102179 w 607639"/>
              <a:gd name="connsiteY43" fmla="*/ 222988 h 424310"/>
              <a:gd name="connsiteX44" fmla="*/ 32460 w 607639"/>
              <a:gd name="connsiteY44" fmla="*/ 153410 h 424310"/>
              <a:gd name="connsiteX45" fmla="*/ 102179 w 607639"/>
              <a:gd name="connsiteY45" fmla="*/ 83832 h 424310"/>
              <a:gd name="connsiteX46" fmla="*/ 304491 w 607639"/>
              <a:gd name="connsiteY46" fmla="*/ 0 h 424310"/>
              <a:gd name="connsiteX47" fmla="*/ 396509 w 607639"/>
              <a:gd name="connsiteY47" fmla="*/ 91912 h 424310"/>
              <a:gd name="connsiteX48" fmla="*/ 304491 w 607639"/>
              <a:gd name="connsiteY48" fmla="*/ 183824 h 424310"/>
              <a:gd name="connsiteX49" fmla="*/ 212473 w 607639"/>
              <a:gd name="connsiteY49" fmla="*/ 91912 h 424310"/>
              <a:gd name="connsiteX50" fmla="*/ 304491 w 607639"/>
              <a:gd name="connsiteY50" fmla="*/ 0 h 424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607639" h="424310">
                <a:moveTo>
                  <a:pt x="471165" y="232443"/>
                </a:moveTo>
                <a:lnTo>
                  <a:pt x="554492" y="232443"/>
                </a:lnTo>
                <a:cubicBezTo>
                  <a:pt x="583781" y="232443"/>
                  <a:pt x="607639" y="256253"/>
                  <a:pt x="607639" y="285482"/>
                </a:cubicBezTo>
                <a:lnTo>
                  <a:pt x="607639" y="367572"/>
                </a:lnTo>
                <a:cubicBezTo>
                  <a:pt x="607639" y="378766"/>
                  <a:pt x="598559" y="387828"/>
                  <a:pt x="587342" y="387828"/>
                </a:cubicBezTo>
                <a:lnTo>
                  <a:pt x="484430" y="387828"/>
                </a:lnTo>
                <a:lnTo>
                  <a:pt x="484430" y="284327"/>
                </a:lnTo>
                <a:cubicBezTo>
                  <a:pt x="484430" y="265937"/>
                  <a:pt x="479711" y="248168"/>
                  <a:pt x="471165" y="232443"/>
                </a:cubicBezTo>
                <a:close/>
                <a:moveTo>
                  <a:pt x="53127" y="232443"/>
                </a:moveTo>
                <a:lnTo>
                  <a:pt x="136332" y="232443"/>
                </a:lnTo>
                <a:cubicBezTo>
                  <a:pt x="127789" y="248168"/>
                  <a:pt x="123162" y="265937"/>
                  <a:pt x="123162" y="284327"/>
                </a:cubicBezTo>
                <a:lnTo>
                  <a:pt x="123162" y="387828"/>
                </a:lnTo>
                <a:lnTo>
                  <a:pt x="20290" y="387828"/>
                </a:lnTo>
                <a:cubicBezTo>
                  <a:pt x="9077" y="387828"/>
                  <a:pt x="0" y="378766"/>
                  <a:pt x="0" y="367572"/>
                </a:cubicBezTo>
                <a:lnTo>
                  <a:pt x="0" y="285482"/>
                </a:lnTo>
                <a:cubicBezTo>
                  <a:pt x="0" y="256253"/>
                  <a:pt x="23849" y="232443"/>
                  <a:pt x="53127" y="232443"/>
                </a:cubicBezTo>
                <a:close/>
                <a:moveTo>
                  <a:pt x="199559" y="224446"/>
                </a:moveTo>
                <a:cubicBezTo>
                  <a:pt x="202496" y="222846"/>
                  <a:pt x="206234" y="223646"/>
                  <a:pt x="208281" y="226312"/>
                </a:cubicBezTo>
                <a:lnTo>
                  <a:pt x="287577" y="332065"/>
                </a:lnTo>
                <a:cubicBezTo>
                  <a:pt x="295676" y="342818"/>
                  <a:pt x="311962" y="342907"/>
                  <a:pt x="320061" y="332065"/>
                </a:cubicBezTo>
                <a:lnTo>
                  <a:pt x="399357" y="226312"/>
                </a:lnTo>
                <a:cubicBezTo>
                  <a:pt x="401404" y="223646"/>
                  <a:pt x="405053" y="222846"/>
                  <a:pt x="407990" y="224446"/>
                </a:cubicBezTo>
                <a:cubicBezTo>
                  <a:pt x="429349" y="235999"/>
                  <a:pt x="443856" y="258482"/>
                  <a:pt x="443856" y="284343"/>
                </a:cubicBezTo>
                <a:lnTo>
                  <a:pt x="443856" y="404048"/>
                </a:lnTo>
                <a:cubicBezTo>
                  <a:pt x="443856" y="415246"/>
                  <a:pt x="434778" y="424310"/>
                  <a:pt x="423565" y="424310"/>
                </a:cubicBezTo>
                <a:lnTo>
                  <a:pt x="184073" y="424310"/>
                </a:lnTo>
                <a:cubicBezTo>
                  <a:pt x="172860" y="424310"/>
                  <a:pt x="163782" y="415246"/>
                  <a:pt x="163782" y="404048"/>
                </a:cubicBezTo>
                <a:lnTo>
                  <a:pt x="163782" y="284343"/>
                </a:lnTo>
                <a:cubicBezTo>
                  <a:pt x="163782" y="258482"/>
                  <a:pt x="178289" y="235999"/>
                  <a:pt x="199559" y="224446"/>
                </a:cubicBezTo>
                <a:close/>
                <a:moveTo>
                  <a:pt x="264876" y="216213"/>
                </a:moveTo>
                <a:lnTo>
                  <a:pt x="342675" y="216213"/>
                </a:lnTo>
                <a:cubicBezTo>
                  <a:pt x="348282" y="216213"/>
                  <a:pt x="351487" y="222528"/>
                  <a:pt x="348104" y="227064"/>
                </a:cubicBezTo>
                <a:lnTo>
                  <a:pt x="309205" y="278917"/>
                </a:lnTo>
                <a:cubicBezTo>
                  <a:pt x="306535" y="282474"/>
                  <a:pt x="301105" y="282474"/>
                  <a:pt x="298346" y="278917"/>
                </a:cubicBezTo>
                <a:lnTo>
                  <a:pt x="259536" y="227064"/>
                </a:lnTo>
                <a:cubicBezTo>
                  <a:pt x="256153" y="222528"/>
                  <a:pt x="259358" y="216213"/>
                  <a:pt x="264876" y="216213"/>
                </a:cubicBezTo>
                <a:close/>
                <a:moveTo>
                  <a:pt x="505460" y="83832"/>
                </a:moveTo>
                <a:cubicBezTo>
                  <a:pt x="543926" y="83832"/>
                  <a:pt x="575179" y="115022"/>
                  <a:pt x="575179" y="153409"/>
                </a:cubicBezTo>
                <a:cubicBezTo>
                  <a:pt x="575179" y="191797"/>
                  <a:pt x="543837" y="222987"/>
                  <a:pt x="505460" y="222987"/>
                </a:cubicBezTo>
                <a:cubicBezTo>
                  <a:pt x="466995" y="222987"/>
                  <a:pt x="435742" y="191797"/>
                  <a:pt x="435742" y="153409"/>
                </a:cubicBezTo>
                <a:cubicBezTo>
                  <a:pt x="435742" y="115022"/>
                  <a:pt x="466995" y="83832"/>
                  <a:pt x="505460" y="83832"/>
                </a:cubicBezTo>
                <a:close/>
                <a:moveTo>
                  <a:pt x="102179" y="83832"/>
                </a:moveTo>
                <a:cubicBezTo>
                  <a:pt x="140684" y="83832"/>
                  <a:pt x="171898" y="114983"/>
                  <a:pt x="171898" y="153410"/>
                </a:cubicBezTo>
                <a:cubicBezTo>
                  <a:pt x="171898" y="191837"/>
                  <a:pt x="140684" y="222988"/>
                  <a:pt x="102179" y="222988"/>
                </a:cubicBezTo>
                <a:cubicBezTo>
                  <a:pt x="63674" y="222988"/>
                  <a:pt x="32460" y="191837"/>
                  <a:pt x="32460" y="153410"/>
                </a:cubicBezTo>
                <a:cubicBezTo>
                  <a:pt x="32460" y="114983"/>
                  <a:pt x="63674" y="83832"/>
                  <a:pt x="102179" y="83832"/>
                </a:cubicBezTo>
                <a:close/>
                <a:moveTo>
                  <a:pt x="304491" y="0"/>
                </a:moveTo>
                <a:cubicBezTo>
                  <a:pt x="355311" y="0"/>
                  <a:pt x="396509" y="41150"/>
                  <a:pt x="396509" y="91912"/>
                </a:cubicBezTo>
                <a:cubicBezTo>
                  <a:pt x="396509" y="142674"/>
                  <a:pt x="355311" y="183824"/>
                  <a:pt x="304491" y="183824"/>
                </a:cubicBezTo>
                <a:cubicBezTo>
                  <a:pt x="253671" y="183824"/>
                  <a:pt x="212473" y="142674"/>
                  <a:pt x="212473" y="91912"/>
                </a:cubicBezTo>
                <a:cubicBezTo>
                  <a:pt x="212473" y="41150"/>
                  <a:pt x="253671" y="0"/>
                  <a:pt x="304491" y="0"/>
                </a:cubicBezTo>
                <a:close/>
              </a:path>
            </a:pathLst>
          </a:custGeom>
          <a:solidFill>
            <a:srgbClr val="5E744E"/>
          </a:solidFill>
          <a:ln>
            <a:noFill/>
          </a:ln>
        </p:spPr>
      </p:sp>
      <p:sp>
        <p:nvSpPr>
          <p:cNvPr id="35" name="arrow-made-up-of-connectors-and-lines_30942"/>
          <p:cNvSpPr>
            <a:spLocks noChangeAspect="1"/>
          </p:cNvSpPr>
          <p:nvPr/>
        </p:nvSpPr>
        <p:spPr bwMode="auto">
          <a:xfrm>
            <a:off x="8085095" y="1040045"/>
            <a:ext cx="806714" cy="710565"/>
          </a:xfrm>
          <a:custGeom>
            <a:avLst/>
            <a:gdLst>
              <a:gd name="connsiteX0" fmla="*/ 288512 w 605098"/>
              <a:gd name="connsiteY0" fmla="*/ 487979 h 532981"/>
              <a:gd name="connsiteX1" fmla="*/ 288259 w 605098"/>
              <a:gd name="connsiteY1" fmla="*/ 488737 h 532981"/>
              <a:gd name="connsiteX2" fmla="*/ 287752 w 605098"/>
              <a:gd name="connsiteY2" fmla="*/ 494552 h 532981"/>
              <a:gd name="connsiteX3" fmla="*/ 298385 w 605098"/>
              <a:gd name="connsiteY3" fmla="*/ 519329 h 532981"/>
              <a:gd name="connsiteX4" fmla="*/ 298638 w 605098"/>
              <a:gd name="connsiteY4" fmla="*/ 518570 h 532981"/>
              <a:gd name="connsiteX5" fmla="*/ 298385 w 605098"/>
              <a:gd name="connsiteY5" fmla="*/ 516042 h 532981"/>
              <a:gd name="connsiteX6" fmla="*/ 299397 w 605098"/>
              <a:gd name="connsiteY6" fmla="*/ 513261 h 532981"/>
              <a:gd name="connsiteX7" fmla="*/ 300663 w 605098"/>
              <a:gd name="connsiteY7" fmla="*/ 510227 h 532981"/>
              <a:gd name="connsiteX8" fmla="*/ 302182 w 605098"/>
              <a:gd name="connsiteY8" fmla="*/ 504918 h 532981"/>
              <a:gd name="connsiteX9" fmla="*/ 303195 w 605098"/>
              <a:gd name="connsiteY9" fmla="*/ 501884 h 532981"/>
              <a:gd name="connsiteX10" fmla="*/ 302182 w 605098"/>
              <a:gd name="connsiteY10" fmla="*/ 499103 h 532981"/>
              <a:gd name="connsiteX11" fmla="*/ 299144 w 605098"/>
              <a:gd name="connsiteY11" fmla="*/ 497333 h 532981"/>
              <a:gd name="connsiteX12" fmla="*/ 296359 w 605098"/>
              <a:gd name="connsiteY12" fmla="*/ 495564 h 532981"/>
              <a:gd name="connsiteX13" fmla="*/ 293068 w 605098"/>
              <a:gd name="connsiteY13" fmla="*/ 492024 h 532981"/>
              <a:gd name="connsiteX14" fmla="*/ 291803 w 605098"/>
              <a:gd name="connsiteY14" fmla="*/ 490254 h 532981"/>
              <a:gd name="connsiteX15" fmla="*/ 290031 w 605098"/>
              <a:gd name="connsiteY15" fmla="*/ 488990 h 532981"/>
              <a:gd name="connsiteX16" fmla="*/ 347474 w 605098"/>
              <a:gd name="connsiteY16" fmla="*/ 476387 h 532981"/>
              <a:gd name="connsiteX17" fmla="*/ 349742 w 605098"/>
              <a:gd name="connsiteY17" fmla="*/ 478403 h 532981"/>
              <a:gd name="connsiteX18" fmla="*/ 350498 w 605098"/>
              <a:gd name="connsiteY18" fmla="*/ 479159 h 532981"/>
              <a:gd name="connsiteX19" fmla="*/ 349238 w 605098"/>
              <a:gd name="connsiteY19" fmla="*/ 479915 h 532981"/>
              <a:gd name="connsiteX20" fmla="*/ 346970 w 605098"/>
              <a:gd name="connsiteY20" fmla="*/ 476891 h 532981"/>
              <a:gd name="connsiteX21" fmla="*/ 299904 w 605098"/>
              <a:gd name="connsiteY21" fmla="*/ 468512 h 532981"/>
              <a:gd name="connsiteX22" fmla="*/ 297119 w 605098"/>
              <a:gd name="connsiteY22" fmla="*/ 471040 h 532981"/>
              <a:gd name="connsiteX23" fmla="*/ 297878 w 605098"/>
              <a:gd name="connsiteY23" fmla="*/ 470787 h 532981"/>
              <a:gd name="connsiteX24" fmla="*/ 299904 w 605098"/>
              <a:gd name="connsiteY24" fmla="*/ 468512 h 532981"/>
              <a:gd name="connsiteX25" fmla="*/ 304207 w 605098"/>
              <a:gd name="connsiteY25" fmla="*/ 465225 h 532981"/>
              <a:gd name="connsiteX26" fmla="*/ 299904 w 605098"/>
              <a:gd name="connsiteY26" fmla="*/ 468259 h 532981"/>
              <a:gd name="connsiteX27" fmla="*/ 304207 w 605098"/>
              <a:gd name="connsiteY27" fmla="*/ 466742 h 532981"/>
              <a:gd name="connsiteX28" fmla="*/ 325472 w 605098"/>
              <a:gd name="connsiteY28" fmla="*/ 460421 h 532981"/>
              <a:gd name="connsiteX29" fmla="*/ 325978 w 605098"/>
              <a:gd name="connsiteY29" fmla="*/ 464214 h 532981"/>
              <a:gd name="connsiteX30" fmla="*/ 329775 w 605098"/>
              <a:gd name="connsiteY30" fmla="*/ 463455 h 532981"/>
              <a:gd name="connsiteX31" fmla="*/ 326738 w 605098"/>
              <a:gd name="connsiteY31" fmla="*/ 466236 h 532981"/>
              <a:gd name="connsiteX32" fmla="*/ 322940 w 605098"/>
              <a:gd name="connsiteY32" fmla="*/ 467753 h 532981"/>
              <a:gd name="connsiteX33" fmla="*/ 320915 w 605098"/>
              <a:gd name="connsiteY33" fmla="*/ 467248 h 532981"/>
              <a:gd name="connsiteX34" fmla="*/ 322181 w 605098"/>
              <a:gd name="connsiteY34" fmla="*/ 469017 h 532981"/>
              <a:gd name="connsiteX35" fmla="*/ 322687 w 605098"/>
              <a:gd name="connsiteY35" fmla="*/ 470534 h 532981"/>
              <a:gd name="connsiteX36" fmla="*/ 319903 w 605098"/>
              <a:gd name="connsiteY36" fmla="*/ 470534 h 532981"/>
              <a:gd name="connsiteX37" fmla="*/ 319396 w 605098"/>
              <a:gd name="connsiteY37" fmla="*/ 473568 h 532981"/>
              <a:gd name="connsiteX38" fmla="*/ 320662 w 605098"/>
              <a:gd name="connsiteY38" fmla="*/ 473568 h 532981"/>
              <a:gd name="connsiteX39" fmla="*/ 324206 w 605098"/>
              <a:gd name="connsiteY39" fmla="*/ 472051 h 532981"/>
              <a:gd name="connsiteX40" fmla="*/ 325472 w 605098"/>
              <a:gd name="connsiteY40" fmla="*/ 470281 h 532981"/>
              <a:gd name="connsiteX41" fmla="*/ 328510 w 605098"/>
              <a:gd name="connsiteY41" fmla="*/ 470029 h 532981"/>
              <a:gd name="connsiteX42" fmla="*/ 329522 w 605098"/>
              <a:gd name="connsiteY42" fmla="*/ 471546 h 532981"/>
              <a:gd name="connsiteX43" fmla="*/ 331548 w 605098"/>
              <a:gd name="connsiteY43" fmla="*/ 472809 h 532981"/>
              <a:gd name="connsiteX44" fmla="*/ 331294 w 605098"/>
              <a:gd name="connsiteY44" fmla="*/ 473821 h 532981"/>
              <a:gd name="connsiteX45" fmla="*/ 331548 w 605098"/>
              <a:gd name="connsiteY45" fmla="*/ 472810 h 532981"/>
              <a:gd name="connsiteX46" fmla="*/ 331548 w 605098"/>
              <a:gd name="connsiteY46" fmla="*/ 472809 h 532981"/>
              <a:gd name="connsiteX47" fmla="*/ 331801 w 605098"/>
              <a:gd name="connsiteY47" fmla="*/ 471798 h 532981"/>
              <a:gd name="connsiteX48" fmla="*/ 329522 w 605098"/>
              <a:gd name="connsiteY48" fmla="*/ 469523 h 532981"/>
              <a:gd name="connsiteX49" fmla="*/ 333066 w 605098"/>
              <a:gd name="connsiteY49" fmla="*/ 471040 h 532981"/>
              <a:gd name="connsiteX50" fmla="*/ 334332 w 605098"/>
              <a:gd name="connsiteY50" fmla="*/ 473568 h 532981"/>
              <a:gd name="connsiteX51" fmla="*/ 335851 w 605098"/>
              <a:gd name="connsiteY51" fmla="*/ 473063 h 532981"/>
              <a:gd name="connsiteX52" fmla="*/ 334585 w 605098"/>
              <a:gd name="connsiteY52" fmla="*/ 471798 h 532981"/>
              <a:gd name="connsiteX53" fmla="*/ 335851 w 605098"/>
              <a:gd name="connsiteY53" fmla="*/ 471546 h 532981"/>
              <a:gd name="connsiteX54" fmla="*/ 340155 w 605098"/>
              <a:gd name="connsiteY54" fmla="*/ 473315 h 532981"/>
              <a:gd name="connsiteX55" fmla="*/ 341420 w 605098"/>
              <a:gd name="connsiteY55" fmla="*/ 476602 h 532981"/>
              <a:gd name="connsiteX56" fmla="*/ 335345 w 605098"/>
              <a:gd name="connsiteY56" fmla="*/ 475591 h 532981"/>
              <a:gd name="connsiteX57" fmla="*/ 334332 w 605098"/>
              <a:gd name="connsiteY57" fmla="*/ 476855 h 532981"/>
              <a:gd name="connsiteX58" fmla="*/ 330282 w 605098"/>
              <a:gd name="connsiteY58" fmla="*/ 475844 h 532981"/>
              <a:gd name="connsiteX59" fmla="*/ 330029 w 605098"/>
              <a:gd name="connsiteY59" fmla="*/ 473568 h 532981"/>
              <a:gd name="connsiteX60" fmla="*/ 326485 w 605098"/>
              <a:gd name="connsiteY60" fmla="*/ 474074 h 532981"/>
              <a:gd name="connsiteX61" fmla="*/ 321421 w 605098"/>
              <a:gd name="connsiteY61" fmla="*/ 474832 h 532981"/>
              <a:gd name="connsiteX62" fmla="*/ 318890 w 605098"/>
              <a:gd name="connsiteY62" fmla="*/ 477866 h 532981"/>
              <a:gd name="connsiteX63" fmla="*/ 315093 w 605098"/>
              <a:gd name="connsiteY63" fmla="*/ 482417 h 532981"/>
              <a:gd name="connsiteX64" fmla="*/ 314840 w 605098"/>
              <a:gd name="connsiteY64" fmla="*/ 485956 h 532981"/>
              <a:gd name="connsiteX65" fmla="*/ 316865 w 605098"/>
              <a:gd name="connsiteY65" fmla="*/ 490002 h 532981"/>
              <a:gd name="connsiteX66" fmla="*/ 321675 w 605098"/>
              <a:gd name="connsiteY66" fmla="*/ 492024 h 532981"/>
              <a:gd name="connsiteX67" fmla="*/ 328003 w 605098"/>
              <a:gd name="connsiteY67" fmla="*/ 491266 h 532981"/>
              <a:gd name="connsiteX68" fmla="*/ 331041 w 605098"/>
              <a:gd name="connsiteY68" fmla="*/ 492530 h 532981"/>
              <a:gd name="connsiteX69" fmla="*/ 331548 w 605098"/>
              <a:gd name="connsiteY69" fmla="*/ 494552 h 532981"/>
              <a:gd name="connsiteX70" fmla="*/ 332560 w 605098"/>
              <a:gd name="connsiteY70" fmla="*/ 498597 h 532981"/>
              <a:gd name="connsiteX71" fmla="*/ 333573 w 605098"/>
              <a:gd name="connsiteY71" fmla="*/ 503401 h 532981"/>
              <a:gd name="connsiteX72" fmla="*/ 332813 w 605098"/>
              <a:gd name="connsiteY72" fmla="*/ 507699 h 532981"/>
              <a:gd name="connsiteX73" fmla="*/ 334585 w 605098"/>
              <a:gd name="connsiteY73" fmla="*/ 514525 h 532981"/>
              <a:gd name="connsiteX74" fmla="*/ 342433 w 605098"/>
              <a:gd name="connsiteY74" fmla="*/ 511239 h 532981"/>
              <a:gd name="connsiteX75" fmla="*/ 344205 w 605098"/>
              <a:gd name="connsiteY75" fmla="*/ 509469 h 532981"/>
              <a:gd name="connsiteX76" fmla="*/ 345471 w 605098"/>
              <a:gd name="connsiteY76" fmla="*/ 506688 h 532981"/>
              <a:gd name="connsiteX77" fmla="*/ 347749 w 605098"/>
              <a:gd name="connsiteY77" fmla="*/ 501126 h 532981"/>
              <a:gd name="connsiteX78" fmla="*/ 348256 w 605098"/>
              <a:gd name="connsiteY78" fmla="*/ 496828 h 532981"/>
              <a:gd name="connsiteX79" fmla="*/ 351293 w 605098"/>
              <a:gd name="connsiteY79" fmla="*/ 487473 h 532981"/>
              <a:gd name="connsiteX80" fmla="*/ 349015 w 605098"/>
              <a:gd name="connsiteY80" fmla="*/ 487726 h 532981"/>
              <a:gd name="connsiteX81" fmla="*/ 342180 w 605098"/>
              <a:gd name="connsiteY81" fmla="*/ 478119 h 532981"/>
              <a:gd name="connsiteX82" fmla="*/ 348762 w 605098"/>
              <a:gd name="connsiteY82" fmla="*/ 486715 h 532981"/>
              <a:gd name="connsiteX83" fmla="*/ 351547 w 605098"/>
              <a:gd name="connsiteY83" fmla="*/ 483934 h 532981"/>
              <a:gd name="connsiteX84" fmla="*/ 350787 w 605098"/>
              <a:gd name="connsiteY84" fmla="*/ 479130 h 532981"/>
              <a:gd name="connsiteX85" fmla="*/ 352559 w 605098"/>
              <a:gd name="connsiteY85" fmla="*/ 478877 h 532981"/>
              <a:gd name="connsiteX86" fmla="*/ 325472 w 605098"/>
              <a:gd name="connsiteY86" fmla="*/ 460421 h 532981"/>
              <a:gd name="connsiteX87" fmla="*/ 322181 w 605098"/>
              <a:gd name="connsiteY87" fmla="*/ 456629 h 532981"/>
              <a:gd name="connsiteX88" fmla="*/ 329775 w 605098"/>
              <a:gd name="connsiteY88" fmla="*/ 457388 h 532981"/>
              <a:gd name="connsiteX89" fmla="*/ 330282 w 605098"/>
              <a:gd name="connsiteY89" fmla="*/ 457388 h 532981"/>
              <a:gd name="connsiteX90" fmla="*/ 333320 w 605098"/>
              <a:gd name="connsiteY90" fmla="*/ 458146 h 532981"/>
              <a:gd name="connsiteX91" fmla="*/ 333826 w 605098"/>
              <a:gd name="connsiteY91" fmla="*/ 458399 h 532981"/>
              <a:gd name="connsiteX92" fmla="*/ 336864 w 605098"/>
              <a:gd name="connsiteY92" fmla="*/ 459663 h 532981"/>
              <a:gd name="connsiteX93" fmla="*/ 337370 w 605098"/>
              <a:gd name="connsiteY93" fmla="*/ 459663 h 532981"/>
              <a:gd name="connsiteX94" fmla="*/ 360660 w 605098"/>
              <a:gd name="connsiteY94" fmla="*/ 494805 h 532981"/>
              <a:gd name="connsiteX95" fmla="*/ 322181 w 605098"/>
              <a:gd name="connsiteY95" fmla="*/ 532981 h 532981"/>
              <a:gd name="connsiteX96" fmla="*/ 310789 w 605098"/>
              <a:gd name="connsiteY96" fmla="*/ 531211 h 532981"/>
              <a:gd name="connsiteX97" fmla="*/ 283955 w 605098"/>
              <a:gd name="connsiteY97" fmla="*/ 494805 h 532981"/>
              <a:gd name="connsiteX98" fmla="*/ 286993 w 605098"/>
              <a:gd name="connsiteY98" fmla="*/ 479889 h 532981"/>
              <a:gd name="connsiteX99" fmla="*/ 288512 w 605098"/>
              <a:gd name="connsiteY99" fmla="*/ 476602 h 532981"/>
              <a:gd name="connsiteX100" fmla="*/ 288765 w 605098"/>
              <a:gd name="connsiteY100" fmla="*/ 476602 h 532981"/>
              <a:gd name="connsiteX101" fmla="*/ 290537 w 605098"/>
              <a:gd name="connsiteY101" fmla="*/ 473568 h 532981"/>
              <a:gd name="connsiteX102" fmla="*/ 307245 w 605098"/>
              <a:gd name="connsiteY102" fmla="*/ 459663 h 532981"/>
              <a:gd name="connsiteX103" fmla="*/ 307751 w 605098"/>
              <a:gd name="connsiteY103" fmla="*/ 459410 h 532981"/>
              <a:gd name="connsiteX104" fmla="*/ 310536 w 605098"/>
              <a:gd name="connsiteY104" fmla="*/ 458399 h 532981"/>
              <a:gd name="connsiteX105" fmla="*/ 311295 w 605098"/>
              <a:gd name="connsiteY105" fmla="*/ 458146 h 532981"/>
              <a:gd name="connsiteX106" fmla="*/ 314080 w 605098"/>
              <a:gd name="connsiteY106" fmla="*/ 457388 h 532981"/>
              <a:gd name="connsiteX107" fmla="*/ 315093 w 605098"/>
              <a:gd name="connsiteY107" fmla="*/ 457388 h 532981"/>
              <a:gd name="connsiteX108" fmla="*/ 322181 w 605098"/>
              <a:gd name="connsiteY108" fmla="*/ 456629 h 532981"/>
              <a:gd name="connsiteX109" fmla="*/ 126027 w 605098"/>
              <a:gd name="connsiteY109" fmla="*/ 449803 h 532981"/>
              <a:gd name="connsiteX110" fmla="*/ 125774 w 605098"/>
              <a:gd name="connsiteY110" fmla="*/ 450561 h 532981"/>
              <a:gd name="connsiteX111" fmla="*/ 125268 w 605098"/>
              <a:gd name="connsiteY111" fmla="*/ 456376 h 532981"/>
              <a:gd name="connsiteX112" fmla="*/ 135896 w 605098"/>
              <a:gd name="connsiteY112" fmla="*/ 481153 h 532981"/>
              <a:gd name="connsiteX113" fmla="*/ 136149 w 605098"/>
              <a:gd name="connsiteY113" fmla="*/ 480394 h 532981"/>
              <a:gd name="connsiteX114" fmla="*/ 136149 w 605098"/>
              <a:gd name="connsiteY114" fmla="*/ 477866 h 532981"/>
              <a:gd name="connsiteX115" fmla="*/ 136908 w 605098"/>
              <a:gd name="connsiteY115" fmla="*/ 475085 h 532981"/>
              <a:gd name="connsiteX116" fmla="*/ 138173 w 605098"/>
              <a:gd name="connsiteY116" fmla="*/ 472051 h 532981"/>
              <a:gd name="connsiteX117" fmla="*/ 139945 w 605098"/>
              <a:gd name="connsiteY117" fmla="*/ 466742 h 532981"/>
              <a:gd name="connsiteX118" fmla="*/ 140957 w 605098"/>
              <a:gd name="connsiteY118" fmla="*/ 463708 h 532981"/>
              <a:gd name="connsiteX119" fmla="*/ 139692 w 605098"/>
              <a:gd name="connsiteY119" fmla="*/ 460927 h 532981"/>
              <a:gd name="connsiteX120" fmla="*/ 136655 w 605098"/>
              <a:gd name="connsiteY120" fmla="*/ 459157 h 532981"/>
              <a:gd name="connsiteX121" fmla="*/ 133872 w 605098"/>
              <a:gd name="connsiteY121" fmla="*/ 457388 h 532981"/>
              <a:gd name="connsiteX122" fmla="*/ 130835 w 605098"/>
              <a:gd name="connsiteY122" fmla="*/ 453848 h 532981"/>
              <a:gd name="connsiteX123" fmla="*/ 129317 w 605098"/>
              <a:gd name="connsiteY123" fmla="*/ 452078 h 532981"/>
              <a:gd name="connsiteX124" fmla="*/ 127545 w 605098"/>
              <a:gd name="connsiteY124" fmla="*/ 450814 h 532981"/>
              <a:gd name="connsiteX125" fmla="*/ 184995 w 605098"/>
              <a:gd name="connsiteY125" fmla="*/ 438212 h 532981"/>
              <a:gd name="connsiteX126" fmla="*/ 187292 w 605098"/>
              <a:gd name="connsiteY126" fmla="*/ 440209 h 532981"/>
              <a:gd name="connsiteX127" fmla="*/ 188057 w 605098"/>
              <a:gd name="connsiteY127" fmla="*/ 440709 h 532981"/>
              <a:gd name="connsiteX128" fmla="*/ 186781 w 605098"/>
              <a:gd name="connsiteY128" fmla="*/ 441458 h 532981"/>
              <a:gd name="connsiteX129" fmla="*/ 184740 w 605098"/>
              <a:gd name="connsiteY129" fmla="*/ 438711 h 532981"/>
              <a:gd name="connsiteX130" fmla="*/ 141969 w 605098"/>
              <a:gd name="connsiteY130" fmla="*/ 427049 h 532981"/>
              <a:gd name="connsiteX131" fmla="*/ 137414 w 605098"/>
              <a:gd name="connsiteY131" fmla="*/ 430083 h 532981"/>
              <a:gd name="connsiteX132" fmla="*/ 134631 w 605098"/>
              <a:gd name="connsiteY132" fmla="*/ 432864 h 532981"/>
              <a:gd name="connsiteX133" fmla="*/ 135643 w 605098"/>
              <a:gd name="connsiteY133" fmla="*/ 432611 h 532981"/>
              <a:gd name="connsiteX134" fmla="*/ 137414 w 605098"/>
              <a:gd name="connsiteY134" fmla="*/ 430083 h 532981"/>
              <a:gd name="connsiteX135" fmla="*/ 141716 w 605098"/>
              <a:gd name="connsiteY135" fmla="*/ 428566 h 532981"/>
              <a:gd name="connsiteX136" fmla="*/ 162973 w 605098"/>
              <a:gd name="connsiteY136" fmla="*/ 422245 h 532981"/>
              <a:gd name="connsiteX137" fmla="*/ 163732 w 605098"/>
              <a:gd name="connsiteY137" fmla="*/ 426038 h 532981"/>
              <a:gd name="connsiteX138" fmla="*/ 167275 w 605098"/>
              <a:gd name="connsiteY138" fmla="*/ 425279 h 532981"/>
              <a:gd name="connsiteX139" fmla="*/ 164491 w 605098"/>
              <a:gd name="connsiteY139" fmla="*/ 428060 h 532981"/>
              <a:gd name="connsiteX140" fmla="*/ 160442 w 605098"/>
              <a:gd name="connsiteY140" fmla="*/ 429577 h 532981"/>
              <a:gd name="connsiteX141" fmla="*/ 158418 w 605098"/>
              <a:gd name="connsiteY141" fmla="*/ 429071 h 532981"/>
              <a:gd name="connsiteX142" fmla="*/ 159683 w 605098"/>
              <a:gd name="connsiteY142" fmla="*/ 430588 h 532981"/>
              <a:gd name="connsiteX143" fmla="*/ 160189 w 605098"/>
              <a:gd name="connsiteY143" fmla="*/ 432358 h 532981"/>
              <a:gd name="connsiteX144" fmla="*/ 157405 w 605098"/>
              <a:gd name="connsiteY144" fmla="*/ 432358 h 532981"/>
              <a:gd name="connsiteX145" fmla="*/ 157152 w 605098"/>
              <a:gd name="connsiteY145" fmla="*/ 435392 h 532981"/>
              <a:gd name="connsiteX146" fmla="*/ 158165 w 605098"/>
              <a:gd name="connsiteY146" fmla="*/ 435392 h 532981"/>
              <a:gd name="connsiteX147" fmla="*/ 161707 w 605098"/>
              <a:gd name="connsiteY147" fmla="*/ 433875 h 532981"/>
              <a:gd name="connsiteX148" fmla="*/ 163226 w 605098"/>
              <a:gd name="connsiteY148" fmla="*/ 432105 h 532981"/>
              <a:gd name="connsiteX149" fmla="*/ 166009 w 605098"/>
              <a:gd name="connsiteY149" fmla="*/ 431600 h 532981"/>
              <a:gd name="connsiteX150" fmla="*/ 167275 w 605098"/>
              <a:gd name="connsiteY150" fmla="*/ 433369 h 532981"/>
              <a:gd name="connsiteX151" fmla="*/ 169046 w 605098"/>
              <a:gd name="connsiteY151" fmla="*/ 434633 h 532981"/>
              <a:gd name="connsiteX152" fmla="*/ 169299 w 605098"/>
              <a:gd name="connsiteY152" fmla="*/ 433622 h 532981"/>
              <a:gd name="connsiteX153" fmla="*/ 167275 w 605098"/>
              <a:gd name="connsiteY153" fmla="*/ 431094 h 532981"/>
              <a:gd name="connsiteX154" fmla="*/ 170564 w 605098"/>
              <a:gd name="connsiteY154" fmla="*/ 432864 h 532981"/>
              <a:gd name="connsiteX155" fmla="*/ 172083 w 605098"/>
              <a:gd name="connsiteY155" fmla="*/ 435392 h 532981"/>
              <a:gd name="connsiteX156" fmla="*/ 173601 w 605098"/>
              <a:gd name="connsiteY156" fmla="*/ 434886 h 532981"/>
              <a:gd name="connsiteX157" fmla="*/ 172083 w 605098"/>
              <a:gd name="connsiteY157" fmla="*/ 433622 h 532981"/>
              <a:gd name="connsiteX158" fmla="*/ 173348 w 605098"/>
              <a:gd name="connsiteY158" fmla="*/ 433117 h 532981"/>
              <a:gd name="connsiteX159" fmla="*/ 177650 w 605098"/>
              <a:gd name="connsiteY159" fmla="*/ 435139 h 532981"/>
              <a:gd name="connsiteX160" fmla="*/ 178915 w 605098"/>
              <a:gd name="connsiteY160" fmla="*/ 438173 h 532981"/>
              <a:gd name="connsiteX161" fmla="*/ 173095 w 605098"/>
              <a:gd name="connsiteY161" fmla="*/ 437162 h 532981"/>
              <a:gd name="connsiteX162" fmla="*/ 171829 w 605098"/>
              <a:gd name="connsiteY162" fmla="*/ 438679 h 532981"/>
              <a:gd name="connsiteX163" fmla="*/ 167781 w 605098"/>
              <a:gd name="connsiteY163" fmla="*/ 437667 h 532981"/>
              <a:gd name="connsiteX164" fmla="*/ 167528 w 605098"/>
              <a:gd name="connsiteY164" fmla="*/ 435392 h 532981"/>
              <a:gd name="connsiteX165" fmla="*/ 163985 w 605098"/>
              <a:gd name="connsiteY165" fmla="*/ 435645 h 532981"/>
              <a:gd name="connsiteX166" fmla="*/ 158924 w 605098"/>
              <a:gd name="connsiteY166" fmla="*/ 436656 h 532981"/>
              <a:gd name="connsiteX167" fmla="*/ 156393 w 605098"/>
              <a:gd name="connsiteY167" fmla="*/ 439690 h 532981"/>
              <a:gd name="connsiteX168" fmla="*/ 152597 w 605098"/>
              <a:gd name="connsiteY168" fmla="*/ 444241 h 532981"/>
              <a:gd name="connsiteX169" fmla="*/ 152344 w 605098"/>
              <a:gd name="connsiteY169" fmla="*/ 447780 h 532981"/>
              <a:gd name="connsiteX170" fmla="*/ 154622 w 605098"/>
              <a:gd name="connsiteY170" fmla="*/ 451825 h 532981"/>
              <a:gd name="connsiteX171" fmla="*/ 159177 w 605098"/>
              <a:gd name="connsiteY171" fmla="*/ 453848 h 532981"/>
              <a:gd name="connsiteX172" fmla="*/ 165756 w 605098"/>
              <a:gd name="connsiteY172" fmla="*/ 453089 h 532981"/>
              <a:gd name="connsiteX173" fmla="*/ 168540 w 605098"/>
              <a:gd name="connsiteY173" fmla="*/ 454353 h 532981"/>
              <a:gd name="connsiteX174" fmla="*/ 169046 w 605098"/>
              <a:gd name="connsiteY174" fmla="*/ 456376 h 532981"/>
              <a:gd name="connsiteX175" fmla="*/ 170058 w 605098"/>
              <a:gd name="connsiteY175" fmla="*/ 460169 h 532981"/>
              <a:gd name="connsiteX176" fmla="*/ 171323 w 605098"/>
              <a:gd name="connsiteY176" fmla="*/ 465225 h 532981"/>
              <a:gd name="connsiteX177" fmla="*/ 170564 w 605098"/>
              <a:gd name="connsiteY177" fmla="*/ 469523 h 532981"/>
              <a:gd name="connsiteX178" fmla="*/ 172083 w 605098"/>
              <a:gd name="connsiteY178" fmla="*/ 476349 h 532981"/>
              <a:gd name="connsiteX179" fmla="*/ 179927 w 605098"/>
              <a:gd name="connsiteY179" fmla="*/ 472810 h 532981"/>
              <a:gd name="connsiteX180" fmla="*/ 181952 w 605098"/>
              <a:gd name="connsiteY180" fmla="*/ 471293 h 532981"/>
              <a:gd name="connsiteX181" fmla="*/ 183217 w 605098"/>
              <a:gd name="connsiteY181" fmla="*/ 468259 h 532981"/>
              <a:gd name="connsiteX182" fmla="*/ 185241 w 605098"/>
              <a:gd name="connsiteY182" fmla="*/ 462697 h 532981"/>
              <a:gd name="connsiteX183" fmla="*/ 185747 w 605098"/>
              <a:gd name="connsiteY183" fmla="*/ 458652 h 532981"/>
              <a:gd name="connsiteX184" fmla="*/ 189037 w 605098"/>
              <a:gd name="connsiteY184" fmla="*/ 449297 h 532981"/>
              <a:gd name="connsiteX185" fmla="*/ 186760 w 605098"/>
              <a:gd name="connsiteY185" fmla="*/ 449550 h 532981"/>
              <a:gd name="connsiteX186" fmla="*/ 179927 w 605098"/>
              <a:gd name="connsiteY186" fmla="*/ 439943 h 532981"/>
              <a:gd name="connsiteX187" fmla="*/ 186254 w 605098"/>
              <a:gd name="connsiteY187" fmla="*/ 448539 h 532981"/>
              <a:gd name="connsiteX188" fmla="*/ 189037 w 605098"/>
              <a:gd name="connsiteY188" fmla="*/ 445505 h 532981"/>
              <a:gd name="connsiteX189" fmla="*/ 188278 w 605098"/>
              <a:gd name="connsiteY189" fmla="*/ 440954 h 532981"/>
              <a:gd name="connsiteX190" fmla="*/ 190302 w 605098"/>
              <a:gd name="connsiteY190" fmla="*/ 440701 h 532981"/>
              <a:gd name="connsiteX191" fmla="*/ 162973 w 605098"/>
              <a:gd name="connsiteY191" fmla="*/ 422245 h 532981"/>
              <a:gd name="connsiteX192" fmla="*/ 159936 w 605098"/>
              <a:gd name="connsiteY192" fmla="*/ 418453 h 532981"/>
              <a:gd name="connsiteX193" fmla="*/ 167275 w 605098"/>
              <a:gd name="connsiteY193" fmla="*/ 419211 h 532981"/>
              <a:gd name="connsiteX194" fmla="*/ 167781 w 605098"/>
              <a:gd name="connsiteY194" fmla="*/ 419211 h 532981"/>
              <a:gd name="connsiteX195" fmla="*/ 170817 w 605098"/>
              <a:gd name="connsiteY195" fmla="*/ 419970 h 532981"/>
              <a:gd name="connsiteX196" fmla="*/ 171576 w 605098"/>
              <a:gd name="connsiteY196" fmla="*/ 420223 h 532981"/>
              <a:gd name="connsiteX197" fmla="*/ 174613 w 605098"/>
              <a:gd name="connsiteY197" fmla="*/ 421234 h 532981"/>
              <a:gd name="connsiteX198" fmla="*/ 174866 w 605098"/>
              <a:gd name="connsiteY198" fmla="*/ 421487 h 532981"/>
              <a:gd name="connsiteX199" fmla="*/ 198147 w 605098"/>
              <a:gd name="connsiteY199" fmla="*/ 456629 h 532981"/>
              <a:gd name="connsiteX200" fmla="*/ 159936 w 605098"/>
              <a:gd name="connsiteY200" fmla="*/ 494805 h 532981"/>
              <a:gd name="connsiteX201" fmla="*/ 148549 w 605098"/>
              <a:gd name="connsiteY201" fmla="*/ 493035 h 532981"/>
              <a:gd name="connsiteX202" fmla="*/ 121725 w 605098"/>
              <a:gd name="connsiteY202" fmla="*/ 456629 h 532981"/>
              <a:gd name="connsiteX203" fmla="*/ 124509 w 605098"/>
              <a:gd name="connsiteY203" fmla="*/ 441712 h 532981"/>
              <a:gd name="connsiteX204" fmla="*/ 126280 w 605098"/>
              <a:gd name="connsiteY204" fmla="*/ 438426 h 532981"/>
              <a:gd name="connsiteX205" fmla="*/ 128051 w 605098"/>
              <a:gd name="connsiteY205" fmla="*/ 435139 h 532981"/>
              <a:gd name="connsiteX206" fmla="*/ 144753 w 605098"/>
              <a:gd name="connsiteY206" fmla="*/ 421487 h 532981"/>
              <a:gd name="connsiteX207" fmla="*/ 145259 w 605098"/>
              <a:gd name="connsiteY207" fmla="*/ 421234 h 532981"/>
              <a:gd name="connsiteX208" fmla="*/ 148296 w 605098"/>
              <a:gd name="connsiteY208" fmla="*/ 420223 h 532981"/>
              <a:gd name="connsiteX209" fmla="*/ 149055 w 605098"/>
              <a:gd name="connsiteY209" fmla="*/ 419970 h 532981"/>
              <a:gd name="connsiteX210" fmla="*/ 151838 w 605098"/>
              <a:gd name="connsiteY210" fmla="*/ 419211 h 532981"/>
              <a:gd name="connsiteX211" fmla="*/ 152597 w 605098"/>
              <a:gd name="connsiteY211" fmla="*/ 419211 h 532981"/>
              <a:gd name="connsiteX212" fmla="*/ 159936 w 605098"/>
              <a:gd name="connsiteY212" fmla="*/ 418453 h 532981"/>
              <a:gd name="connsiteX213" fmla="*/ 131598 w 605098"/>
              <a:gd name="connsiteY213" fmla="*/ 340902 h 532981"/>
              <a:gd name="connsiteX214" fmla="*/ 159407 w 605098"/>
              <a:gd name="connsiteY214" fmla="*/ 407895 h 532981"/>
              <a:gd name="connsiteX215" fmla="*/ 149547 w 605098"/>
              <a:gd name="connsiteY215" fmla="*/ 409159 h 532981"/>
              <a:gd name="connsiteX216" fmla="*/ 144997 w 605098"/>
              <a:gd name="connsiteY216" fmla="*/ 410170 h 532981"/>
              <a:gd name="connsiteX217" fmla="*/ 140699 w 605098"/>
              <a:gd name="connsiteY217" fmla="*/ 411940 h 532981"/>
              <a:gd name="connsiteX218" fmla="*/ 126289 w 605098"/>
              <a:gd name="connsiteY218" fmla="*/ 422052 h 532981"/>
              <a:gd name="connsiteX219" fmla="*/ 98227 w 605098"/>
              <a:gd name="connsiteY219" fmla="*/ 354806 h 532981"/>
              <a:gd name="connsiteX220" fmla="*/ 131598 w 605098"/>
              <a:gd name="connsiteY220" fmla="*/ 340902 h 532981"/>
              <a:gd name="connsiteX221" fmla="*/ 58970 w 605098"/>
              <a:gd name="connsiteY221" fmla="*/ 336386 h 532981"/>
              <a:gd name="connsiteX222" fmla="*/ 83013 w 605098"/>
              <a:gd name="connsiteY222" fmla="*/ 352805 h 532981"/>
              <a:gd name="connsiteX223" fmla="*/ 90606 w 605098"/>
              <a:gd name="connsiteY223" fmla="*/ 354068 h 532981"/>
              <a:gd name="connsiteX224" fmla="*/ 30877 w 605098"/>
              <a:gd name="connsiteY224" fmla="*/ 450561 h 532981"/>
              <a:gd name="connsiteX225" fmla="*/ 0 w 605098"/>
              <a:gd name="connsiteY225" fmla="*/ 431616 h 532981"/>
              <a:gd name="connsiteX226" fmla="*/ 63759 w 605098"/>
              <a:gd name="connsiteY226" fmla="*/ 299470 h 532981"/>
              <a:gd name="connsiteX227" fmla="*/ 63253 w 605098"/>
              <a:gd name="connsiteY227" fmla="*/ 299975 h 532981"/>
              <a:gd name="connsiteX228" fmla="*/ 62747 w 605098"/>
              <a:gd name="connsiteY228" fmla="*/ 306037 h 532981"/>
              <a:gd name="connsiteX229" fmla="*/ 73628 w 605098"/>
              <a:gd name="connsiteY229" fmla="*/ 330790 h 532981"/>
              <a:gd name="connsiteX230" fmla="*/ 73881 w 605098"/>
              <a:gd name="connsiteY230" fmla="*/ 330032 h 532981"/>
              <a:gd name="connsiteX231" fmla="*/ 73628 w 605098"/>
              <a:gd name="connsiteY231" fmla="*/ 327507 h 532981"/>
              <a:gd name="connsiteX232" fmla="*/ 74387 w 605098"/>
              <a:gd name="connsiteY232" fmla="*/ 324728 h 532981"/>
              <a:gd name="connsiteX233" fmla="*/ 75905 w 605098"/>
              <a:gd name="connsiteY233" fmla="*/ 321697 h 532981"/>
              <a:gd name="connsiteX234" fmla="*/ 77424 w 605098"/>
              <a:gd name="connsiteY234" fmla="*/ 316393 h 532981"/>
              <a:gd name="connsiteX235" fmla="*/ 78436 w 605098"/>
              <a:gd name="connsiteY235" fmla="*/ 313362 h 532981"/>
              <a:gd name="connsiteX236" fmla="*/ 77424 w 605098"/>
              <a:gd name="connsiteY236" fmla="*/ 310583 h 532981"/>
              <a:gd name="connsiteX237" fmla="*/ 74387 w 605098"/>
              <a:gd name="connsiteY237" fmla="*/ 308815 h 532981"/>
              <a:gd name="connsiteX238" fmla="*/ 71351 w 605098"/>
              <a:gd name="connsiteY238" fmla="*/ 307047 h 532981"/>
              <a:gd name="connsiteX239" fmla="*/ 68314 w 605098"/>
              <a:gd name="connsiteY239" fmla="*/ 303511 h 532981"/>
              <a:gd name="connsiteX240" fmla="*/ 66796 w 605098"/>
              <a:gd name="connsiteY240" fmla="*/ 301743 h 532981"/>
              <a:gd name="connsiteX241" fmla="*/ 65024 w 605098"/>
              <a:gd name="connsiteY241" fmla="*/ 300480 h 532981"/>
              <a:gd name="connsiteX242" fmla="*/ 122476 w 605098"/>
              <a:gd name="connsiteY242" fmla="*/ 287837 h 532981"/>
              <a:gd name="connsiteX243" fmla="*/ 124790 w 605098"/>
              <a:gd name="connsiteY243" fmla="*/ 289853 h 532981"/>
              <a:gd name="connsiteX244" fmla="*/ 125818 w 605098"/>
              <a:gd name="connsiteY244" fmla="*/ 290357 h 532981"/>
              <a:gd name="connsiteX245" fmla="*/ 124276 w 605098"/>
              <a:gd name="connsiteY245" fmla="*/ 291365 h 532981"/>
              <a:gd name="connsiteX246" fmla="*/ 122219 w 605098"/>
              <a:gd name="connsiteY246" fmla="*/ 288341 h 532981"/>
              <a:gd name="connsiteX247" fmla="*/ 74893 w 605098"/>
              <a:gd name="connsiteY247" fmla="*/ 279768 h 532981"/>
              <a:gd name="connsiteX248" fmla="*/ 72110 w 605098"/>
              <a:gd name="connsiteY248" fmla="*/ 282546 h 532981"/>
              <a:gd name="connsiteX249" fmla="*/ 73122 w 605098"/>
              <a:gd name="connsiteY249" fmla="*/ 282294 h 532981"/>
              <a:gd name="connsiteX250" fmla="*/ 74893 w 605098"/>
              <a:gd name="connsiteY250" fmla="*/ 279768 h 532981"/>
              <a:gd name="connsiteX251" fmla="*/ 79448 w 605098"/>
              <a:gd name="connsiteY251" fmla="*/ 276737 h 532981"/>
              <a:gd name="connsiteX252" fmla="*/ 75146 w 605098"/>
              <a:gd name="connsiteY252" fmla="*/ 279768 h 532981"/>
              <a:gd name="connsiteX253" fmla="*/ 79448 w 605098"/>
              <a:gd name="connsiteY253" fmla="*/ 278252 h 532981"/>
              <a:gd name="connsiteX254" fmla="*/ 100452 w 605098"/>
              <a:gd name="connsiteY254" fmla="*/ 271938 h 532981"/>
              <a:gd name="connsiteX255" fmla="*/ 101211 w 605098"/>
              <a:gd name="connsiteY255" fmla="*/ 275726 h 532981"/>
              <a:gd name="connsiteX256" fmla="*/ 104754 w 605098"/>
              <a:gd name="connsiteY256" fmla="*/ 274969 h 532981"/>
              <a:gd name="connsiteX257" fmla="*/ 101970 w 605098"/>
              <a:gd name="connsiteY257" fmla="*/ 277747 h 532981"/>
              <a:gd name="connsiteX258" fmla="*/ 97921 w 605098"/>
              <a:gd name="connsiteY258" fmla="*/ 279263 h 532981"/>
              <a:gd name="connsiteX259" fmla="*/ 95897 w 605098"/>
              <a:gd name="connsiteY259" fmla="*/ 278757 h 532981"/>
              <a:gd name="connsiteX260" fmla="*/ 97162 w 605098"/>
              <a:gd name="connsiteY260" fmla="*/ 280273 h 532981"/>
              <a:gd name="connsiteX261" fmla="*/ 97668 w 605098"/>
              <a:gd name="connsiteY261" fmla="*/ 282041 h 532981"/>
              <a:gd name="connsiteX262" fmla="*/ 94884 w 605098"/>
              <a:gd name="connsiteY262" fmla="*/ 282041 h 532981"/>
              <a:gd name="connsiteX263" fmla="*/ 94631 w 605098"/>
              <a:gd name="connsiteY263" fmla="*/ 285072 h 532981"/>
              <a:gd name="connsiteX264" fmla="*/ 95644 w 605098"/>
              <a:gd name="connsiteY264" fmla="*/ 285072 h 532981"/>
              <a:gd name="connsiteX265" fmla="*/ 99186 w 605098"/>
              <a:gd name="connsiteY265" fmla="*/ 283557 h 532981"/>
              <a:gd name="connsiteX266" fmla="*/ 100705 w 605098"/>
              <a:gd name="connsiteY266" fmla="*/ 281789 h 532981"/>
              <a:gd name="connsiteX267" fmla="*/ 103488 w 605098"/>
              <a:gd name="connsiteY267" fmla="*/ 281283 h 532981"/>
              <a:gd name="connsiteX268" fmla="*/ 104754 w 605098"/>
              <a:gd name="connsiteY268" fmla="*/ 283051 h 532981"/>
              <a:gd name="connsiteX269" fmla="*/ 106525 w 605098"/>
              <a:gd name="connsiteY269" fmla="*/ 284314 h 532981"/>
              <a:gd name="connsiteX270" fmla="*/ 106525 w 605098"/>
              <a:gd name="connsiteY270" fmla="*/ 285325 h 532981"/>
              <a:gd name="connsiteX271" fmla="*/ 107031 w 605098"/>
              <a:gd name="connsiteY271" fmla="*/ 283304 h 532981"/>
              <a:gd name="connsiteX272" fmla="*/ 104754 w 605098"/>
              <a:gd name="connsiteY272" fmla="*/ 280778 h 532981"/>
              <a:gd name="connsiteX273" fmla="*/ 108043 w 605098"/>
              <a:gd name="connsiteY273" fmla="*/ 282546 h 532981"/>
              <a:gd name="connsiteX274" fmla="*/ 109562 w 605098"/>
              <a:gd name="connsiteY274" fmla="*/ 285072 h 532981"/>
              <a:gd name="connsiteX275" fmla="*/ 111080 w 605098"/>
              <a:gd name="connsiteY275" fmla="*/ 284567 h 532981"/>
              <a:gd name="connsiteX276" fmla="*/ 109562 w 605098"/>
              <a:gd name="connsiteY276" fmla="*/ 283304 h 532981"/>
              <a:gd name="connsiteX277" fmla="*/ 110827 w 605098"/>
              <a:gd name="connsiteY277" fmla="*/ 282799 h 532981"/>
              <a:gd name="connsiteX278" fmla="*/ 115129 w 605098"/>
              <a:gd name="connsiteY278" fmla="*/ 284820 h 532981"/>
              <a:gd name="connsiteX279" fmla="*/ 116394 w 605098"/>
              <a:gd name="connsiteY279" fmla="*/ 287851 h 532981"/>
              <a:gd name="connsiteX280" fmla="*/ 110574 w 605098"/>
              <a:gd name="connsiteY280" fmla="*/ 286840 h 532981"/>
              <a:gd name="connsiteX281" fmla="*/ 109308 w 605098"/>
              <a:gd name="connsiteY281" fmla="*/ 288356 h 532981"/>
              <a:gd name="connsiteX282" fmla="*/ 105260 w 605098"/>
              <a:gd name="connsiteY282" fmla="*/ 287345 h 532981"/>
              <a:gd name="connsiteX283" fmla="*/ 105007 w 605098"/>
              <a:gd name="connsiteY283" fmla="*/ 285072 h 532981"/>
              <a:gd name="connsiteX284" fmla="*/ 101464 w 605098"/>
              <a:gd name="connsiteY284" fmla="*/ 285325 h 532981"/>
              <a:gd name="connsiteX285" fmla="*/ 96403 w 605098"/>
              <a:gd name="connsiteY285" fmla="*/ 286082 h 532981"/>
              <a:gd name="connsiteX286" fmla="*/ 93872 w 605098"/>
              <a:gd name="connsiteY286" fmla="*/ 289366 h 532981"/>
              <a:gd name="connsiteX287" fmla="*/ 90076 w 605098"/>
              <a:gd name="connsiteY287" fmla="*/ 293913 h 532981"/>
              <a:gd name="connsiteX288" fmla="*/ 89823 w 605098"/>
              <a:gd name="connsiteY288" fmla="*/ 297449 h 532981"/>
              <a:gd name="connsiteX289" fmla="*/ 92101 w 605098"/>
              <a:gd name="connsiteY289" fmla="*/ 301238 h 532981"/>
              <a:gd name="connsiteX290" fmla="*/ 96656 w 605098"/>
              <a:gd name="connsiteY290" fmla="*/ 303511 h 532981"/>
              <a:gd name="connsiteX291" fmla="*/ 103235 w 605098"/>
              <a:gd name="connsiteY291" fmla="*/ 302753 h 532981"/>
              <a:gd name="connsiteX292" fmla="*/ 106019 w 605098"/>
              <a:gd name="connsiteY292" fmla="*/ 303764 h 532981"/>
              <a:gd name="connsiteX293" fmla="*/ 106525 w 605098"/>
              <a:gd name="connsiteY293" fmla="*/ 306037 h 532981"/>
              <a:gd name="connsiteX294" fmla="*/ 107537 w 605098"/>
              <a:gd name="connsiteY294" fmla="*/ 309826 h 532981"/>
              <a:gd name="connsiteX295" fmla="*/ 108802 w 605098"/>
              <a:gd name="connsiteY295" fmla="*/ 314877 h 532981"/>
              <a:gd name="connsiteX296" fmla="*/ 108043 w 605098"/>
              <a:gd name="connsiteY296" fmla="*/ 319171 h 532981"/>
              <a:gd name="connsiteX297" fmla="*/ 109562 w 605098"/>
              <a:gd name="connsiteY297" fmla="*/ 325991 h 532981"/>
              <a:gd name="connsiteX298" fmla="*/ 117659 w 605098"/>
              <a:gd name="connsiteY298" fmla="*/ 322455 h 532981"/>
              <a:gd name="connsiteX299" fmla="*/ 119431 w 605098"/>
              <a:gd name="connsiteY299" fmla="*/ 320939 h 532981"/>
              <a:gd name="connsiteX300" fmla="*/ 120696 w 605098"/>
              <a:gd name="connsiteY300" fmla="*/ 317908 h 532981"/>
              <a:gd name="connsiteX301" fmla="*/ 122720 w 605098"/>
              <a:gd name="connsiteY301" fmla="*/ 312351 h 532981"/>
              <a:gd name="connsiteX302" fmla="*/ 123226 w 605098"/>
              <a:gd name="connsiteY302" fmla="*/ 308310 h 532981"/>
              <a:gd name="connsiteX303" fmla="*/ 126516 w 605098"/>
              <a:gd name="connsiteY303" fmla="*/ 298964 h 532981"/>
              <a:gd name="connsiteX304" fmla="*/ 124239 w 605098"/>
              <a:gd name="connsiteY304" fmla="*/ 299217 h 532981"/>
              <a:gd name="connsiteX305" fmla="*/ 117406 w 605098"/>
              <a:gd name="connsiteY305" fmla="*/ 289619 h 532981"/>
              <a:gd name="connsiteX306" fmla="*/ 123733 w 605098"/>
              <a:gd name="connsiteY306" fmla="*/ 298207 h 532981"/>
              <a:gd name="connsiteX307" fmla="*/ 126516 w 605098"/>
              <a:gd name="connsiteY307" fmla="*/ 295176 h 532981"/>
              <a:gd name="connsiteX308" fmla="*/ 125757 w 605098"/>
              <a:gd name="connsiteY308" fmla="*/ 290629 h 532981"/>
              <a:gd name="connsiteX309" fmla="*/ 127781 w 605098"/>
              <a:gd name="connsiteY309" fmla="*/ 290376 h 532981"/>
              <a:gd name="connsiteX310" fmla="*/ 100452 w 605098"/>
              <a:gd name="connsiteY310" fmla="*/ 271938 h 532981"/>
              <a:gd name="connsiteX311" fmla="*/ 97415 w 605098"/>
              <a:gd name="connsiteY311" fmla="*/ 268149 h 532981"/>
              <a:gd name="connsiteX312" fmla="*/ 104754 w 605098"/>
              <a:gd name="connsiteY312" fmla="*/ 268907 h 532981"/>
              <a:gd name="connsiteX313" fmla="*/ 105513 w 605098"/>
              <a:gd name="connsiteY313" fmla="*/ 268907 h 532981"/>
              <a:gd name="connsiteX314" fmla="*/ 108296 w 605098"/>
              <a:gd name="connsiteY314" fmla="*/ 269664 h 532981"/>
              <a:gd name="connsiteX315" fmla="*/ 109055 w 605098"/>
              <a:gd name="connsiteY315" fmla="*/ 269917 h 532981"/>
              <a:gd name="connsiteX316" fmla="*/ 112092 w 605098"/>
              <a:gd name="connsiteY316" fmla="*/ 270927 h 532981"/>
              <a:gd name="connsiteX317" fmla="*/ 112345 w 605098"/>
              <a:gd name="connsiteY317" fmla="*/ 271180 h 532981"/>
              <a:gd name="connsiteX318" fmla="*/ 135626 w 605098"/>
              <a:gd name="connsiteY318" fmla="*/ 306289 h 532981"/>
              <a:gd name="connsiteX319" fmla="*/ 97415 w 605098"/>
              <a:gd name="connsiteY319" fmla="*/ 344430 h 532981"/>
              <a:gd name="connsiteX320" fmla="*/ 86028 w 605098"/>
              <a:gd name="connsiteY320" fmla="*/ 342662 h 532981"/>
              <a:gd name="connsiteX321" fmla="*/ 59204 w 605098"/>
              <a:gd name="connsiteY321" fmla="*/ 306289 h 532981"/>
              <a:gd name="connsiteX322" fmla="*/ 62241 w 605098"/>
              <a:gd name="connsiteY322" fmla="*/ 291387 h 532981"/>
              <a:gd name="connsiteX323" fmla="*/ 63759 w 605098"/>
              <a:gd name="connsiteY323" fmla="*/ 288103 h 532981"/>
              <a:gd name="connsiteX324" fmla="*/ 65783 w 605098"/>
              <a:gd name="connsiteY324" fmla="*/ 284820 h 532981"/>
              <a:gd name="connsiteX325" fmla="*/ 82485 w 605098"/>
              <a:gd name="connsiteY325" fmla="*/ 271180 h 532981"/>
              <a:gd name="connsiteX326" fmla="*/ 82991 w 605098"/>
              <a:gd name="connsiteY326" fmla="*/ 270927 h 532981"/>
              <a:gd name="connsiteX327" fmla="*/ 85775 w 605098"/>
              <a:gd name="connsiteY327" fmla="*/ 269917 h 532981"/>
              <a:gd name="connsiteX328" fmla="*/ 86534 w 605098"/>
              <a:gd name="connsiteY328" fmla="*/ 269664 h 532981"/>
              <a:gd name="connsiteX329" fmla="*/ 89317 w 605098"/>
              <a:gd name="connsiteY329" fmla="*/ 268907 h 532981"/>
              <a:gd name="connsiteX330" fmla="*/ 90076 w 605098"/>
              <a:gd name="connsiteY330" fmla="*/ 268907 h 532981"/>
              <a:gd name="connsiteX331" fmla="*/ 97415 w 605098"/>
              <a:gd name="connsiteY331" fmla="*/ 268149 h 532981"/>
              <a:gd name="connsiteX332" fmla="*/ 258379 w 605098"/>
              <a:gd name="connsiteY332" fmla="*/ 198378 h 532981"/>
              <a:gd name="connsiteX333" fmla="*/ 257873 w 605098"/>
              <a:gd name="connsiteY333" fmla="*/ 198883 h 532981"/>
              <a:gd name="connsiteX334" fmla="*/ 257367 w 605098"/>
              <a:gd name="connsiteY334" fmla="*/ 204951 h 532981"/>
              <a:gd name="connsiteX335" fmla="*/ 268248 w 605098"/>
              <a:gd name="connsiteY335" fmla="*/ 229728 h 532981"/>
              <a:gd name="connsiteX336" fmla="*/ 268501 w 605098"/>
              <a:gd name="connsiteY336" fmla="*/ 228969 h 532981"/>
              <a:gd name="connsiteX337" fmla="*/ 268248 w 605098"/>
              <a:gd name="connsiteY337" fmla="*/ 226441 h 532981"/>
              <a:gd name="connsiteX338" fmla="*/ 269007 w 605098"/>
              <a:gd name="connsiteY338" fmla="*/ 223660 h 532981"/>
              <a:gd name="connsiteX339" fmla="*/ 270525 w 605098"/>
              <a:gd name="connsiteY339" fmla="*/ 220626 h 532981"/>
              <a:gd name="connsiteX340" fmla="*/ 272044 w 605098"/>
              <a:gd name="connsiteY340" fmla="*/ 215317 h 532981"/>
              <a:gd name="connsiteX341" fmla="*/ 273056 w 605098"/>
              <a:gd name="connsiteY341" fmla="*/ 212283 h 532981"/>
              <a:gd name="connsiteX342" fmla="*/ 272044 w 605098"/>
              <a:gd name="connsiteY342" fmla="*/ 209249 h 532981"/>
              <a:gd name="connsiteX343" fmla="*/ 269007 w 605098"/>
              <a:gd name="connsiteY343" fmla="*/ 207732 h 532981"/>
              <a:gd name="connsiteX344" fmla="*/ 265971 w 605098"/>
              <a:gd name="connsiteY344" fmla="*/ 205962 h 532981"/>
              <a:gd name="connsiteX345" fmla="*/ 262934 w 605098"/>
              <a:gd name="connsiteY345" fmla="*/ 202170 h 532981"/>
              <a:gd name="connsiteX346" fmla="*/ 261669 w 605098"/>
              <a:gd name="connsiteY346" fmla="*/ 200653 h 532981"/>
              <a:gd name="connsiteX347" fmla="*/ 259644 w 605098"/>
              <a:gd name="connsiteY347" fmla="*/ 199136 h 532981"/>
              <a:gd name="connsiteX348" fmla="*/ 317090 w 605098"/>
              <a:gd name="connsiteY348" fmla="*/ 186716 h 532981"/>
              <a:gd name="connsiteX349" fmla="*/ 319610 w 605098"/>
              <a:gd name="connsiteY349" fmla="*/ 188757 h 532981"/>
              <a:gd name="connsiteX350" fmla="*/ 320366 w 605098"/>
              <a:gd name="connsiteY350" fmla="*/ 189267 h 532981"/>
              <a:gd name="connsiteX351" fmla="*/ 318854 w 605098"/>
              <a:gd name="connsiteY351" fmla="*/ 190033 h 532981"/>
              <a:gd name="connsiteX352" fmla="*/ 316838 w 605098"/>
              <a:gd name="connsiteY352" fmla="*/ 187226 h 532981"/>
              <a:gd name="connsiteX353" fmla="*/ 269513 w 605098"/>
              <a:gd name="connsiteY353" fmla="*/ 178658 h 532981"/>
              <a:gd name="connsiteX354" fmla="*/ 266730 w 605098"/>
              <a:gd name="connsiteY354" fmla="*/ 181439 h 532981"/>
              <a:gd name="connsiteX355" fmla="*/ 267742 w 605098"/>
              <a:gd name="connsiteY355" fmla="*/ 181186 h 532981"/>
              <a:gd name="connsiteX356" fmla="*/ 269513 w 605098"/>
              <a:gd name="connsiteY356" fmla="*/ 178658 h 532981"/>
              <a:gd name="connsiteX357" fmla="*/ 274068 w 605098"/>
              <a:gd name="connsiteY357" fmla="*/ 175624 h 532981"/>
              <a:gd name="connsiteX358" fmla="*/ 269766 w 605098"/>
              <a:gd name="connsiteY358" fmla="*/ 178658 h 532981"/>
              <a:gd name="connsiteX359" fmla="*/ 274068 w 605098"/>
              <a:gd name="connsiteY359" fmla="*/ 177141 h 532981"/>
              <a:gd name="connsiteX360" fmla="*/ 295072 w 605098"/>
              <a:gd name="connsiteY360" fmla="*/ 170567 h 532981"/>
              <a:gd name="connsiteX361" fmla="*/ 295831 w 605098"/>
              <a:gd name="connsiteY361" fmla="*/ 174360 h 532981"/>
              <a:gd name="connsiteX362" fmla="*/ 299627 w 605098"/>
              <a:gd name="connsiteY362" fmla="*/ 173854 h 532981"/>
              <a:gd name="connsiteX363" fmla="*/ 296590 w 605098"/>
              <a:gd name="connsiteY363" fmla="*/ 176635 h 532981"/>
              <a:gd name="connsiteX364" fmla="*/ 292541 w 605098"/>
              <a:gd name="connsiteY364" fmla="*/ 177899 h 532981"/>
              <a:gd name="connsiteX365" fmla="*/ 290517 w 605098"/>
              <a:gd name="connsiteY365" fmla="*/ 177646 h 532981"/>
              <a:gd name="connsiteX366" fmla="*/ 291782 w 605098"/>
              <a:gd name="connsiteY366" fmla="*/ 179163 h 532981"/>
              <a:gd name="connsiteX367" fmla="*/ 292288 w 605098"/>
              <a:gd name="connsiteY367" fmla="*/ 180933 h 532981"/>
              <a:gd name="connsiteX368" fmla="*/ 289504 w 605098"/>
              <a:gd name="connsiteY368" fmla="*/ 180933 h 532981"/>
              <a:gd name="connsiteX369" fmla="*/ 289251 w 605098"/>
              <a:gd name="connsiteY369" fmla="*/ 183967 h 532981"/>
              <a:gd name="connsiteX370" fmla="*/ 290264 w 605098"/>
              <a:gd name="connsiteY370" fmla="*/ 183967 h 532981"/>
              <a:gd name="connsiteX371" fmla="*/ 293806 w 605098"/>
              <a:gd name="connsiteY371" fmla="*/ 182450 h 532981"/>
              <a:gd name="connsiteX372" fmla="*/ 295325 w 605098"/>
              <a:gd name="connsiteY372" fmla="*/ 180680 h 532981"/>
              <a:gd name="connsiteX373" fmla="*/ 298108 w 605098"/>
              <a:gd name="connsiteY373" fmla="*/ 180175 h 532981"/>
              <a:gd name="connsiteX374" fmla="*/ 299374 w 605098"/>
              <a:gd name="connsiteY374" fmla="*/ 181944 h 532981"/>
              <a:gd name="connsiteX375" fmla="*/ 301145 w 605098"/>
              <a:gd name="connsiteY375" fmla="*/ 183208 h 532981"/>
              <a:gd name="connsiteX376" fmla="*/ 301145 w 605098"/>
              <a:gd name="connsiteY376" fmla="*/ 183967 h 532981"/>
              <a:gd name="connsiteX377" fmla="*/ 301651 w 605098"/>
              <a:gd name="connsiteY377" fmla="*/ 181944 h 532981"/>
              <a:gd name="connsiteX378" fmla="*/ 299374 w 605098"/>
              <a:gd name="connsiteY378" fmla="*/ 179669 h 532981"/>
              <a:gd name="connsiteX379" fmla="*/ 302916 w 605098"/>
              <a:gd name="connsiteY379" fmla="*/ 181439 h 532981"/>
              <a:gd name="connsiteX380" fmla="*/ 304182 w 605098"/>
              <a:gd name="connsiteY380" fmla="*/ 183967 h 532981"/>
              <a:gd name="connsiteX381" fmla="*/ 305700 w 605098"/>
              <a:gd name="connsiteY381" fmla="*/ 183461 h 532981"/>
              <a:gd name="connsiteX382" fmla="*/ 304435 w 605098"/>
              <a:gd name="connsiteY382" fmla="*/ 182197 h 532981"/>
              <a:gd name="connsiteX383" fmla="*/ 305447 w 605098"/>
              <a:gd name="connsiteY383" fmla="*/ 181692 h 532981"/>
              <a:gd name="connsiteX384" fmla="*/ 309749 w 605098"/>
              <a:gd name="connsiteY384" fmla="*/ 183461 h 532981"/>
              <a:gd name="connsiteX385" fmla="*/ 311267 w 605098"/>
              <a:gd name="connsiteY385" fmla="*/ 186748 h 532981"/>
              <a:gd name="connsiteX386" fmla="*/ 305194 w 605098"/>
              <a:gd name="connsiteY386" fmla="*/ 185737 h 532981"/>
              <a:gd name="connsiteX387" fmla="*/ 303928 w 605098"/>
              <a:gd name="connsiteY387" fmla="*/ 187001 h 532981"/>
              <a:gd name="connsiteX388" fmla="*/ 300133 w 605098"/>
              <a:gd name="connsiteY388" fmla="*/ 185989 h 532981"/>
              <a:gd name="connsiteX389" fmla="*/ 299627 w 605098"/>
              <a:gd name="connsiteY389" fmla="*/ 183967 h 532981"/>
              <a:gd name="connsiteX390" fmla="*/ 296084 w 605098"/>
              <a:gd name="connsiteY390" fmla="*/ 184220 h 532981"/>
              <a:gd name="connsiteX391" fmla="*/ 291276 w 605098"/>
              <a:gd name="connsiteY391" fmla="*/ 184978 h 532981"/>
              <a:gd name="connsiteX392" fmla="*/ 288492 w 605098"/>
              <a:gd name="connsiteY392" fmla="*/ 188012 h 532981"/>
              <a:gd name="connsiteX393" fmla="*/ 284950 w 605098"/>
              <a:gd name="connsiteY393" fmla="*/ 192563 h 532981"/>
              <a:gd name="connsiteX394" fmla="*/ 284443 w 605098"/>
              <a:gd name="connsiteY394" fmla="*/ 196355 h 532981"/>
              <a:gd name="connsiteX395" fmla="*/ 286721 w 605098"/>
              <a:gd name="connsiteY395" fmla="*/ 200147 h 532981"/>
              <a:gd name="connsiteX396" fmla="*/ 291276 w 605098"/>
              <a:gd name="connsiteY396" fmla="*/ 202423 h 532981"/>
              <a:gd name="connsiteX397" fmla="*/ 297855 w 605098"/>
              <a:gd name="connsiteY397" fmla="*/ 201664 h 532981"/>
              <a:gd name="connsiteX398" fmla="*/ 300639 w 605098"/>
              <a:gd name="connsiteY398" fmla="*/ 202676 h 532981"/>
              <a:gd name="connsiteX399" fmla="*/ 301145 w 605098"/>
              <a:gd name="connsiteY399" fmla="*/ 204951 h 532981"/>
              <a:gd name="connsiteX400" fmla="*/ 302157 w 605098"/>
              <a:gd name="connsiteY400" fmla="*/ 208743 h 532981"/>
              <a:gd name="connsiteX401" fmla="*/ 303422 w 605098"/>
              <a:gd name="connsiteY401" fmla="*/ 213800 h 532981"/>
              <a:gd name="connsiteX402" fmla="*/ 302663 w 605098"/>
              <a:gd name="connsiteY402" fmla="*/ 218098 h 532981"/>
              <a:gd name="connsiteX403" fmla="*/ 304435 w 605098"/>
              <a:gd name="connsiteY403" fmla="*/ 224924 h 532981"/>
              <a:gd name="connsiteX404" fmla="*/ 312279 w 605098"/>
              <a:gd name="connsiteY404" fmla="*/ 221384 h 532981"/>
              <a:gd name="connsiteX405" fmla="*/ 314051 w 605098"/>
              <a:gd name="connsiteY405" fmla="*/ 219615 h 532981"/>
              <a:gd name="connsiteX406" fmla="*/ 315316 w 605098"/>
              <a:gd name="connsiteY406" fmla="*/ 216834 h 532981"/>
              <a:gd name="connsiteX407" fmla="*/ 317593 w 605098"/>
              <a:gd name="connsiteY407" fmla="*/ 211272 h 532981"/>
              <a:gd name="connsiteX408" fmla="*/ 318099 w 605098"/>
              <a:gd name="connsiteY408" fmla="*/ 207226 h 532981"/>
              <a:gd name="connsiteX409" fmla="*/ 321136 w 605098"/>
              <a:gd name="connsiteY409" fmla="*/ 197872 h 532981"/>
              <a:gd name="connsiteX410" fmla="*/ 318859 w 605098"/>
              <a:gd name="connsiteY410" fmla="*/ 198125 h 532981"/>
              <a:gd name="connsiteX411" fmla="*/ 312026 w 605098"/>
              <a:gd name="connsiteY411" fmla="*/ 188518 h 532981"/>
              <a:gd name="connsiteX412" fmla="*/ 318606 w 605098"/>
              <a:gd name="connsiteY412" fmla="*/ 197114 h 532981"/>
              <a:gd name="connsiteX413" fmla="*/ 321136 w 605098"/>
              <a:gd name="connsiteY413" fmla="*/ 194080 h 532981"/>
              <a:gd name="connsiteX414" fmla="*/ 320377 w 605098"/>
              <a:gd name="connsiteY414" fmla="*/ 189276 h 532981"/>
              <a:gd name="connsiteX415" fmla="*/ 322401 w 605098"/>
              <a:gd name="connsiteY415" fmla="*/ 189023 h 532981"/>
              <a:gd name="connsiteX416" fmla="*/ 295072 w 605098"/>
              <a:gd name="connsiteY416" fmla="*/ 170567 h 532981"/>
              <a:gd name="connsiteX417" fmla="*/ 292035 w 605098"/>
              <a:gd name="connsiteY417" fmla="*/ 167028 h 532981"/>
              <a:gd name="connsiteX418" fmla="*/ 299374 w 605098"/>
              <a:gd name="connsiteY418" fmla="*/ 167786 h 532981"/>
              <a:gd name="connsiteX419" fmla="*/ 300133 w 605098"/>
              <a:gd name="connsiteY419" fmla="*/ 167786 h 532981"/>
              <a:gd name="connsiteX420" fmla="*/ 303169 w 605098"/>
              <a:gd name="connsiteY420" fmla="*/ 168545 h 532981"/>
              <a:gd name="connsiteX421" fmla="*/ 303675 w 605098"/>
              <a:gd name="connsiteY421" fmla="*/ 168798 h 532981"/>
              <a:gd name="connsiteX422" fmla="*/ 306712 w 605098"/>
              <a:gd name="connsiteY422" fmla="*/ 169809 h 532981"/>
              <a:gd name="connsiteX423" fmla="*/ 306965 w 605098"/>
              <a:gd name="connsiteY423" fmla="*/ 170062 h 532981"/>
              <a:gd name="connsiteX424" fmla="*/ 330246 w 605098"/>
              <a:gd name="connsiteY424" fmla="*/ 205204 h 532981"/>
              <a:gd name="connsiteX425" fmla="*/ 292035 w 605098"/>
              <a:gd name="connsiteY425" fmla="*/ 243380 h 532981"/>
              <a:gd name="connsiteX426" fmla="*/ 280648 w 605098"/>
              <a:gd name="connsiteY426" fmla="*/ 241610 h 532981"/>
              <a:gd name="connsiteX427" fmla="*/ 253824 w 605098"/>
              <a:gd name="connsiteY427" fmla="*/ 205204 h 532981"/>
              <a:gd name="connsiteX428" fmla="*/ 256861 w 605098"/>
              <a:gd name="connsiteY428" fmla="*/ 190287 h 532981"/>
              <a:gd name="connsiteX429" fmla="*/ 258379 w 605098"/>
              <a:gd name="connsiteY429" fmla="*/ 187001 h 532981"/>
              <a:gd name="connsiteX430" fmla="*/ 260403 w 605098"/>
              <a:gd name="connsiteY430" fmla="*/ 183714 h 532981"/>
              <a:gd name="connsiteX431" fmla="*/ 277105 w 605098"/>
              <a:gd name="connsiteY431" fmla="*/ 170062 h 532981"/>
              <a:gd name="connsiteX432" fmla="*/ 277358 w 605098"/>
              <a:gd name="connsiteY432" fmla="*/ 169809 h 532981"/>
              <a:gd name="connsiteX433" fmla="*/ 280395 w 605098"/>
              <a:gd name="connsiteY433" fmla="*/ 168798 h 532981"/>
              <a:gd name="connsiteX434" fmla="*/ 281154 w 605098"/>
              <a:gd name="connsiteY434" fmla="*/ 168545 h 532981"/>
              <a:gd name="connsiteX435" fmla="*/ 283937 w 605098"/>
              <a:gd name="connsiteY435" fmla="*/ 167786 h 532981"/>
              <a:gd name="connsiteX436" fmla="*/ 284696 w 605098"/>
              <a:gd name="connsiteY436" fmla="*/ 167786 h 532981"/>
              <a:gd name="connsiteX437" fmla="*/ 292035 w 605098"/>
              <a:gd name="connsiteY437" fmla="*/ 167028 h 532981"/>
              <a:gd name="connsiteX438" fmla="*/ 605098 w 605098"/>
              <a:gd name="connsiteY438" fmla="*/ 0 h 532981"/>
              <a:gd name="connsiteX439" fmla="*/ 592192 w 605098"/>
              <a:gd name="connsiteY439" fmla="*/ 217322 h 532981"/>
              <a:gd name="connsiteX440" fmla="*/ 525133 w 605098"/>
              <a:gd name="connsiteY440" fmla="*/ 178659 h 532981"/>
              <a:gd name="connsiteX441" fmla="*/ 359888 w 605098"/>
              <a:gd name="connsiteY441" fmla="*/ 464462 h 532981"/>
              <a:gd name="connsiteX442" fmla="*/ 341162 w 605098"/>
              <a:gd name="connsiteY442" fmla="*/ 449805 h 532981"/>
              <a:gd name="connsiteX443" fmla="*/ 336353 w 605098"/>
              <a:gd name="connsiteY443" fmla="*/ 448289 h 532981"/>
              <a:gd name="connsiteX444" fmla="*/ 331545 w 605098"/>
              <a:gd name="connsiteY444" fmla="*/ 447026 h 532981"/>
              <a:gd name="connsiteX445" fmla="*/ 312060 w 605098"/>
              <a:gd name="connsiteY445" fmla="*/ 447278 h 532981"/>
              <a:gd name="connsiteX446" fmla="*/ 307505 w 605098"/>
              <a:gd name="connsiteY446" fmla="*/ 448542 h 532981"/>
              <a:gd name="connsiteX447" fmla="*/ 303203 w 605098"/>
              <a:gd name="connsiteY447" fmla="*/ 450058 h 532981"/>
              <a:gd name="connsiteX448" fmla="*/ 299154 w 605098"/>
              <a:gd name="connsiteY448" fmla="*/ 452585 h 532981"/>
              <a:gd name="connsiteX449" fmla="*/ 279922 w 605098"/>
              <a:gd name="connsiteY449" fmla="*/ 267103 h 532981"/>
              <a:gd name="connsiteX450" fmla="*/ 196414 w 605098"/>
              <a:gd name="connsiteY450" fmla="*/ 425041 h 532981"/>
              <a:gd name="connsiteX451" fmla="*/ 178700 w 605098"/>
              <a:gd name="connsiteY451" fmla="*/ 411648 h 532981"/>
              <a:gd name="connsiteX452" fmla="*/ 174145 w 605098"/>
              <a:gd name="connsiteY452" fmla="*/ 410131 h 532981"/>
              <a:gd name="connsiteX453" fmla="*/ 169337 w 605098"/>
              <a:gd name="connsiteY453" fmla="*/ 408868 h 532981"/>
              <a:gd name="connsiteX454" fmla="*/ 164276 w 605098"/>
              <a:gd name="connsiteY454" fmla="*/ 408363 h 532981"/>
              <a:gd name="connsiteX455" fmla="*/ 254870 w 605098"/>
              <a:gd name="connsiteY455" fmla="*/ 236779 h 532981"/>
              <a:gd name="connsiteX456" fmla="*/ 277645 w 605098"/>
              <a:gd name="connsiteY456" fmla="*/ 251689 h 532981"/>
              <a:gd name="connsiteX457" fmla="*/ 292069 w 605098"/>
              <a:gd name="connsiteY457" fmla="*/ 253963 h 532981"/>
              <a:gd name="connsiteX458" fmla="*/ 314591 w 605098"/>
              <a:gd name="connsiteY458" fmla="*/ 248151 h 532981"/>
              <a:gd name="connsiteX459" fmla="*/ 333823 w 605098"/>
              <a:gd name="connsiteY459" fmla="*/ 436665 h 532981"/>
              <a:gd name="connsiteX460" fmla="*/ 493754 w 605098"/>
              <a:gd name="connsiteY460" fmla="*/ 160464 h 532981"/>
              <a:gd name="connsiteX461" fmla="*/ 423404 w 605098"/>
              <a:gd name="connsiteY461" fmla="*/ 120032 h 532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</a:cxnLst>
            <a:rect l="l" t="t" r="r" b="b"/>
            <a:pathLst>
              <a:path w="605098" h="532981">
                <a:moveTo>
                  <a:pt x="288512" y="487979"/>
                </a:moveTo>
                <a:cubicBezTo>
                  <a:pt x="288512" y="487979"/>
                  <a:pt x="288512" y="488232"/>
                  <a:pt x="288259" y="488737"/>
                </a:cubicBezTo>
                <a:cubicBezTo>
                  <a:pt x="288005" y="490507"/>
                  <a:pt x="287752" y="492530"/>
                  <a:pt x="287752" y="494552"/>
                </a:cubicBezTo>
                <a:cubicBezTo>
                  <a:pt x="287752" y="504412"/>
                  <a:pt x="291803" y="513261"/>
                  <a:pt x="298385" y="519329"/>
                </a:cubicBezTo>
                <a:cubicBezTo>
                  <a:pt x="298385" y="519076"/>
                  <a:pt x="298385" y="518823"/>
                  <a:pt x="298638" y="518570"/>
                </a:cubicBezTo>
                <a:cubicBezTo>
                  <a:pt x="298638" y="518570"/>
                  <a:pt x="299397" y="517306"/>
                  <a:pt x="298385" y="516042"/>
                </a:cubicBezTo>
                <a:cubicBezTo>
                  <a:pt x="298385" y="516042"/>
                  <a:pt x="299397" y="514778"/>
                  <a:pt x="299397" y="513261"/>
                </a:cubicBezTo>
                <a:cubicBezTo>
                  <a:pt x="299397" y="513261"/>
                  <a:pt x="298385" y="510480"/>
                  <a:pt x="300663" y="510227"/>
                </a:cubicBezTo>
                <a:cubicBezTo>
                  <a:pt x="300663" y="510227"/>
                  <a:pt x="303701" y="510227"/>
                  <a:pt x="302182" y="504918"/>
                </a:cubicBezTo>
                <a:cubicBezTo>
                  <a:pt x="302182" y="504918"/>
                  <a:pt x="302182" y="503401"/>
                  <a:pt x="303195" y="501884"/>
                </a:cubicBezTo>
                <a:cubicBezTo>
                  <a:pt x="303195" y="501884"/>
                  <a:pt x="304460" y="498597"/>
                  <a:pt x="302182" y="499103"/>
                </a:cubicBezTo>
                <a:cubicBezTo>
                  <a:pt x="302182" y="499103"/>
                  <a:pt x="301676" y="497333"/>
                  <a:pt x="299144" y="497333"/>
                </a:cubicBezTo>
                <a:cubicBezTo>
                  <a:pt x="299144" y="497333"/>
                  <a:pt x="297625" y="495564"/>
                  <a:pt x="296359" y="495564"/>
                </a:cubicBezTo>
                <a:cubicBezTo>
                  <a:pt x="296359" y="495564"/>
                  <a:pt x="295853" y="491013"/>
                  <a:pt x="293068" y="492024"/>
                </a:cubicBezTo>
                <a:cubicBezTo>
                  <a:pt x="293068" y="492024"/>
                  <a:pt x="292815" y="490254"/>
                  <a:pt x="291803" y="490254"/>
                </a:cubicBezTo>
                <a:cubicBezTo>
                  <a:pt x="291803" y="490254"/>
                  <a:pt x="291043" y="488485"/>
                  <a:pt x="290031" y="488990"/>
                </a:cubicBezTo>
                <a:close/>
                <a:moveTo>
                  <a:pt x="347474" y="476387"/>
                </a:moveTo>
                <a:cubicBezTo>
                  <a:pt x="347978" y="477395"/>
                  <a:pt x="349742" y="478403"/>
                  <a:pt x="349742" y="478403"/>
                </a:cubicBezTo>
                <a:cubicBezTo>
                  <a:pt x="349994" y="478907"/>
                  <a:pt x="350246" y="478907"/>
                  <a:pt x="350498" y="479159"/>
                </a:cubicBezTo>
                <a:lnTo>
                  <a:pt x="349238" y="479915"/>
                </a:lnTo>
                <a:lnTo>
                  <a:pt x="346970" y="476891"/>
                </a:lnTo>
                <a:close/>
                <a:moveTo>
                  <a:pt x="299904" y="468512"/>
                </a:moveTo>
                <a:cubicBezTo>
                  <a:pt x="298891" y="469270"/>
                  <a:pt x="297878" y="470281"/>
                  <a:pt x="297119" y="471040"/>
                </a:cubicBezTo>
                <a:cubicBezTo>
                  <a:pt x="297372" y="471040"/>
                  <a:pt x="297625" y="470787"/>
                  <a:pt x="297878" y="470787"/>
                </a:cubicBezTo>
                <a:cubicBezTo>
                  <a:pt x="297878" y="470787"/>
                  <a:pt x="301169" y="470281"/>
                  <a:pt x="299904" y="468512"/>
                </a:cubicBezTo>
                <a:close/>
                <a:moveTo>
                  <a:pt x="304207" y="465225"/>
                </a:moveTo>
                <a:cubicBezTo>
                  <a:pt x="302688" y="466236"/>
                  <a:pt x="301422" y="467248"/>
                  <a:pt x="299904" y="468259"/>
                </a:cubicBezTo>
                <a:cubicBezTo>
                  <a:pt x="300663" y="468512"/>
                  <a:pt x="303954" y="468512"/>
                  <a:pt x="304207" y="466742"/>
                </a:cubicBezTo>
                <a:close/>
                <a:moveTo>
                  <a:pt x="325472" y="460421"/>
                </a:moveTo>
                <a:cubicBezTo>
                  <a:pt x="322687" y="462950"/>
                  <a:pt x="325978" y="464214"/>
                  <a:pt x="325978" y="464214"/>
                </a:cubicBezTo>
                <a:cubicBezTo>
                  <a:pt x="327244" y="464972"/>
                  <a:pt x="329775" y="463455"/>
                  <a:pt x="329775" y="463455"/>
                </a:cubicBezTo>
                <a:cubicBezTo>
                  <a:pt x="330788" y="464719"/>
                  <a:pt x="326738" y="466236"/>
                  <a:pt x="326738" y="466236"/>
                </a:cubicBezTo>
                <a:cubicBezTo>
                  <a:pt x="324712" y="466489"/>
                  <a:pt x="322940" y="467753"/>
                  <a:pt x="322940" y="467753"/>
                </a:cubicBezTo>
                <a:cubicBezTo>
                  <a:pt x="321928" y="466236"/>
                  <a:pt x="320915" y="467248"/>
                  <a:pt x="320915" y="467248"/>
                </a:cubicBezTo>
                <a:cubicBezTo>
                  <a:pt x="320156" y="468512"/>
                  <a:pt x="322181" y="469017"/>
                  <a:pt x="322181" y="469017"/>
                </a:cubicBezTo>
                <a:cubicBezTo>
                  <a:pt x="323447" y="469270"/>
                  <a:pt x="323194" y="470029"/>
                  <a:pt x="322687" y="470534"/>
                </a:cubicBezTo>
                <a:cubicBezTo>
                  <a:pt x="322181" y="471040"/>
                  <a:pt x="319903" y="470534"/>
                  <a:pt x="319903" y="470534"/>
                </a:cubicBezTo>
                <a:cubicBezTo>
                  <a:pt x="318637" y="471293"/>
                  <a:pt x="319396" y="473568"/>
                  <a:pt x="319396" y="473568"/>
                </a:cubicBezTo>
                <a:lnTo>
                  <a:pt x="320662" y="473568"/>
                </a:lnTo>
                <a:cubicBezTo>
                  <a:pt x="323953" y="474579"/>
                  <a:pt x="324206" y="472051"/>
                  <a:pt x="324206" y="472051"/>
                </a:cubicBezTo>
                <a:cubicBezTo>
                  <a:pt x="325219" y="472051"/>
                  <a:pt x="325472" y="470281"/>
                  <a:pt x="325472" y="470281"/>
                </a:cubicBezTo>
                <a:cubicBezTo>
                  <a:pt x="326485" y="471293"/>
                  <a:pt x="328510" y="470029"/>
                  <a:pt x="328510" y="470029"/>
                </a:cubicBezTo>
                <a:cubicBezTo>
                  <a:pt x="328510" y="470534"/>
                  <a:pt x="329522" y="471546"/>
                  <a:pt x="329522" y="471546"/>
                </a:cubicBezTo>
                <a:lnTo>
                  <a:pt x="331548" y="472809"/>
                </a:lnTo>
                <a:lnTo>
                  <a:pt x="331294" y="473821"/>
                </a:lnTo>
                <a:cubicBezTo>
                  <a:pt x="331294" y="473821"/>
                  <a:pt x="330029" y="473063"/>
                  <a:pt x="331548" y="472810"/>
                </a:cubicBezTo>
                <a:lnTo>
                  <a:pt x="331548" y="472809"/>
                </a:lnTo>
                <a:lnTo>
                  <a:pt x="331801" y="471798"/>
                </a:lnTo>
                <a:cubicBezTo>
                  <a:pt x="328003" y="470029"/>
                  <a:pt x="329522" y="469523"/>
                  <a:pt x="329522" y="469523"/>
                </a:cubicBezTo>
                <a:cubicBezTo>
                  <a:pt x="330282" y="470534"/>
                  <a:pt x="333066" y="471040"/>
                  <a:pt x="333066" y="471040"/>
                </a:cubicBezTo>
                <a:cubicBezTo>
                  <a:pt x="333320" y="473315"/>
                  <a:pt x="334332" y="473568"/>
                  <a:pt x="334332" y="473568"/>
                </a:cubicBezTo>
                <a:cubicBezTo>
                  <a:pt x="335598" y="474074"/>
                  <a:pt x="335851" y="473063"/>
                  <a:pt x="335851" y="473063"/>
                </a:cubicBezTo>
                <a:cubicBezTo>
                  <a:pt x="334839" y="472810"/>
                  <a:pt x="334585" y="471798"/>
                  <a:pt x="334585" y="471798"/>
                </a:cubicBezTo>
                <a:cubicBezTo>
                  <a:pt x="334332" y="470787"/>
                  <a:pt x="335851" y="471546"/>
                  <a:pt x="335851" y="471546"/>
                </a:cubicBezTo>
                <a:cubicBezTo>
                  <a:pt x="337117" y="473568"/>
                  <a:pt x="340155" y="473315"/>
                  <a:pt x="340155" y="473315"/>
                </a:cubicBezTo>
                <a:cubicBezTo>
                  <a:pt x="341927" y="473063"/>
                  <a:pt x="341420" y="476602"/>
                  <a:pt x="341420" y="476602"/>
                </a:cubicBezTo>
                <a:cubicBezTo>
                  <a:pt x="339395" y="477866"/>
                  <a:pt x="335345" y="475591"/>
                  <a:pt x="335345" y="475591"/>
                </a:cubicBezTo>
                <a:cubicBezTo>
                  <a:pt x="335851" y="476602"/>
                  <a:pt x="334332" y="476855"/>
                  <a:pt x="334332" y="476855"/>
                </a:cubicBezTo>
                <a:cubicBezTo>
                  <a:pt x="332560" y="475085"/>
                  <a:pt x="330282" y="475844"/>
                  <a:pt x="330282" y="475844"/>
                </a:cubicBezTo>
                <a:cubicBezTo>
                  <a:pt x="330788" y="474832"/>
                  <a:pt x="330029" y="473568"/>
                  <a:pt x="330029" y="473568"/>
                </a:cubicBezTo>
                <a:cubicBezTo>
                  <a:pt x="328510" y="473315"/>
                  <a:pt x="326485" y="474074"/>
                  <a:pt x="326485" y="474074"/>
                </a:cubicBezTo>
                <a:cubicBezTo>
                  <a:pt x="324712" y="474579"/>
                  <a:pt x="321421" y="474832"/>
                  <a:pt x="321421" y="474832"/>
                </a:cubicBezTo>
                <a:cubicBezTo>
                  <a:pt x="319903" y="474832"/>
                  <a:pt x="318890" y="477866"/>
                  <a:pt x="318890" y="477866"/>
                </a:cubicBezTo>
                <a:cubicBezTo>
                  <a:pt x="315346" y="479383"/>
                  <a:pt x="315093" y="482417"/>
                  <a:pt x="315093" y="482417"/>
                </a:cubicBezTo>
                <a:cubicBezTo>
                  <a:pt x="315093" y="484187"/>
                  <a:pt x="314840" y="485956"/>
                  <a:pt x="314840" y="485956"/>
                </a:cubicBezTo>
                <a:cubicBezTo>
                  <a:pt x="313574" y="487979"/>
                  <a:pt x="316865" y="490002"/>
                  <a:pt x="316865" y="490002"/>
                </a:cubicBezTo>
                <a:cubicBezTo>
                  <a:pt x="318890" y="493794"/>
                  <a:pt x="321675" y="492024"/>
                  <a:pt x="321675" y="492024"/>
                </a:cubicBezTo>
                <a:cubicBezTo>
                  <a:pt x="323700" y="493035"/>
                  <a:pt x="328003" y="491266"/>
                  <a:pt x="328003" y="491266"/>
                </a:cubicBezTo>
                <a:cubicBezTo>
                  <a:pt x="328510" y="493035"/>
                  <a:pt x="331041" y="492530"/>
                  <a:pt x="331041" y="492530"/>
                </a:cubicBezTo>
                <a:cubicBezTo>
                  <a:pt x="331801" y="493035"/>
                  <a:pt x="331548" y="494552"/>
                  <a:pt x="331548" y="494552"/>
                </a:cubicBezTo>
                <a:cubicBezTo>
                  <a:pt x="330282" y="496575"/>
                  <a:pt x="332560" y="498597"/>
                  <a:pt x="332560" y="498597"/>
                </a:cubicBezTo>
                <a:cubicBezTo>
                  <a:pt x="335851" y="502390"/>
                  <a:pt x="333573" y="503401"/>
                  <a:pt x="333573" y="503401"/>
                </a:cubicBezTo>
                <a:cubicBezTo>
                  <a:pt x="331294" y="505676"/>
                  <a:pt x="332813" y="507699"/>
                  <a:pt x="332813" y="507699"/>
                </a:cubicBezTo>
                <a:cubicBezTo>
                  <a:pt x="334585" y="511491"/>
                  <a:pt x="334585" y="514525"/>
                  <a:pt x="334585" y="514525"/>
                </a:cubicBezTo>
                <a:cubicBezTo>
                  <a:pt x="340408" y="515536"/>
                  <a:pt x="342433" y="511239"/>
                  <a:pt x="342433" y="511239"/>
                </a:cubicBezTo>
                <a:cubicBezTo>
                  <a:pt x="344205" y="511239"/>
                  <a:pt x="344205" y="509469"/>
                  <a:pt x="344205" y="509469"/>
                </a:cubicBezTo>
                <a:cubicBezTo>
                  <a:pt x="344205" y="507446"/>
                  <a:pt x="345471" y="506688"/>
                  <a:pt x="345471" y="506688"/>
                </a:cubicBezTo>
                <a:cubicBezTo>
                  <a:pt x="348256" y="504665"/>
                  <a:pt x="347749" y="501126"/>
                  <a:pt x="347749" y="501126"/>
                </a:cubicBezTo>
                <a:cubicBezTo>
                  <a:pt x="347496" y="498850"/>
                  <a:pt x="348256" y="496828"/>
                  <a:pt x="348256" y="496828"/>
                </a:cubicBezTo>
                <a:cubicBezTo>
                  <a:pt x="351547" y="493035"/>
                  <a:pt x="351293" y="487473"/>
                  <a:pt x="351293" y="487473"/>
                </a:cubicBezTo>
                <a:cubicBezTo>
                  <a:pt x="350028" y="488232"/>
                  <a:pt x="349015" y="487726"/>
                  <a:pt x="349015" y="487726"/>
                </a:cubicBezTo>
                <a:cubicBezTo>
                  <a:pt x="345977" y="484692"/>
                  <a:pt x="342180" y="478119"/>
                  <a:pt x="342180" y="478119"/>
                </a:cubicBezTo>
                <a:cubicBezTo>
                  <a:pt x="345977" y="479636"/>
                  <a:pt x="348762" y="486715"/>
                  <a:pt x="348762" y="486715"/>
                </a:cubicBezTo>
                <a:cubicBezTo>
                  <a:pt x="350787" y="485704"/>
                  <a:pt x="351547" y="483934"/>
                  <a:pt x="351547" y="483934"/>
                </a:cubicBezTo>
                <a:cubicBezTo>
                  <a:pt x="353572" y="482164"/>
                  <a:pt x="351293" y="479636"/>
                  <a:pt x="350787" y="479130"/>
                </a:cubicBezTo>
                <a:cubicBezTo>
                  <a:pt x="351293" y="479130"/>
                  <a:pt x="352053" y="479130"/>
                  <a:pt x="352559" y="478877"/>
                </a:cubicBezTo>
                <a:cubicBezTo>
                  <a:pt x="347496" y="468765"/>
                  <a:pt x="337370" y="461433"/>
                  <a:pt x="325472" y="460421"/>
                </a:cubicBezTo>
                <a:close/>
                <a:moveTo>
                  <a:pt x="322181" y="456629"/>
                </a:moveTo>
                <a:cubicBezTo>
                  <a:pt x="324712" y="456629"/>
                  <a:pt x="327244" y="456882"/>
                  <a:pt x="329775" y="457388"/>
                </a:cubicBezTo>
                <a:cubicBezTo>
                  <a:pt x="329775" y="457388"/>
                  <a:pt x="330029" y="457388"/>
                  <a:pt x="330282" y="457388"/>
                </a:cubicBezTo>
                <a:cubicBezTo>
                  <a:pt x="331294" y="457640"/>
                  <a:pt x="332307" y="457893"/>
                  <a:pt x="333320" y="458146"/>
                </a:cubicBezTo>
                <a:cubicBezTo>
                  <a:pt x="333573" y="458399"/>
                  <a:pt x="333826" y="458399"/>
                  <a:pt x="333826" y="458399"/>
                </a:cubicBezTo>
                <a:cubicBezTo>
                  <a:pt x="334839" y="458652"/>
                  <a:pt x="336104" y="459157"/>
                  <a:pt x="336864" y="459663"/>
                </a:cubicBezTo>
                <a:cubicBezTo>
                  <a:pt x="337117" y="459663"/>
                  <a:pt x="337117" y="459663"/>
                  <a:pt x="337370" y="459663"/>
                </a:cubicBezTo>
                <a:cubicBezTo>
                  <a:pt x="351040" y="465478"/>
                  <a:pt x="360660" y="479130"/>
                  <a:pt x="360660" y="494805"/>
                </a:cubicBezTo>
                <a:cubicBezTo>
                  <a:pt x="360660" y="516042"/>
                  <a:pt x="343446" y="532981"/>
                  <a:pt x="322181" y="532981"/>
                </a:cubicBezTo>
                <a:cubicBezTo>
                  <a:pt x="318384" y="532981"/>
                  <a:pt x="314586" y="532475"/>
                  <a:pt x="310789" y="531211"/>
                </a:cubicBezTo>
                <a:cubicBezTo>
                  <a:pt x="295347" y="526408"/>
                  <a:pt x="283955" y="511997"/>
                  <a:pt x="283955" y="494805"/>
                </a:cubicBezTo>
                <a:cubicBezTo>
                  <a:pt x="283955" y="489496"/>
                  <a:pt x="285221" y="484439"/>
                  <a:pt x="286993" y="479889"/>
                </a:cubicBezTo>
                <a:cubicBezTo>
                  <a:pt x="287499" y="478877"/>
                  <a:pt x="288005" y="477613"/>
                  <a:pt x="288512" y="476602"/>
                </a:cubicBezTo>
                <a:cubicBezTo>
                  <a:pt x="288512" y="476602"/>
                  <a:pt x="288765" y="476602"/>
                  <a:pt x="288765" y="476602"/>
                </a:cubicBezTo>
                <a:cubicBezTo>
                  <a:pt x="289271" y="475591"/>
                  <a:pt x="289777" y="474579"/>
                  <a:pt x="290537" y="473568"/>
                </a:cubicBezTo>
                <a:cubicBezTo>
                  <a:pt x="294587" y="467500"/>
                  <a:pt x="300410" y="462697"/>
                  <a:pt x="307245" y="459663"/>
                </a:cubicBezTo>
                <a:cubicBezTo>
                  <a:pt x="307498" y="459663"/>
                  <a:pt x="307498" y="459663"/>
                  <a:pt x="307751" y="459410"/>
                </a:cubicBezTo>
                <a:cubicBezTo>
                  <a:pt x="308764" y="459157"/>
                  <a:pt x="309776" y="458652"/>
                  <a:pt x="310536" y="458399"/>
                </a:cubicBezTo>
                <a:cubicBezTo>
                  <a:pt x="310789" y="458399"/>
                  <a:pt x="311042" y="458399"/>
                  <a:pt x="311295" y="458146"/>
                </a:cubicBezTo>
                <a:cubicBezTo>
                  <a:pt x="312308" y="457893"/>
                  <a:pt x="313321" y="457640"/>
                  <a:pt x="314080" y="457388"/>
                </a:cubicBezTo>
                <a:cubicBezTo>
                  <a:pt x="314586" y="457388"/>
                  <a:pt x="314840" y="457388"/>
                  <a:pt x="315093" y="457388"/>
                </a:cubicBezTo>
                <a:cubicBezTo>
                  <a:pt x="317371" y="456882"/>
                  <a:pt x="319903" y="456629"/>
                  <a:pt x="322181" y="456629"/>
                </a:cubicBezTo>
                <a:close/>
                <a:moveTo>
                  <a:pt x="126027" y="449803"/>
                </a:moveTo>
                <a:cubicBezTo>
                  <a:pt x="126027" y="449803"/>
                  <a:pt x="126027" y="450056"/>
                  <a:pt x="125774" y="450561"/>
                </a:cubicBezTo>
                <a:cubicBezTo>
                  <a:pt x="125521" y="452331"/>
                  <a:pt x="125268" y="454353"/>
                  <a:pt x="125268" y="456376"/>
                </a:cubicBezTo>
                <a:cubicBezTo>
                  <a:pt x="125268" y="465984"/>
                  <a:pt x="129317" y="474832"/>
                  <a:pt x="135896" y="481153"/>
                </a:cubicBezTo>
                <a:cubicBezTo>
                  <a:pt x="135896" y="480900"/>
                  <a:pt x="136149" y="480647"/>
                  <a:pt x="136149" y="480394"/>
                </a:cubicBezTo>
                <a:cubicBezTo>
                  <a:pt x="136149" y="480394"/>
                  <a:pt x="136908" y="478877"/>
                  <a:pt x="136149" y="477866"/>
                </a:cubicBezTo>
                <a:cubicBezTo>
                  <a:pt x="136149" y="477866"/>
                  <a:pt x="136908" y="476602"/>
                  <a:pt x="136908" y="475085"/>
                </a:cubicBezTo>
                <a:cubicBezTo>
                  <a:pt x="136908" y="475085"/>
                  <a:pt x="136149" y="472304"/>
                  <a:pt x="138173" y="472051"/>
                </a:cubicBezTo>
                <a:cubicBezTo>
                  <a:pt x="138173" y="472051"/>
                  <a:pt x="141463" y="472051"/>
                  <a:pt x="139945" y="466742"/>
                </a:cubicBezTo>
                <a:cubicBezTo>
                  <a:pt x="139945" y="466742"/>
                  <a:pt x="139692" y="465225"/>
                  <a:pt x="140957" y="463708"/>
                </a:cubicBezTo>
                <a:cubicBezTo>
                  <a:pt x="140957" y="463708"/>
                  <a:pt x="141969" y="460421"/>
                  <a:pt x="139692" y="460927"/>
                </a:cubicBezTo>
                <a:cubicBezTo>
                  <a:pt x="139692" y="460927"/>
                  <a:pt x="139186" y="459157"/>
                  <a:pt x="136655" y="459157"/>
                </a:cubicBezTo>
                <a:cubicBezTo>
                  <a:pt x="136655" y="459157"/>
                  <a:pt x="135137" y="457388"/>
                  <a:pt x="133872" y="457388"/>
                </a:cubicBezTo>
                <a:cubicBezTo>
                  <a:pt x="133872" y="457388"/>
                  <a:pt x="133365" y="452837"/>
                  <a:pt x="130835" y="453848"/>
                </a:cubicBezTo>
                <a:cubicBezTo>
                  <a:pt x="130835" y="453848"/>
                  <a:pt x="130329" y="451825"/>
                  <a:pt x="129317" y="452078"/>
                </a:cubicBezTo>
                <a:cubicBezTo>
                  <a:pt x="129317" y="452078"/>
                  <a:pt x="128810" y="450308"/>
                  <a:pt x="127545" y="450814"/>
                </a:cubicBezTo>
                <a:close/>
                <a:moveTo>
                  <a:pt x="184995" y="438212"/>
                </a:moveTo>
                <a:cubicBezTo>
                  <a:pt x="185505" y="439211"/>
                  <a:pt x="187292" y="440209"/>
                  <a:pt x="187292" y="440209"/>
                </a:cubicBezTo>
                <a:cubicBezTo>
                  <a:pt x="187547" y="440459"/>
                  <a:pt x="187802" y="440709"/>
                  <a:pt x="188057" y="440709"/>
                </a:cubicBezTo>
                <a:lnTo>
                  <a:pt x="186781" y="441458"/>
                </a:lnTo>
                <a:lnTo>
                  <a:pt x="184740" y="438711"/>
                </a:lnTo>
                <a:close/>
                <a:moveTo>
                  <a:pt x="141969" y="427049"/>
                </a:moveTo>
                <a:cubicBezTo>
                  <a:pt x="140451" y="427807"/>
                  <a:pt x="138933" y="428819"/>
                  <a:pt x="137414" y="430083"/>
                </a:cubicBezTo>
                <a:cubicBezTo>
                  <a:pt x="136402" y="431094"/>
                  <a:pt x="135390" y="431852"/>
                  <a:pt x="134631" y="432864"/>
                </a:cubicBezTo>
                <a:cubicBezTo>
                  <a:pt x="134884" y="432611"/>
                  <a:pt x="135137" y="432611"/>
                  <a:pt x="135643" y="432611"/>
                </a:cubicBezTo>
                <a:cubicBezTo>
                  <a:pt x="135643" y="432611"/>
                  <a:pt x="138680" y="432105"/>
                  <a:pt x="137414" y="430083"/>
                </a:cubicBezTo>
                <a:cubicBezTo>
                  <a:pt x="138426" y="430083"/>
                  <a:pt x="141716" y="430335"/>
                  <a:pt x="141716" y="428566"/>
                </a:cubicBezTo>
                <a:close/>
                <a:moveTo>
                  <a:pt x="162973" y="422245"/>
                </a:moveTo>
                <a:cubicBezTo>
                  <a:pt x="160189" y="424773"/>
                  <a:pt x="163732" y="426038"/>
                  <a:pt x="163732" y="426038"/>
                </a:cubicBezTo>
                <a:cubicBezTo>
                  <a:pt x="164744" y="426796"/>
                  <a:pt x="167275" y="425279"/>
                  <a:pt x="167275" y="425279"/>
                </a:cubicBezTo>
                <a:cubicBezTo>
                  <a:pt x="168287" y="426543"/>
                  <a:pt x="164491" y="428060"/>
                  <a:pt x="164491" y="428060"/>
                </a:cubicBezTo>
                <a:cubicBezTo>
                  <a:pt x="162213" y="428313"/>
                  <a:pt x="160442" y="429577"/>
                  <a:pt x="160442" y="429577"/>
                </a:cubicBezTo>
                <a:cubicBezTo>
                  <a:pt x="159430" y="427807"/>
                  <a:pt x="158418" y="429071"/>
                  <a:pt x="158418" y="429071"/>
                </a:cubicBezTo>
                <a:cubicBezTo>
                  <a:pt x="157659" y="430083"/>
                  <a:pt x="159683" y="430588"/>
                  <a:pt x="159683" y="430588"/>
                </a:cubicBezTo>
                <a:cubicBezTo>
                  <a:pt x="160948" y="431094"/>
                  <a:pt x="160695" y="431852"/>
                  <a:pt x="160189" y="432358"/>
                </a:cubicBezTo>
                <a:cubicBezTo>
                  <a:pt x="159683" y="432864"/>
                  <a:pt x="157405" y="432358"/>
                  <a:pt x="157405" y="432358"/>
                </a:cubicBezTo>
                <a:cubicBezTo>
                  <a:pt x="156140" y="433117"/>
                  <a:pt x="157152" y="435392"/>
                  <a:pt x="157152" y="435392"/>
                </a:cubicBezTo>
                <a:lnTo>
                  <a:pt x="158165" y="435392"/>
                </a:lnTo>
                <a:cubicBezTo>
                  <a:pt x="161454" y="436403"/>
                  <a:pt x="161707" y="433875"/>
                  <a:pt x="161707" y="433875"/>
                </a:cubicBezTo>
                <a:cubicBezTo>
                  <a:pt x="162720" y="433875"/>
                  <a:pt x="163226" y="432105"/>
                  <a:pt x="163226" y="432105"/>
                </a:cubicBezTo>
                <a:cubicBezTo>
                  <a:pt x="163985" y="433117"/>
                  <a:pt x="166009" y="431600"/>
                  <a:pt x="166009" y="431600"/>
                </a:cubicBezTo>
                <a:cubicBezTo>
                  <a:pt x="166262" y="432358"/>
                  <a:pt x="167275" y="433369"/>
                  <a:pt x="167275" y="433369"/>
                </a:cubicBezTo>
                <a:lnTo>
                  <a:pt x="169046" y="434633"/>
                </a:lnTo>
                <a:lnTo>
                  <a:pt x="169299" y="433622"/>
                </a:lnTo>
                <a:cubicBezTo>
                  <a:pt x="165503" y="431600"/>
                  <a:pt x="167275" y="431094"/>
                  <a:pt x="167275" y="431094"/>
                </a:cubicBezTo>
                <a:cubicBezTo>
                  <a:pt x="167781" y="432358"/>
                  <a:pt x="170564" y="432864"/>
                  <a:pt x="170564" y="432864"/>
                </a:cubicBezTo>
                <a:cubicBezTo>
                  <a:pt x="171070" y="435139"/>
                  <a:pt x="172083" y="435392"/>
                  <a:pt x="172083" y="435392"/>
                </a:cubicBezTo>
                <a:cubicBezTo>
                  <a:pt x="173095" y="435898"/>
                  <a:pt x="173601" y="434886"/>
                  <a:pt x="173601" y="434886"/>
                </a:cubicBezTo>
                <a:cubicBezTo>
                  <a:pt x="172336" y="434633"/>
                  <a:pt x="172083" y="433622"/>
                  <a:pt x="172083" y="433622"/>
                </a:cubicBezTo>
                <a:cubicBezTo>
                  <a:pt x="171829" y="432611"/>
                  <a:pt x="173348" y="433117"/>
                  <a:pt x="173348" y="433117"/>
                </a:cubicBezTo>
                <a:cubicBezTo>
                  <a:pt x="174613" y="435139"/>
                  <a:pt x="177650" y="435139"/>
                  <a:pt x="177650" y="435139"/>
                </a:cubicBezTo>
                <a:cubicBezTo>
                  <a:pt x="179421" y="434886"/>
                  <a:pt x="178915" y="438173"/>
                  <a:pt x="178915" y="438173"/>
                </a:cubicBezTo>
                <a:cubicBezTo>
                  <a:pt x="176891" y="439690"/>
                  <a:pt x="173095" y="437162"/>
                  <a:pt x="173095" y="437162"/>
                </a:cubicBezTo>
                <a:cubicBezTo>
                  <a:pt x="173348" y="438426"/>
                  <a:pt x="171829" y="438679"/>
                  <a:pt x="171829" y="438679"/>
                </a:cubicBezTo>
                <a:cubicBezTo>
                  <a:pt x="170311" y="436656"/>
                  <a:pt x="167781" y="437667"/>
                  <a:pt x="167781" y="437667"/>
                </a:cubicBezTo>
                <a:cubicBezTo>
                  <a:pt x="168287" y="436656"/>
                  <a:pt x="167528" y="435392"/>
                  <a:pt x="167528" y="435392"/>
                </a:cubicBezTo>
                <a:cubicBezTo>
                  <a:pt x="166262" y="435139"/>
                  <a:pt x="163985" y="435645"/>
                  <a:pt x="163985" y="435645"/>
                </a:cubicBezTo>
                <a:cubicBezTo>
                  <a:pt x="162213" y="436403"/>
                  <a:pt x="158924" y="436656"/>
                  <a:pt x="158924" y="436656"/>
                </a:cubicBezTo>
                <a:cubicBezTo>
                  <a:pt x="157405" y="436656"/>
                  <a:pt x="156393" y="439690"/>
                  <a:pt x="156393" y="439690"/>
                </a:cubicBezTo>
                <a:cubicBezTo>
                  <a:pt x="153104" y="441207"/>
                  <a:pt x="152597" y="444241"/>
                  <a:pt x="152597" y="444241"/>
                </a:cubicBezTo>
                <a:cubicBezTo>
                  <a:pt x="152597" y="446010"/>
                  <a:pt x="152344" y="447780"/>
                  <a:pt x="152344" y="447780"/>
                </a:cubicBezTo>
                <a:cubicBezTo>
                  <a:pt x="151079" y="449803"/>
                  <a:pt x="154622" y="451825"/>
                  <a:pt x="154622" y="451825"/>
                </a:cubicBezTo>
                <a:cubicBezTo>
                  <a:pt x="156646" y="455618"/>
                  <a:pt x="159177" y="453848"/>
                  <a:pt x="159177" y="453848"/>
                </a:cubicBezTo>
                <a:cubicBezTo>
                  <a:pt x="161201" y="454859"/>
                  <a:pt x="165756" y="453089"/>
                  <a:pt x="165756" y="453089"/>
                </a:cubicBezTo>
                <a:cubicBezTo>
                  <a:pt x="166262" y="454606"/>
                  <a:pt x="168540" y="454353"/>
                  <a:pt x="168540" y="454353"/>
                </a:cubicBezTo>
                <a:cubicBezTo>
                  <a:pt x="169299" y="454606"/>
                  <a:pt x="169046" y="456376"/>
                  <a:pt x="169046" y="456376"/>
                </a:cubicBezTo>
                <a:cubicBezTo>
                  <a:pt x="167781" y="458399"/>
                  <a:pt x="170058" y="460169"/>
                  <a:pt x="170058" y="460169"/>
                </a:cubicBezTo>
                <a:cubicBezTo>
                  <a:pt x="173601" y="464214"/>
                  <a:pt x="171323" y="465225"/>
                  <a:pt x="171323" y="465225"/>
                </a:cubicBezTo>
                <a:cubicBezTo>
                  <a:pt x="168793" y="467500"/>
                  <a:pt x="170564" y="469523"/>
                  <a:pt x="170564" y="469523"/>
                </a:cubicBezTo>
                <a:cubicBezTo>
                  <a:pt x="172083" y="473315"/>
                  <a:pt x="172083" y="476349"/>
                  <a:pt x="172083" y="476349"/>
                </a:cubicBezTo>
                <a:cubicBezTo>
                  <a:pt x="177903" y="477360"/>
                  <a:pt x="179927" y="472810"/>
                  <a:pt x="179927" y="472810"/>
                </a:cubicBezTo>
                <a:cubicBezTo>
                  <a:pt x="181952" y="472810"/>
                  <a:pt x="181952" y="471293"/>
                  <a:pt x="181952" y="471293"/>
                </a:cubicBezTo>
                <a:cubicBezTo>
                  <a:pt x="181952" y="469270"/>
                  <a:pt x="183217" y="468259"/>
                  <a:pt x="183217" y="468259"/>
                </a:cubicBezTo>
                <a:cubicBezTo>
                  <a:pt x="185747" y="466489"/>
                  <a:pt x="185241" y="462697"/>
                  <a:pt x="185241" y="462697"/>
                </a:cubicBezTo>
                <a:cubicBezTo>
                  <a:pt x="184988" y="460674"/>
                  <a:pt x="185747" y="458652"/>
                  <a:pt x="185747" y="458652"/>
                </a:cubicBezTo>
                <a:cubicBezTo>
                  <a:pt x="189037" y="454859"/>
                  <a:pt x="189037" y="449297"/>
                  <a:pt x="189037" y="449297"/>
                </a:cubicBezTo>
                <a:cubicBezTo>
                  <a:pt x="187519" y="450056"/>
                  <a:pt x="186760" y="449550"/>
                  <a:pt x="186760" y="449550"/>
                </a:cubicBezTo>
                <a:cubicBezTo>
                  <a:pt x="183723" y="446516"/>
                  <a:pt x="179927" y="439943"/>
                  <a:pt x="179927" y="439943"/>
                </a:cubicBezTo>
                <a:cubicBezTo>
                  <a:pt x="183470" y="441460"/>
                  <a:pt x="186254" y="448539"/>
                  <a:pt x="186254" y="448539"/>
                </a:cubicBezTo>
                <a:cubicBezTo>
                  <a:pt x="188531" y="447527"/>
                  <a:pt x="189037" y="445505"/>
                  <a:pt x="189037" y="445505"/>
                </a:cubicBezTo>
                <a:cubicBezTo>
                  <a:pt x="191062" y="443735"/>
                  <a:pt x="188784" y="441460"/>
                  <a:pt x="188278" y="440954"/>
                </a:cubicBezTo>
                <a:cubicBezTo>
                  <a:pt x="189037" y="440954"/>
                  <a:pt x="189796" y="440701"/>
                  <a:pt x="190302" y="440701"/>
                </a:cubicBezTo>
                <a:cubicBezTo>
                  <a:pt x="184988" y="430588"/>
                  <a:pt x="174866" y="423256"/>
                  <a:pt x="162973" y="422245"/>
                </a:cubicBezTo>
                <a:close/>
                <a:moveTo>
                  <a:pt x="159936" y="418453"/>
                </a:moveTo>
                <a:cubicBezTo>
                  <a:pt x="162467" y="418453"/>
                  <a:pt x="164744" y="418706"/>
                  <a:pt x="167275" y="419211"/>
                </a:cubicBezTo>
                <a:cubicBezTo>
                  <a:pt x="167528" y="419211"/>
                  <a:pt x="167781" y="419211"/>
                  <a:pt x="167781" y="419211"/>
                </a:cubicBezTo>
                <a:cubicBezTo>
                  <a:pt x="168793" y="419464"/>
                  <a:pt x="169805" y="419717"/>
                  <a:pt x="170817" y="419970"/>
                </a:cubicBezTo>
                <a:cubicBezTo>
                  <a:pt x="171070" y="419970"/>
                  <a:pt x="171323" y="420223"/>
                  <a:pt x="171576" y="420223"/>
                </a:cubicBezTo>
                <a:cubicBezTo>
                  <a:pt x="172589" y="420475"/>
                  <a:pt x="173601" y="420981"/>
                  <a:pt x="174613" y="421234"/>
                </a:cubicBezTo>
                <a:cubicBezTo>
                  <a:pt x="174613" y="421487"/>
                  <a:pt x="174866" y="421487"/>
                  <a:pt x="174866" y="421487"/>
                </a:cubicBezTo>
                <a:cubicBezTo>
                  <a:pt x="188531" y="427302"/>
                  <a:pt x="198147" y="440701"/>
                  <a:pt x="198147" y="456629"/>
                </a:cubicBezTo>
                <a:cubicBezTo>
                  <a:pt x="198147" y="477613"/>
                  <a:pt x="180939" y="494805"/>
                  <a:pt x="159936" y="494805"/>
                </a:cubicBezTo>
                <a:cubicBezTo>
                  <a:pt x="155887" y="494805"/>
                  <a:pt x="152091" y="494299"/>
                  <a:pt x="148549" y="493035"/>
                </a:cubicBezTo>
                <a:cubicBezTo>
                  <a:pt x="132859" y="488232"/>
                  <a:pt x="121725" y="473821"/>
                  <a:pt x="121725" y="456629"/>
                </a:cubicBezTo>
                <a:cubicBezTo>
                  <a:pt x="121725" y="451320"/>
                  <a:pt x="122737" y="446263"/>
                  <a:pt x="124509" y="441712"/>
                </a:cubicBezTo>
                <a:cubicBezTo>
                  <a:pt x="125015" y="440701"/>
                  <a:pt x="125521" y="439437"/>
                  <a:pt x="126280" y="438426"/>
                </a:cubicBezTo>
                <a:cubicBezTo>
                  <a:pt x="126786" y="437414"/>
                  <a:pt x="127545" y="436150"/>
                  <a:pt x="128051" y="435139"/>
                </a:cubicBezTo>
                <a:cubicBezTo>
                  <a:pt x="132353" y="429071"/>
                  <a:pt x="137920" y="424268"/>
                  <a:pt x="144753" y="421487"/>
                </a:cubicBezTo>
                <a:cubicBezTo>
                  <a:pt x="145006" y="421487"/>
                  <a:pt x="145259" y="421234"/>
                  <a:pt x="145259" y="421234"/>
                </a:cubicBezTo>
                <a:cubicBezTo>
                  <a:pt x="146271" y="420981"/>
                  <a:pt x="147283" y="420475"/>
                  <a:pt x="148296" y="420223"/>
                </a:cubicBezTo>
                <a:cubicBezTo>
                  <a:pt x="148549" y="420223"/>
                  <a:pt x="148802" y="419970"/>
                  <a:pt x="149055" y="419970"/>
                </a:cubicBezTo>
                <a:cubicBezTo>
                  <a:pt x="149814" y="419717"/>
                  <a:pt x="150826" y="419464"/>
                  <a:pt x="151838" y="419211"/>
                </a:cubicBezTo>
                <a:cubicBezTo>
                  <a:pt x="152091" y="419211"/>
                  <a:pt x="152344" y="419211"/>
                  <a:pt x="152597" y="419211"/>
                </a:cubicBezTo>
                <a:cubicBezTo>
                  <a:pt x="154875" y="418706"/>
                  <a:pt x="157405" y="418453"/>
                  <a:pt x="159936" y="418453"/>
                </a:cubicBezTo>
                <a:close/>
                <a:moveTo>
                  <a:pt x="131598" y="340902"/>
                </a:moveTo>
                <a:lnTo>
                  <a:pt x="159407" y="407895"/>
                </a:lnTo>
                <a:cubicBezTo>
                  <a:pt x="156373" y="408148"/>
                  <a:pt x="153340" y="408400"/>
                  <a:pt x="149547" y="409159"/>
                </a:cubicBezTo>
                <a:cubicBezTo>
                  <a:pt x="148283" y="409412"/>
                  <a:pt x="147019" y="409664"/>
                  <a:pt x="144997" y="410170"/>
                </a:cubicBezTo>
                <a:cubicBezTo>
                  <a:pt x="143733" y="410676"/>
                  <a:pt x="142469" y="411181"/>
                  <a:pt x="140699" y="411940"/>
                </a:cubicBezTo>
                <a:cubicBezTo>
                  <a:pt x="135137" y="414215"/>
                  <a:pt x="130334" y="417754"/>
                  <a:pt x="126289" y="422052"/>
                </a:cubicBezTo>
                <a:lnTo>
                  <a:pt x="98227" y="354806"/>
                </a:lnTo>
                <a:cubicBezTo>
                  <a:pt x="111120" y="354806"/>
                  <a:pt x="123002" y="349497"/>
                  <a:pt x="131598" y="340902"/>
                </a:cubicBezTo>
                <a:close/>
                <a:moveTo>
                  <a:pt x="58970" y="336386"/>
                </a:moveTo>
                <a:cubicBezTo>
                  <a:pt x="65044" y="343964"/>
                  <a:pt x="73143" y="349774"/>
                  <a:pt x="83013" y="352805"/>
                </a:cubicBezTo>
                <a:cubicBezTo>
                  <a:pt x="85544" y="353563"/>
                  <a:pt x="88075" y="353563"/>
                  <a:pt x="90606" y="354068"/>
                </a:cubicBezTo>
                <a:lnTo>
                  <a:pt x="30877" y="450561"/>
                </a:lnTo>
                <a:lnTo>
                  <a:pt x="0" y="431616"/>
                </a:lnTo>
                <a:close/>
                <a:moveTo>
                  <a:pt x="63759" y="299470"/>
                </a:moveTo>
                <a:cubicBezTo>
                  <a:pt x="63759" y="299470"/>
                  <a:pt x="63506" y="299722"/>
                  <a:pt x="63253" y="299975"/>
                </a:cubicBezTo>
                <a:cubicBezTo>
                  <a:pt x="63000" y="301995"/>
                  <a:pt x="62747" y="304016"/>
                  <a:pt x="62747" y="306037"/>
                </a:cubicBezTo>
                <a:cubicBezTo>
                  <a:pt x="62747" y="315635"/>
                  <a:pt x="67049" y="324476"/>
                  <a:pt x="73628" y="330790"/>
                </a:cubicBezTo>
                <a:cubicBezTo>
                  <a:pt x="73628" y="330538"/>
                  <a:pt x="73628" y="330285"/>
                  <a:pt x="73881" y="330032"/>
                </a:cubicBezTo>
                <a:cubicBezTo>
                  <a:pt x="73881" y="330032"/>
                  <a:pt x="74387" y="328517"/>
                  <a:pt x="73628" y="327507"/>
                </a:cubicBezTo>
                <a:cubicBezTo>
                  <a:pt x="73628" y="327507"/>
                  <a:pt x="74387" y="326244"/>
                  <a:pt x="74387" y="324728"/>
                </a:cubicBezTo>
                <a:cubicBezTo>
                  <a:pt x="74387" y="324728"/>
                  <a:pt x="73628" y="321950"/>
                  <a:pt x="75905" y="321697"/>
                </a:cubicBezTo>
                <a:cubicBezTo>
                  <a:pt x="75905" y="321697"/>
                  <a:pt x="78942" y="321697"/>
                  <a:pt x="77424" y="316393"/>
                </a:cubicBezTo>
                <a:cubicBezTo>
                  <a:pt x="77424" y="316393"/>
                  <a:pt x="77171" y="314877"/>
                  <a:pt x="78436" y="313362"/>
                </a:cubicBezTo>
                <a:cubicBezTo>
                  <a:pt x="78436" y="313362"/>
                  <a:pt x="79701" y="310078"/>
                  <a:pt x="77424" y="310583"/>
                </a:cubicBezTo>
                <a:cubicBezTo>
                  <a:pt x="77424" y="310583"/>
                  <a:pt x="76918" y="308815"/>
                  <a:pt x="74387" y="308815"/>
                </a:cubicBezTo>
                <a:cubicBezTo>
                  <a:pt x="74387" y="308815"/>
                  <a:pt x="72616" y="307047"/>
                  <a:pt x="71351" y="307047"/>
                </a:cubicBezTo>
                <a:cubicBezTo>
                  <a:pt x="71351" y="307047"/>
                  <a:pt x="70844" y="302501"/>
                  <a:pt x="68314" y="303511"/>
                </a:cubicBezTo>
                <a:cubicBezTo>
                  <a:pt x="68314" y="303511"/>
                  <a:pt x="68061" y="301490"/>
                  <a:pt x="66796" y="301743"/>
                </a:cubicBezTo>
                <a:cubicBezTo>
                  <a:pt x="66796" y="301743"/>
                  <a:pt x="66289" y="299975"/>
                  <a:pt x="65024" y="300480"/>
                </a:cubicBezTo>
                <a:close/>
                <a:moveTo>
                  <a:pt x="122476" y="287837"/>
                </a:moveTo>
                <a:cubicBezTo>
                  <a:pt x="123247" y="288845"/>
                  <a:pt x="124790" y="289853"/>
                  <a:pt x="124790" y="289853"/>
                </a:cubicBezTo>
                <a:cubicBezTo>
                  <a:pt x="125047" y="290105"/>
                  <a:pt x="125304" y="290357"/>
                  <a:pt x="125818" y="290357"/>
                </a:cubicBezTo>
                <a:lnTo>
                  <a:pt x="124276" y="291365"/>
                </a:lnTo>
                <a:lnTo>
                  <a:pt x="122219" y="288341"/>
                </a:lnTo>
                <a:close/>
                <a:moveTo>
                  <a:pt x="74893" y="279768"/>
                </a:moveTo>
                <a:cubicBezTo>
                  <a:pt x="73881" y="280778"/>
                  <a:pt x="73122" y="281536"/>
                  <a:pt x="72110" y="282546"/>
                </a:cubicBezTo>
                <a:cubicBezTo>
                  <a:pt x="72363" y="282546"/>
                  <a:pt x="72869" y="282294"/>
                  <a:pt x="73122" y="282294"/>
                </a:cubicBezTo>
                <a:cubicBezTo>
                  <a:pt x="73122" y="282294"/>
                  <a:pt x="76412" y="281789"/>
                  <a:pt x="74893" y="279768"/>
                </a:cubicBezTo>
                <a:close/>
                <a:moveTo>
                  <a:pt x="79448" y="276737"/>
                </a:moveTo>
                <a:cubicBezTo>
                  <a:pt x="77930" y="277495"/>
                  <a:pt x="76412" y="278505"/>
                  <a:pt x="75146" y="279768"/>
                </a:cubicBezTo>
                <a:cubicBezTo>
                  <a:pt x="75905" y="279768"/>
                  <a:pt x="79195" y="280020"/>
                  <a:pt x="79448" y="278252"/>
                </a:cubicBezTo>
                <a:close/>
                <a:moveTo>
                  <a:pt x="100452" y="271938"/>
                </a:moveTo>
                <a:cubicBezTo>
                  <a:pt x="97668" y="274464"/>
                  <a:pt x="101211" y="275726"/>
                  <a:pt x="101211" y="275726"/>
                </a:cubicBezTo>
                <a:cubicBezTo>
                  <a:pt x="102223" y="276484"/>
                  <a:pt x="104754" y="274969"/>
                  <a:pt x="104754" y="274969"/>
                </a:cubicBezTo>
                <a:cubicBezTo>
                  <a:pt x="106019" y="275979"/>
                  <a:pt x="101970" y="277747"/>
                  <a:pt x="101970" y="277747"/>
                </a:cubicBezTo>
                <a:cubicBezTo>
                  <a:pt x="99692" y="278000"/>
                  <a:pt x="97921" y="279263"/>
                  <a:pt x="97921" y="279263"/>
                </a:cubicBezTo>
                <a:cubicBezTo>
                  <a:pt x="96909" y="277495"/>
                  <a:pt x="95897" y="278757"/>
                  <a:pt x="95897" y="278757"/>
                </a:cubicBezTo>
                <a:cubicBezTo>
                  <a:pt x="95138" y="279768"/>
                  <a:pt x="97162" y="280273"/>
                  <a:pt x="97162" y="280273"/>
                </a:cubicBezTo>
                <a:cubicBezTo>
                  <a:pt x="98427" y="280778"/>
                  <a:pt x="98174" y="281536"/>
                  <a:pt x="97668" y="282041"/>
                </a:cubicBezTo>
                <a:cubicBezTo>
                  <a:pt x="97162" y="282546"/>
                  <a:pt x="94884" y="282041"/>
                  <a:pt x="94884" y="282041"/>
                </a:cubicBezTo>
                <a:cubicBezTo>
                  <a:pt x="93872" y="282799"/>
                  <a:pt x="94631" y="285072"/>
                  <a:pt x="94631" y="285072"/>
                </a:cubicBezTo>
                <a:lnTo>
                  <a:pt x="95644" y="285072"/>
                </a:lnTo>
                <a:cubicBezTo>
                  <a:pt x="98933" y="286082"/>
                  <a:pt x="99186" y="283557"/>
                  <a:pt x="99186" y="283557"/>
                </a:cubicBezTo>
                <a:cubicBezTo>
                  <a:pt x="100199" y="283557"/>
                  <a:pt x="100705" y="281789"/>
                  <a:pt x="100705" y="281789"/>
                </a:cubicBezTo>
                <a:cubicBezTo>
                  <a:pt x="101464" y="282799"/>
                  <a:pt x="103488" y="281283"/>
                  <a:pt x="103488" y="281283"/>
                </a:cubicBezTo>
                <a:cubicBezTo>
                  <a:pt x="103741" y="282041"/>
                  <a:pt x="104754" y="283051"/>
                  <a:pt x="104754" y="283051"/>
                </a:cubicBezTo>
                <a:cubicBezTo>
                  <a:pt x="106272" y="283557"/>
                  <a:pt x="106525" y="284314"/>
                  <a:pt x="106525" y="284314"/>
                </a:cubicBezTo>
                <a:cubicBezTo>
                  <a:pt x="105007" y="284567"/>
                  <a:pt x="106525" y="285325"/>
                  <a:pt x="106525" y="285325"/>
                </a:cubicBezTo>
                <a:cubicBezTo>
                  <a:pt x="108549" y="284314"/>
                  <a:pt x="107031" y="283304"/>
                  <a:pt x="107031" y="283304"/>
                </a:cubicBezTo>
                <a:cubicBezTo>
                  <a:pt x="102982" y="281283"/>
                  <a:pt x="104754" y="280778"/>
                  <a:pt x="104754" y="280778"/>
                </a:cubicBezTo>
                <a:cubicBezTo>
                  <a:pt x="105513" y="282041"/>
                  <a:pt x="108043" y="282546"/>
                  <a:pt x="108043" y="282546"/>
                </a:cubicBezTo>
                <a:cubicBezTo>
                  <a:pt x="108549" y="284820"/>
                  <a:pt x="109562" y="285072"/>
                  <a:pt x="109562" y="285072"/>
                </a:cubicBezTo>
                <a:cubicBezTo>
                  <a:pt x="110574" y="285577"/>
                  <a:pt x="111080" y="284567"/>
                  <a:pt x="111080" y="284567"/>
                </a:cubicBezTo>
                <a:cubicBezTo>
                  <a:pt x="109815" y="284314"/>
                  <a:pt x="109562" y="283304"/>
                  <a:pt x="109562" y="283304"/>
                </a:cubicBezTo>
                <a:cubicBezTo>
                  <a:pt x="109308" y="282294"/>
                  <a:pt x="110827" y="282799"/>
                  <a:pt x="110827" y="282799"/>
                </a:cubicBezTo>
                <a:cubicBezTo>
                  <a:pt x="112345" y="284820"/>
                  <a:pt x="115129" y="284820"/>
                  <a:pt x="115129" y="284820"/>
                </a:cubicBezTo>
                <a:cubicBezTo>
                  <a:pt x="116900" y="284567"/>
                  <a:pt x="116394" y="287851"/>
                  <a:pt x="116394" y="287851"/>
                </a:cubicBezTo>
                <a:cubicBezTo>
                  <a:pt x="114370" y="289366"/>
                  <a:pt x="110574" y="286840"/>
                  <a:pt x="110574" y="286840"/>
                </a:cubicBezTo>
                <a:cubicBezTo>
                  <a:pt x="110827" y="288103"/>
                  <a:pt x="109308" y="288356"/>
                  <a:pt x="109308" y="288356"/>
                </a:cubicBezTo>
                <a:cubicBezTo>
                  <a:pt x="107790" y="286335"/>
                  <a:pt x="105260" y="287345"/>
                  <a:pt x="105260" y="287345"/>
                </a:cubicBezTo>
                <a:cubicBezTo>
                  <a:pt x="106019" y="286335"/>
                  <a:pt x="105007" y="285072"/>
                  <a:pt x="105007" y="285072"/>
                </a:cubicBezTo>
                <a:cubicBezTo>
                  <a:pt x="103741" y="284820"/>
                  <a:pt x="101464" y="285325"/>
                  <a:pt x="101464" y="285325"/>
                </a:cubicBezTo>
                <a:cubicBezTo>
                  <a:pt x="99692" y="286082"/>
                  <a:pt x="96403" y="286082"/>
                  <a:pt x="96403" y="286082"/>
                </a:cubicBezTo>
                <a:cubicBezTo>
                  <a:pt x="94884" y="286082"/>
                  <a:pt x="93872" y="289366"/>
                  <a:pt x="93872" y="289366"/>
                </a:cubicBezTo>
                <a:cubicBezTo>
                  <a:pt x="90583" y="290882"/>
                  <a:pt x="90076" y="293913"/>
                  <a:pt x="90076" y="293913"/>
                </a:cubicBezTo>
                <a:cubicBezTo>
                  <a:pt x="90076" y="295681"/>
                  <a:pt x="89823" y="297449"/>
                  <a:pt x="89823" y="297449"/>
                </a:cubicBezTo>
                <a:cubicBezTo>
                  <a:pt x="88558" y="299217"/>
                  <a:pt x="92101" y="301238"/>
                  <a:pt x="92101" y="301238"/>
                </a:cubicBezTo>
                <a:cubicBezTo>
                  <a:pt x="94125" y="305279"/>
                  <a:pt x="96656" y="303511"/>
                  <a:pt x="96656" y="303511"/>
                </a:cubicBezTo>
                <a:cubicBezTo>
                  <a:pt x="98680" y="304269"/>
                  <a:pt x="103235" y="302753"/>
                  <a:pt x="103235" y="302753"/>
                </a:cubicBezTo>
                <a:cubicBezTo>
                  <a:pt x="103741" y="304269"/>
                  <a:pt x="106019" y="303764"/>
                  <a:pt x="106019" y="303764"/>
                </a:cubicBezTo>
                <a:cubicBezTo>
                  <a:pt x="107031" y="304269"/>
                  <a:pt x="106525" y="306037"/>
                  <a:pt x="106525" y="306037"/>
                </a:cubicBezTo>
                <a:cubicBezTo>
                  <a:pt x="105260" y="308057"/>
                  <a:pt x="107537" y="309826"/>
                  <a:pt x="107537" y="309826"/>
                </a:cubicBezTo>
                <a:cubicBezTo>
                  <a:pt x="111080" y="313867"/>
                  <a:pt x="108802" y="314877"/>
                  <a:pt x="108802" y="314877"/>
                </a:cubicBezTo>
                <a:cubicBezTo>
                  <a:pt x="106525" y="317151"/>
                  <a:pt x="108043" y="319171"/>
                  <a:pt x="108043" y="319171"/>
                </a:cubicBezTo>
                <a:cubicBezTo>
                  <a:pt x="109562" y="322960"/>
                  <a:pt x="109562" y="325991"/>
                  <a:pt x="109562" y="325991"/>
                </a:cubicBezTo>
                <a:cubicBezTo>
                  <a:pt x="115382" y="326749"/>
                  <a:pt x="117659" y="322455"/>
                  <a:pt x="117659" y="322455"/>
                </a:cubicBezTo>
                <a:cubicBezTo>
                  <a:pt x="119431" y="322455"/>
                  <a:pt x="119431" y="320939"/>
                  <a:pt x="119431" y="320939"/>
                </a:cubicBezTo>
                <a:cubicBezTo>
                  <a:pt x="119431" y="318919"/>
                  <a:pt x="120696" y="317908"/>
                  <a:pt x="120696" y="317908"/>
                </a:cubicBezTo>
                <a:cubicBezTo>
                  <a:pt x="123226" y="316140"/>
                  <a:pt x="122720" y="312351"/>
                  <a:pt x="122720" y="312351"/>
                </a:cubicBezTo>
                <a:cubicBezTo>
                  <a:pt x="122467" y="310331"/>
                  <a:pt x="123226" y="308310"/>
                  <a:pt x="123226" y="308310"/>
                </a:cubicBezTo>
                <a:cubicBezTo>
                  <a:pt x="126516" y="304521"/>
                  <a:pt x="126516" y="298964"/>
                  <a:pt x="126516" y="298964"/>
                </a:cubicBezTo>
                <a:cubicBezTo>
                  <a:pt x="124998" y="299722"/>
                  <a:pt x="124239" y="299217"/>
                  <a:pt x="124239" y="299217"/>
                </a:cubicBezTo>
                <a:cubicBezTo>
                  <a:pt x="121202" y="296186"/>
                  <a:pt x="117406" y="289619"/>
                  <a:pt x="117406" y="289619"/>
                </a:cubicBezTo>
                <a:cubicBezTo>
                  <a:pt x="120949" y="291134"/>
                  <a:pt x="123733" y="298207"/>
                  <a:pt x="123733" y="298207"/>
                </a:cubicBezTo>
                <a:cubicBezTo>
                  <a:pt x="126010" y="297196"/>
                  <a:pt x="126516" y="295176"/>
                  <a:pt x="126516" y="295176"/>
                </a:cubicBezTo>
                <a:cubicBezTo>
                  <a:pt x="128541" y="293407"/>
                  <a:pt x="126263" y="291134"/>
                  <a:pt x="125757" y="290629"/>
                </a:cubicBezTo>
                <a:cubicBezTo>
                  <a:pt x="126516" y="290629"/>
                  <a:pt x="127275" y="290376"/>
                  <a:pt x="127781" y="290376"/>
                </a:cubicBezTo>
                <a:cubicBezTo>
                  <a:pt x="122467" y="280273"/>
                  <a:pt x="112345" y="272948"/>
                  <a:pt x="100452" y="271938"/>
                </a:cubicBezTo>
                <a:close/>
                <a:moveTo>
                  <a:pt x="97415" y="268149"/>
                </a:moveTo>
                <a:cubicBezTo>
                  <a:pt x="99946" y="268149"/>
                  <a:pt x="102476" y="268401"/>
                  <a:pt x="104754" y="268907"/>
                </a:cubicBezTo>
                <a:cubicBezTo>
                  <a:pt x="105007" y="268907"/>
                  <a:pt x="105260" y="268907"/>
                  <a:pt x="105513" y="268907"/>
                </a:cubicBezTo>
                <a:cubicBezTo>
                  <a:pt x="106525" y="269159"/>
                  <a:pt x="107537" y="269412"/>
                  <a:pt x="108296" y="269664"/>
                </a:cubicBezTo>
                <a:cubicBezTo>
                  <a:pt x="108549" y="269917"/>
                  <a:pt x="108802" y="269917"/>
                  <a:pt x="109055" y="269917"/>
                </a:cubicBezTo>
                <a:cubicBezTo>
                  <a:pt x="110068" y="270170"/>
                  <a:pt x="111080" y="270675"/>
                  <a:pt x="112092" y="270927"/>
                </a:cubicBezTo>
                <a:cubicBezTo>
                  <a:pt x="112092" y="271180"/>
                  <a:pt x="112345" y="271180"/>
                  <a:pt x="112345" y="271180"/>
                </a:cubicBezTo>
                <a:cubicBezTo>
                  <a:pt x="126010" y="276989"/>
                  <a:pt x="135626" y="290376"/>
                  <a:pt x="135626" y="306289"/>
                </a:cubicBezTo>
                <a:cubicBezTo>
                  <a:pt x="135626" y="327254"/>
                  <a:pt x="118418" y="344430"/>
                  <a:pt x="97415" y="344430"/>
                </a:cubicBezTo>
                <a:cubicBezTo>
                  <a:pt x="93366" y="344430"/>
                  <a:pt x="89570" y="343925"/>
                  <a:pt x="86028" y="342662"/>
                </a:cubicBezTo>
                <a:cubicBezTo>
                  <a:pt x="70338" y="337863"/>
                  <a:pt x="59204" y="323465"/>
                  <a:pt x="59204" y="306289"/>
                </a:cubicBezTo>
                <a:cubicBezTo>
                  <a:pt x="59204" y="300985"/>
                  <a:pt x="60216" y="295933"/>
                  <a:pt x="62241" y="291387"/>
                </a:cubicBezTo>
                <a:cubicBezTo>
                  <a:pt x="62747" y="290376"/>
                  <a:pt x="63253" y="289114"/>
                  <a:pt x="63759" y="288103"/>
                </a:cubicBezTo>
                <a:cubicBezTo>
                  <a:pt x="64265" y="287093"/>
                  <a:pt x="65024" y="286082"/>
                  <a:pt x="65783" y="284820"/>
                </a:cubicBezTo>
                <a:cubicBezTo>
                  <a:pt x="69832" y="278757"/>
                  <a:pt x="75652" y="273958"/>
                  <a:pt x="82485" y="271180"/>
                </a:cubicBezTo>
                <a:cubicBezTo>
                  <a:pt x="82485" y="271180"/>
                  <a:pt x="82738" y="270927"/>
                  <a:pt x="82991" y="270927"/>
                </a:cubicBezTo>
                <a:cubicBezTo>
                  <a:pt x="83750" y="270675"/>
                  <a:pt x="84762" y="270170"/>
                  <a:pt x="85775" y="269917"/>
                </a:cubicBezTo>
                <a:cubicBezTo>
                  <a:pt x="86028" y="269917"/>
                  <a:pt x="86281" y="269664"/>
                  <a:pt x="86534" y="269664"/>
                </a:cubicBezTo>
                <a:cubicBezTo>
                  <a:pt x="87546" y="269412"/>
                  <a:pt x="88305" y="269159"/>
                  <a:pt x="89317" y="268907"/>
                </a:cubicBezTo>
                <a:cubicBezTo>
                  <a:pt x="89570" y="268907"/>
                  <a:pt x="89823" y="268907"/>
                  <a:pt x="90076" y="268907"/>
                </a:cubicBezTo>
                <a:cubicBezTo>
                  <a:pt x="92607" y="268401"/>
                  <a:pt x="94884" y="268149"/>
                  <a:pt x="97415" y="268149"/>
                </a:cubicBezTo>
                <a:close/>
                <a:moveTo>
                  <a:pt x="258379" y="198378"/>
                </a:moveTo>
                <a:cubicBezTo>
                  <a:pt x="258379" y="198378"/>
                  <a:pt x="258126" y="198631"/>
                  <a:pt x="257873" y="198883"/>
                </a:cubicBezTo>
                <a:cubicBezTo>
                  <a:pt x="257620" y="200906"/>
                  <a:pt x="257367" y="202928"/>
                  <a:pt x="257367" y="204951"/>
                </a:cubicBezTo>
                <a:cubicBezTo>
                  <a:pt x="257367" y="214558"/>
                  <a:pt x="261669" y="223407"/>
                  <a:pt x="268248" y="229728"/>
                </a:cubicBezTo>
                <a:cubicBezTo>
                  <a:pt x="268248" y="229475"/>
                  <a:pt x="268248" y="229222"/>
                  <a:pt x="268501" y="228969"/>
                </a:cubicBezTo>
                <a:cubicBezTo>
                  <a:pt x="268501" y="228969"/>
                  <a:pt x="269007" y="227452"/>
                  <a:pt x="268248" y="226441"/>
                </a:cubicBezTo>
                <a:cubicBezTo>
                  <a:pt x="268248" y="226441"/>
                  <a:pt x="269007" y="225177"/>
                  <a:pt x="269007" y="223660"/>
                </a:cubicBezTo>
                <a:cubicBezTo>
                  <a:pt x="269007" y="223660"/>
                  <a:pt x="268248" y="220879"/>
                  <a:pt x="270525" y="220626"/>
                </a:cubicBezTo>
                <a:cubicBezTo>
                  <a:pt x="270525" y="220626"/>
                  <a:pt x="273562" y="220626"/>
                  <a:pt x="272044" y="215317"/>
                </a:cubicBezTo>
                <a:cubicBezTo>
                  <a:pt x="272044" y="215317"/>
                  <a:pt x="271791" y="213800"/>
                  <a:pt x="273056" y="212283"/>
                </a:cubicBezTo>
                <a:cubicBezTo>
                  <a:pt x="273056" y="212283"/>
                  <a:pt x="274068" y="208996"/>
                  <a:pt x="272044" y="209249"/>
                </a:cubicBezTo>
                <a:cubicBezTo>
                  <a:pt x="272044" y="209249"/>
                  <a:pt x="271538" y="207732"/>
                  <a:pt x="269007" y="207732"/>
                </a:cubicBezTo>
                <a:cubicBezTo>
                  <a:pt x="269007" y="207732"/>
                  <a:pt x="267236" y="205962"/>
                  <a:pt x="265971" y="205962"/>
                </a:cubicBezTo>
                <a:cubicBezTo>
                  <a:pt x="265971" y="205962"/>
                  <a:pt x="265464" y="201159"/>
                  <a:pt x="262934" y="202170"/>
                </a:cubicBezTo>
                <a:cubicBezTo>
                  <a:pt x="262934" y="202170"/>
                  <a:pt x="262681" y="200400"/>
                  <a:pt x="261669" y="200653"/>
                </a:cubicBezTo>
                <a:cubicBezTo>
                  <a:pt x="261669" y="200653"/>
                  <a:pt x="260909" y="198631"/>
                  <a:pt x="259644" y="199136"/>
                </a:cubicBezTo>
                <a:close/>
                <a:moveTo>
                  <a:pt x="317090" y="186716"/>
                </a:moveTo>
                <a:cubicBezTo>
                  <a:pt x="317846" y="187481"/>
                  <a:pt x="319610" y="188757"/>
                  <a:pt x="319610" y="188757"/>
                </a:cubicBezTo>
                <a:cubicBezTo>
                  <a:pt x="319610" y="189012"/>
                  <a:pt x="319862" y="189267"/>
                  <a:pt x="320366" y="189267"/>
                </a:cubicBezTo>
                <a:lnTo>
                  <a:pt x="318854" y="190033"/>
                </a:lnTo>
                <a:lnTo>
                  <a:pt x="316838" y="187226"/>
                </a:lnTo>
                <a:close/>
                <a:moveTo>
                  <a:pt x="269513" y="178658"/>
                </a:moveTo>
                <a:cubicBezTo>
                  <a:pt x="268501" y="179669"/>
                  <a:pt x="267742" y="180427"/>
                  <a:pt x="266730" y="181439"/>
                </a:cubicBezTo>
                <a:cubicBezTo>
                  <a:pt x="266983" y="181186"/>
                  <a:pt x="267489" y="181186"/>
                  <a:pt x="267742" y="181186"/>
                </a:cubicBezTo>
                <a:cubicBezTo>
                  <a:pt x="267742" y="181186"/>
                  <a:pt x="271032" y="180680"/>
                  <a:pt x="269513" y="178658"/>
                </a:cubicBezTo>
                <a:close/>
                <a:moveTo>
                  <a:pt x="274068" y="175624"/>
                </a:moveTo>
                <a:cubicBezTo>
                  <a:pt x="272550" y="176382"/>
                  <a:pt x="271032" y="177394"/>
                  <a:pt x="269766" y="178658"/>
                </a:cubicBezTo>
                <a:cubicBezTo>
                  <a:pt x="270525" y="178658"/>
                  <a:pt x="273815" y="178910"/>
                  <a:pt x="274068" y="177141"/>
                </a:cubicBezTo>
                <a:close/>
                <a:moveTo>
                  <a:pt x="295072" y="170567"/>
                </a:moveTo>
                <a:cubicBezTo>
                  <a:pt x="292288" y="173348"/>
                  <a:pt x="295831" y="174360"/>
                  <a:pt x="295831" y="174360"/>
                </a:cubicBezTo>
                <a:cubicBezTo>
                  <a:pt x="296843" y="175371"/>
                  <a:pt x="299627" y="173854"/>
                  <a:pt x="299627" y="173854"/>
                </a:cubicBezTo>
                <a:cubicBezTo>
                  <a:pt x="300639" y="174865"/>
                  <a:pt x="296590" y="176635"/>
                  <a:pt x="296590" y="176635"/>
                </a:cubicBezTo>
                <a:cubicBezTo>
                  <a:pt x="294312" y="176888"/>
                  <a:pt x="292541" y="177899"/>
                  <a:pt x="292541" y="177899"/>
                </a:cubicBezTo>
                <a:cubicBezTo>
                  <a:pt x="291529" y="176382"/>
                  <a:pt x="290517" y="177646"/>
                  <a:pt x="290517" y="177646"/>
                </a:cubicBezTo>
                <a:cubicBezTo>
                  <a:pt x="289758" y="178658"/>
                  <a:pt x="291782" y="179163"/>
                  <a:pt x="291782" y="179163"/>
                </a:cubicBezTo>
                <a:cubicBezTo>
                  <a:pt x="293300" y="179416"/>
                  <a:pt x="292794" y="180427"/>
                  <a:pt x="292288" y="180933"/>
                </a:cubicBezTo>
                <a:cubicBezTo>
                  <a:pt x="291782" y="181439"/>
                  <a:pt x="289504" y="180933"/>
                  <a:pt x="289504" y="180933"/>
                </a:cubicBezTo>
                <a:cubicBezTo>
                  <a:pt x="288492" y="181439"/>
                  <a:pt x="289251" y="183967"/>
                  <a:pt x="289251" y="183967"/>
                </a:cubicBezTo>
                <a:lnTo>
                  <a:pt x="290264" y="183967"/>
                </a:lnTo>
                <a:cubicBezTo>
                  <a:pt x="293806" y="184978"/>
                  <a:pt x="293806" y="182450"/>
                  <a:pt x="293806" y="182450"/>
                </a:cubicBezTo>
                <a:cubicBezTo>
                  <a:pt x="294819" y="182450"/>
                  <a:pt x="295325" y="180680"/>
                  <a:pt x="295325" y="180680"/>
                </a:cubicBezTo>
                <a:cubicBezTo>
                  <a:pt x="296084" y="181439"/>
                  <a:pt x="298108" y="180175"/>
                  <a:pt x="298108" y="180175"/>
                </a:cubicBezTo>
                <a:cubicBezTo>
                  <a:pt x="298361" y="180933"/>
                  <a:pt x="299374" y="181944"/>
                  <a:pt x="299374" y="181944"/>
                </a:cubicBezTo>
                <a:cubicBezTo>
                  <a:pt x="300892" y="182450"/>
                  <a:pt x="301145" y="183208"/>
                  <a:pt x="301145" y="183208"/>
                </a:cubicBezTo>
                <a:cubicBezTo>
                  <a:pt x="299627" y="183461"/>
                  <a:pt x="301145" y="183967"/>
                  <a:pt x="301145" y="183967"/>
                </a:cubicBezTo>
                <a:cubicBezTo>
                  <a:pt x="303169" y="183208"/>
                  <a:pt x="301651" y="181944"/>
                  <a:pt x="301651" y="181944"/>
                </a:cubicBezTo>
                <a:cubicBezTo>
                  <a:pt x="297602" y="180175"/>
                  <a:pt x="299374" y="179669"/>
                  <a:pt x="299374" y="179669"/>
                </a:cubicBezTo>
                <a:cubicBezTo>
                  <a:pt x="300133" y="180933"/>
                  <a:pt x="302916" y="181439"/>
                  <a:pt x="302916" y="181439"/>
                </a:cubicBezTo>
                <a:cubicBezTo>
                  <a:pt x="303169" y="183714"/>
                  <a:pt x="304182" y="183967"/>
                  <a:pt x="304182" y="183967"/>
                </a:cubicBezTo>
                <a:cubicBezTo>
                  <a:pt x="305447" y="184473"/>
                  <a:pt x="305700" y="183461"/>
                  <a:pt x="305700" y="183461"/>
                </a:cubicBezTo>
                <a:cubicBezTo>
                  <a:pt x="304435" y="183208"/>
                  <a:pt x="304435" y="182197"/>
                  <a:pt x="304435" y="182197"/>
                </a:cubicBezTo>
                <a:cubicBezTo>
                  <a:pt x="303928" y="181186"/>
                  <a:pt x="305447" y="181692"/>
                  <a:pt x="305447" y="181692"/>
                </a:cubicBezTo>
                <a:cubicBezTo>
                  <a:pt x="306965" y="183714"/>
                  <a:pt x="309749" y="183461"/>
                  <a:pt x="309749" y="183461"/>
                </a:cubicBezTo>
                <a:cubicBezTo>
                  <a:pt x="311773" y="183461"/>
                  <a:pt x="311267" y="186748"/>
                  <a:pt x="311267" y="186748"/>
                </a:cubicBezTo>
                <a:cubicBezTo>
                  <a:pt x="308990" y="188012"/>
                  <a:pt x="305194" y="185737"/>
                  <a:pt x="305194" y="185737"/>
                </a:cubicBezTo>
                <a:cubicBezTo>
                  <a:pt x="305447" y="187001"/>
                  <a:pt x="303928" y="187001"/>
                  <a:pt x="303928" y="187001"/>
                </a:cubicBezTo>
                <a:cubicBezTo>
                  <a:pt x="302410" y="185231"/>
                  <a:pt x="300133" y="185989"/>
                  <a:pt x="300133" y="185989"/>
                </a:cubicBezTo>
                <a:cubicBezTo>
                  <a:pt x="300639" y="185231"/>
                  <a:pt x="299627" y="183967"/>
                  <a:pt x="299627" y="183967"/>
                </a:cubicBezTo>
                <a:cubicBezTo>
                  <a:pt x="298361" y="183461"/>
                  <a:pt x="296084" y="184220"/>
                  <a:pt x="296084" y="184220"/>
                </a:cubicBezTo>
                <a:cubicBezTo>
                  <a:pt x="294312" y="184978"/>
                  <a:pt x="291276" y="184978"/>
                  <a:pt x="291276" y="184978"/>
                </a:cubicBezTo>
                <a:cubicBezTo>
                  <a:pt x="289504" y="184978"/>
                  <a:pt x="288492" y="188012"/>
                  <a:pt x="288492" y="188012"/>
                </a:cubicBezTo>
                <a:cubicBezTo>
                  <a:pt x="285203" y="189529"/>
                  <a:pt x="284950" y="192563"/>
                  <a:pt x="284950" y="192563"/>
                </a:cubicBezTo>
                <a:cubicBezTo>
                  <a:pt x="284950" y="194585"/>
                  <a:pt x="284443" y="196355"/>
                  <a:pt x="284443" y="196355"/>
                </a:cubicBezTo>
                <a:cubicBezTo>
                  <a:pt x="283178" y="198125"/>
                  <a:pt x="286721" y="200147"/>
                  <a:pt x="286721" y="200147"/>
                </a:cubicBezTo>
                <a:cubicBezTo>
                  <a:pt x="288745" y="204193"/>
                  <a:pt x="291276" y="202423"/>
                  <a:pt x="291276" y="202423"/>
                </a:cubicBezTo>
                <a:cubicBezTo>
                  <a:pt x="293300" y="203181"/>
                  <a:pt x="297855" y="201664"/>
                  <a:pt x="297855" y="201664"/>
                </a:cubicBezTo>
                <a:cubicBezTo>
                  <a:pt x="298361" y="203181"/>
                  <a:pt x="300639" y="202676"/>
                  <a:pt x="300639" y="202676"/>
                </a:cubicBezTo>
                <a:cubicBezTo>
                  <a:pt x="301651" y="203181"/>
                  <a:pt x="301145" y="204951"/>
                  <a:pt x="301145" y="204951"/>
                </a:cubicBezTo>
                <a:cubicBezTo>
                  <a:pt x="300133" y="206974"/>
                  <a:pt x="302157" y="208743"/>
                  <a:pt x="302157" y="208743"/>
                </a:cubicBezTo>
                <a:cubicBezTo>
                  <a:pt x="305700" y="212789"/>
                  <a:pt x="303422" y="213800"/>
                  <a:pt x="303422" y="213800"/>
                </a:cubicBezTo>
                <a:cubicBezTo>
                  <a:pt x="301145" y="216075"/>
                  <a:pt x="302663" y="218098"/>
                  <a:pt x="302663" y="218098"/>
                </a:cubicBezTo>
                <a:cubicBezTo>
                  <a:pt x="304435" y="221890"/>
                  <a:pt x="304435" y="224924"/>
                  <a:pt x="304435" y="224924"/>
                </a:cubicBezTo>
                <a:cubicBezTo>
                  <a:pt x="310002" y="225682"/>
                  <a:pt x="312279" y="221384"/>
                  <a:pt x="312279" y="221384"/>
                </a:cubicBezTo>
                <a:cubicBezTo>
                  <a:pt x="314051" y="221384"/>
                  <a:pt x="314051" y="219615"/>
                  <a:pt x="314051" y="219615"/>
                </a:cubicBezTo>
                <a:cubicBezTo>
                  <a:pt x="314051" y="217845"/>
                  <a:pt x="315316" y="216834"/>
                  <a:pt x="315316" y="216834"/>
                </a:cubicBezTo>
                <a:cubicBezTo>
                  <a:pt x="318099" y="215064"/>
                  <a:pt x="317593" y="211272"/>
                  <a:pt x="317593" y="211272"/>
                </a:cubicBezTo>
                <a:cubicBezTo>
                  <a:pt x="317087" y="209249"/>
                  <a:pt x="318099" y="207226"/>
                  <a:pt x="318099" y="207226"/>
                </a:cubicBezTo>
                <a:cubicBezTo>
                  <a:pt x="321136" y="203434"/>
                  <a:pt x="321136" y="197872"/>
                  <a:pt x="321136" y="197872"/>
                </a:cubicBezTo>
                <a:cubicBezTo>
                  <a:pt x="319618" y="198631"/>
                  <a:pt x="318859" y="198125"/>
                  <a:pt x="318859" y="198125"/>
                </a:cubicBezTo>
                <a:cubicBezTo>
                  <a:pt x="315822" y="195091"/>
                  <a:pt x="312026" y="188518"/>
                  <a:pt x="312026" y="188518"/>
                </a:cubicBezTo>
                <a:cubicBezTo>
                  <a:pt x="315569" y="190035"/>
                  <a:pt x="318606" y="197114"/>
                  <a:pt x="318606" y="197114"/>
                </a:cubicBezTo>
                <a:cubicBezTo>
                  <a:pt x="320630" y="196102"/>
                  <a:pt x="321136" y="194080"/>
                  <a:pt x="321136" y="194080"/>
                </a:cubicBezTo>
                <a:cubicBezTo>
                  <a:pt x="323161" y="192310"/>
                  <a:pt x="320883" y="189782"/>
                  <a:pt x="320377" y="189276"/>
                </a:cubicBezTo>
                <a:cubicBezTo>
                  <a:pt x="321136" y="189529"/>
                  <a:pt x="321895" y="189276"/>
                  <a:pt x="322401" y="189023"/>
                </a:cubicBezTo>
                <a:cubicBezTo>
                  <a:pt x="317087" y="178910"/>
                  <a:pt x="306965" y="171831"/>
                  <a:pt x="295072" y="170567"/>
                </a:cubicBezTo>
                <a:close/>
                <a:moveTo>
                  <a:pt x="292035" y="167028"/>
                </a:moveTo>
                <a:cubicBezTo>
                  <a:pt x="294566" y="167028"/>
                  <a:pt x="297096" y="167281"/>
                  <a:pt x="299374" y="167786"/>
                </a:cubicBezTo>
                <a:cubicBezTo>
                  <a:pt x="299627" y="167786"/>
                  <a:pt x="299880" y="167786"/>
                  <a:pt x="300133" y="167786"/>
                </a:cubicBezTo>
                <a:cubicBezTo>
                  <a:pt x="301145" y="168039"/>
                  <a:pt x="302157" y="168292"/>
                  <a:pt x="303169" y="168545"/>
                </a:cubicBezTo>
                <a:cubicBezTo>
                  <a:pt x="303169" y="168545"/>
                  <a:pt x="303422" y="168798"/>
                  <a:pt x="303675" y="168798"/>
                </a:cubicBezTo>
                <a:cubicBezTo>
                  <a:pt x="304688" y="169050"/>
                  <a:pt x="305700" y="169556"/>
                  <a:pt x="306712" y="169809"/>
                </a:cubicBezTo>
                <a:cubicBezTo>
                  <a:pt x="306712" y="169809"/>
                  <a:pt x="306965" y="170062"/>
                  <a:pt x="306965" y="170062"/>
                </a:cubicBezTo>
                <a:cubicBezTo>
                  <a:pt x="320630" y="175877"/>
                  <a:pt x="330246" y="189276"/>
                  <a:pt x="330246" y="205204"/>
                </a:cubicBezTo>
                <a:cubicBezTo>
                  <a:pt x="330246" y="226188"/>
                  <a:pt x="313038" y="243380"/>
                  <a:pt x="292035" y="243380"/>
                </a:cubicBezTo>
                <a:cubicBezTo>
                  <a:pt x="287986" y="243380"/>
                  <a:pt x="284190" y="242874"/>
                  <a:pt x="280648" y="241610"/>
                </a:cubicBezTo>
                <a:cubicBezTo>
                  <a:pt x="264958" y="236807"/>
                  <a:pt x="253824" y="222396"/>
                  <a:pt x="253824" y="205204"/>
                </a:cubicBezTo>
                <a:cubicBezTo>
                  <a:pt x="253824" y="199895"/>
                  <a:pt x="254836" y="194838"/>
                  <a:pt x="256861" y="190287"/>
                </a:cubicBezTo>
                <a:cubicBezTo>
                  <a:pt x="257367" y="189023"/>
                  <a:pt x="257873" y="188012"/>
                  <a:pt x="258379" y="187001"/>
                </a:cubicBezTo>
                <a:cubicBezTo>
                  <a:pt x="258885" y="185737"/>
                  <a:pt x="259644" y="184725"/>
                  <a:pt x="260403" y="183714"/>
                </a:cubicBezTo>
                <a:cubicBezTo>
                  <a:pt x="264452" y="177646"/>
                  <a:pt x="270272" y="172843"/>
                  <a:pt x="277105" y="170062"/>
                </a:cubicBezTo>
                <a:cubicBezTo>
                  <a:pt x="277105" y="170062"/>
                  <a:pt x="277358" y="169809"/>
                  <a:pt x="277358" y="169809"/>
                </a:cubicBezTo>
                <a:cubicBezTo>
                  <a:pt x="278370" y="169556"/>
                  <a:pt x="279382" y="169050"/>
                  <a:pt x="280395" y="168798"/>
                </a:cubicBezTo>
                <a:cubicBezTo>
                  <a:pt x="280648" y="168798"/>
                  <a:pt x="280901" y="168545"/>
                  <a:pt x="281154" y="168545"/>
                </a:cubicBezTo>
                <a:cubicBezTo>
                  <a:pt x="281913" y="168292"/>
                  <a:pt x="282925" y="168039"/>
                  <a:pt x="283937" y="167786"/>
                </a:cubicBezTo>
                <a:cubicBezTo>
                  <a:pt x="284190" y="167786"/>
                  <a:pt x="284443" y="167786"/>
                  <a:pt x="284696" y="167786"/>
                </a:cubicBezTo>
                <a:cubicBezTo>
                  <a:pt x="287227" y="167281"/>
                  <a:pt x="289504" y="167028"/>
                  <a:pt x="292035" y="167028"/>
                </a:cubicBezTo>
                <a:close/>
                <a:moveTo>
                  <a:pt x="605098" y="0"/>
                </a:moveTo>
                <a:lnTo>
                  <a:pt x="592192" y="217322"/>
                </a:lnTo>
                <a:lnTo>
                  <a:pt x="525133" y="178659"/>
                </a:lnTo>
                <a:lnTo>
                  <a:pt x="359888" y="464462"/>
                </a:lnTo>
                <a:cubicBezTo>
                  <a:pt x="354826" y="458397"/>
                  <a:pt x="348753" y="453090"/>
                  <a:pt x="341162" y="449805"/>
                </a:cubicBezTo>
                <a:cubicBezTo>
                  <a:pt x="339896" y="449300"/>
                  <a:pt x="338378" y="448794"/>
                  <a:pt x="336353" y="448289"/>
                </a:cubicBezTo>
                <a:cubicBezTo>
                  <a:pt x="335088" y="447784"/>
                  <a:pt x="333823" y="447531"/>
                  <a:pt x="331545" y="447026"/>
                </a:cubicBezTo>
                <a:cubicBezTo>
                  <a:pt x="325725" y="445762"/>
                  <a:pt x="320158" y="445509"/>
                  <a:pt x="312060" y="447278"/>
                </a:cubicBezTo>
                <a:cubicBezTo>
                  <a:pt x="310795" y="447531"/>
                  <a:pt x="309530" y="447784"/>
                  <a:pt x="307505" y="448542"/>
                </a:cubicBezTo>
                <a:cubicBezTo>
                  <a:pt x="306240" y="448794"/>
                  <a:pt x="304975" y="449300"/>
                  <a:pt x="303203" y="450058"/>
                </a:cubicBezTo>
                <a:cubicBezTo>
                  <a:pt x="301685" y="450563"/>
                  <a:pt x="300420" y="451827"/>
                  <a:pt x="299154" y="452585"/>
                </a:cubicBezTo>
                <a:lnTo>
                  <a:pt x="279922" y="267103"/>
                </a:lnTo>
                <a:lnTo>
                  <a:pt x="196414" y="425041"/>
                </a:lnTo>
                <a:cubicBezTo>
                  <a:pt x="191606" y="419481"/>
                  <a:pt x="185786" y="414680"/>
                  <a:pt x="178700" y="411648"/>
                </a:cubicBezTo>
                <a:cubicBezTo>
                  <a:pt x="177435" y="411142"/>
                  <a:pt x="176170" y="410637"/>
                  <a:pt x="174145" y="410131"/>
                </a:cubicBezTo>
                <a:cubicBezTo>
                  <a:pt x="172880" y="409626"/>
                  <a:pt x="171362" y="409373"/>
                  <a:pt x="169337" y="408868"/>
                </a:cubicBezTo>
                <a:cubicBezTo>
                  <a:pt x="167566" y="408615"/>
                  <a:pt x="165794" y="408363"/>
                  <a:pt x="164276" y="408363"/>
                </a:cubicBezTo>
                <a:lnTo>
                  <a:pt x="254870" y="236779"/>
                </a:lnTo>
                <a:cubicBezTo>
                  <a:pt x="260943" y="243602"/>
                  <a:pt x="268535" y="248909"/>
                  <a:pt x="277645" y="251689"/>
                </a:cubicBezTo>
                <a:cubicBezTo>
                  <a:pt x="282200" y="253205"/>
                  <a:pt x="287261" y="253963"/>
                  <a:pt x="292069" y="253963"/>
                </a:cubicBezTo>
                <a:cubicBezTo>
                  <a:pt x="300167" y="253963"/>
                  <a:pt x="307758" y="251689"/>
                  <a:pt x="314591" y="248151"/>
                </a:cubicBezTo>
                <a:lnTo>
                  <a:pt x="333823" y="436665"/>
                </a:lnTo>
                <a:lnTo>
                  <a:pt x="493754" y="160464"/>
                </a:lnTo>
                <a:lnTo>
                  <a:pt x="423404" y="120032"/>
                </a:lnTo>
                <a:close/>
              </a:path>
            </a:pathLst>
          </a:custGeom>
          <a:solidFill>
            <a:srgbClr val="5E744E"/>
          </a:solidFill>
          <a:ln>
            <a:noFill/>
          </a:ln>
        </p:spPr>
      </p:sp>
      <p:grpSp>
        <p:nvGrpSpPr>
          <p:cNvPr id="3" name="组合 2"/>
          <p:cNvGrpSpPr/>
          <p:nvPr/>
        </p:nvGrpSpPr>
        <p:grpSpPr>
          <a:xfrm>
            <a:off x="3306869" y="618328"/>
            <a:ext cx="1304049" cy="1304049"/>
            <a:chOff x="3358142" y="2719582"/>
            <a:chExt cx="1304049" cy="1304049"/>
          </a:xfrm>
        </p:grpSpPr>
        <p:sp>
          <p:nvSpPr>
            <p:cNvPr id="26" name="椭圆 25"/>
            <p:cNvSpPr/>
            <p:nvPr/>
          </p:nvSpPr>
          <p:spPr>
            <a:xfrm>
              <a:off x="3358142" y="2719582"/>
              <a:ext cx="1304049" cy="1304049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wedding-planning_84466"/>
            <p:cNvSpPr>
              <a:spLocks noChangeAspect="1"/>
            </p:cNvSpPr>
            <p:nvPr/>
          </p:nvSpPr>
          <p:spPr bwMode="auto">
            <a:xfrm>
              <a:off x="3702527" y="3057570"/>
              <a:ext cx="604750" cy="582317"/>
            </a:xfrm>
            <a:custGeom>
              <a:avLst/>
              <a:gdLst>
                <a:gd name="connsiteX0" fmla="*/ 351185 w 606862"/>
                <a:gd name="connsiteY0" fmla="*/ 410338 h 584352"/>
                <a:gd name="connsiteX1" fmla="*/ 518180 w 606862"/>
                <a:gd name="connsiteY1" fmla="*/ 410338 h 584352"/>
                <a:gd name="connsiteX2" fmla="*/ 531216 w 606862"/>
                <a:gd name="connsiteY2" fmla="*/ 423358 h 584352"/>
                <a:gd name="connsiteX3" fmla="*/ 518180 w 606862"/>
                <a:gd name="connsiteY3" fmla="*/ 436377 h 584352"/>
                <a:gd name="connsiteX4" fmla="*/ 351185 w 606862"/>
                <a:gd name="connsiteY4" fmla="*/ 436377 h 584352"/>
                <a:gd name="connsiteX5" fmla="*/ 338149 w 606862"/>
                <a:gd name="connsiteY5" fmla="*/ 423358 h 584352"/>
                <a:gd name="connsiteX6" fmla="*/ 351185 w 606862"/>
                <a:gd name="connsiteY6" fmla="*/ 410338 h 584352"/>
                <a:gd name="connsiteX7" fmla="*/ 311358 w 606862"/>
                <a:gd name="connsiteY7" fmla="*/ 363253 h 584352"/>
                <a:gd name="connsiteX8" fmla="*/ 320698 w 606862"/>
                <a:gd name="connsiteY8" fmla="*/ 366603 h 584352"/>
                <a:gd name="connsiteX9" fmla="*/ 321610 w 606862"/>
                <a:gd name="connsiteY9" fmla="*/ 384948 h 584352"/>
                <a:gd name="connsiteX10" fmla="*/ 249890 w 606862"/>
                <a:gd name="connsiteY10" fmla="*/ 463273 h 584352"/>
                <a:gd name="connsiteX11" fmla="*/ 240371 w 606862"/>
                <a:gd name="connsiteY11" fmla="*/ 467567 h 584352"/>
                <a:gd name="connsiteX12" fmla="*/ 230852 w 606862"/>
                <a:gd name="connsiteY12" fmla="*/ 463404 h 584352"/>
                <a:gd name="connsiteX13" fmla="*/ 201903 w 606862"/>
                <a:gd name="connsiteY13" fmla="*/ 432828 h 584352"/>
                <a:gd name="connsiteX14" fmla="*/ 202425 w 606862"/>
                <a:gd name="connsiteY14" fmla="*/ 414353 h 584352"/>
                <a:gd name="connsiteX15" fmla="*/ 220811 w 606862"/>
                <a:gd name="connsiteY15" fmla="*/ 414873 h 584352"/>
                <a:gd name="connsiteX16" fmla="*/ 240110 w 606862"/>
                <a:gd name="connsiteY16" fmla="*/ 435430 h 584352"/>
                <a:gd name="connsiteX17" fmla="*/ 302311 w 606862"/>
                <a:gd name="connsiteY17" fmla="*/ 367514 h 584352"/>
                <a:gd name="connsiteX18" fmla="*/ 311358 w 606862"/>
                <a:gd name="connsiteY18" fmla="*/ 363253 h 584352"/>
                <a:gd name="connsiteX19" fmla="*/ 26073 w 606862"/>
                <a:gd name="connsiteY19" fmla="*/ 297839 h 584352"/>
                <a:gd name="connsiteX20" fmla="*/ 26073 w 606862"/>
                <a:gd name="connsiteY20" fmla="*/ 505466 h 584352"/>
                <a:gd name="connsiteX21" fmla="*/ 79003 w 606862"/>
                <a:gd name="connsiteY21" fmla="*/ 558317 h 584352"/>
                <a:gd name="connsiteX22" fmla="*/ 132062 w 606862"/>
                <a:gd name="connsiteY22" fmla="*/ 505466 h 584352"/>
                <a:gd name="connsiteX23" fmla="*/ 132062 w 606862"/>
                <a:gd name="connsiteY23" fmla="*/ 297839 h 584352"/>
                <a:gd name="connsiteX24" fmla="*/ 351185 w 606862"/>
                <a:gd name="connsiteY24" fmla="*/ 267372 h 584352"/>
                <a:gd name="connsiteX25" fmla="*/ 518180 w 606862"/>
                <a:gd name="connsiteY25" fmla="*/ 267372 h 584352"/>
                <a:gd name="connsiteX26" fmla="*/ 531216 w 606862"/>
                <a:gd name="connsiteY26" fmla="*/ 280391 h 584352"/>
                <a:gd name="connsiteX27" fmla="*/ 518180 w 606862"/>
                <a:gd name="connsiteY27" fmla="*/ 293411 h 584352"/>
                <a:gd name="connsiteX28" fmla="*/ 351185 w 606862"/>
                <a:gd name="connsiteY28" fmla="*/ 293411 h 584352"/>
                <a:gd name="connsiteX29" fmla="*/ 338149 w 606862"/>
                <a:gd name="connsiteY29" fmla="*/ 280391 h 584352"/>
                <a:gd name="connsiteX30" fmla="*/ 351185 w 606862"/>
                <a:gd name="connsiteY30" fmla="*/ 267372 h 584352"/>
                <a:gd name="connsiteX31" fmla="*/ 311358 w 606862"/>
                <a:gd name="connsiteY31" fmla="*/ 213942 h 584352"/>
                <a:gd name="connsiteX32" fmla="*/ 320698 w 606862"/>
                <a:gd name="connsiteY32" fmla="*/ 217360 h 584352"/>
                <a:gd name="connsiteX33" fmla="*/ 321610 w 606862"/>
                <a:gd name="connsiteY33" fmla="*/ 235715 h 584352"/>
                <a:gd name="connsiteX34" fmla="*/ 249890 w 606862"/>
                <a:gd name="connsiteY34" fmla="*/ 314084 h 584352"/>
                <a:gd name="connsiteX35" fmla="*/ 240371 w 606862"/>
                <a:gd name="connsiteY35" fmla="*/ 318250 h 584352"/>
                <a:gd name="connsiteX36" fmla="*/ 230852 w 606862"/>
                <a:gd name="connsiteY36" fmla="*/ 314214 h 584352"/>
                <a:gd name="connsiteX37" fmla="*/ 201903 w 606862"/>
                <a:gd name="connsiteY37" fmla="*/ 283492 h 584352"/>
                <a:gd name="connsiteX38" fmla="*/ 202425 w 606862"/>
                <a:gd name="connsiteY38" fmla="*/ 265136 h 584352"/>
                <a:gd name="connsiteX39" fmla="*/ 220811 w 606862"/>
                <a:gd name="connsiteY39" fmla="*/ 265657 h 584352"/>
                <a:gd name="connsiteX40" fmla="*/ 240110 w 606862"/>
                <a:gd name="connsiteY40" fmla="*/ 286095 h 584352"/>
                <a:gd name="connsiteX41" fmla="*/ 302311 w 606862"/>
                <a:gd name="connsiteY41" fmla="*/ 218141 h 584352"/>
                <a:gd name="connsiteX42" fmla="*/ 311358 w 606862"/>
                <a:gd name="connsiteY42" fmla="*/ 213942 h 584352"/>
                <a:gd name="connsiteX43" fmla="*/ 351185 w 606862"/>
                <a:gd name="connsiteY43" fmla="*/ 124336 h 584352"/>
                <a:gd name="connsiteX44" fmla="*/ 518180 w 606862"/>
                <a:gd name="connsiteY44" fmla="*/ 124336 h 584352"/>
                <a:gd name="connsiteX45" fmla="*/ 531216 w 606862"/>
                <a:gd name="connsiteY45" fmla="*/ 137356 h 584352"/>
                <a:gd name="connsiteX46" fmla="*/ 518180 w 606862"/>
                <a:gd name="connsiteY46" fmla="*/ 150375 h 584352"/>
                <a:gd name="connsiteX47" fmla="*/ 351185 w 606862"/>
                <a:gd name="connsiteY47" fmla="*/ 150375 h 584352"/>
                <a:gd name="connsiteX48" fmla="*/ 338149 w 606862"/>
                <a:gd name="connsiteY48" fmla="*/ 137356 h 584352"/>
                <a:gd name="connsiteX49" fmla="*/ 351185 w 606862"/>
                <a:gd name="connsiteY49" fmla="*/ 124336 h 584352"/>
                <a:gd name="connsiteX50" fmla="*/ 311358 w 606862"/>
                <a:gd name="connsiteY50" fmla="*/ 64761 h 584352"/>
                <a:gd name="connsiteX51" fmla="*/ 320698 w 606862"/>
                <a:gd name="connsiteY51" fmla="*/ 68111 h 584352"/>
                <a:gd name="connsiteX52" fmla="*/ 321610 w 606862"/>
                <a:gd name="connsiteY52" fmla="*/ 86586 h 584352"/>
                <a:gd name="connsiteX53" fmla="*/ 249890 w 606862"/>
                <a:gd name="connsiteY53" fmla="*/ 164781 h 584352"/>
                <a:gd name="connsiteX54" fmla="*/ 240371 w 606862"/>
                <a:gd name="connsiteY54" fmla="*/ 169075 h 584352"/>
                <a:gd name="connsiteX55" fmla="*/ 230852 w 606862"/>
                <a:gd name="connsiteY55" fmla="*/ 165042 h 584352"/>
                <a:gd name="connsiteX56" fmla="*/ 201903 w 606862"/>
                <a:gd name="connsiteY56" fmla="*/ 134336 h 584352"/>
                <a:gd name="connsiteX57" fmla="*/ 202425 w 606862"/>
                <a:gd name="connsiteY57" fmla="*/ 115991 h 584352"/>
                <a:gd name="connsiteX58" fmla="*/ 220811 w 606862"/>
                <a:gd name="connsiteY58" fmla="*/ 116511 h 584352"/>
                <a:gd name="connsiteX59" fmla="*/ 240110 w 606862"/>
                <a:gd name="connsiteY59" fmla="*/ 136938 h 584352"/>
                <a:gd name="connsiteX60" fmla="*/ 302311 w 606862"/>
                <a:gd name="connsiteY60" fmla="*/ 69022 h 584352"/>
                <a:gd name="connsiteX61" fmla="*/ 311358 w 606862"/>
                <a:gd name="connsiteY61" fmla="*/ 64761 h 584352"/>
                <a:gd name="connsiteX62" fmla="*/ 158136 w 606862"/>
                <a:gd name="connsiteY62" fmla="*/ 26035 h 584352"/>
                <a:gd name="connsiteX63" fmla="*/ 158136 w 606862"/>
                <a:gd name="connsiteY63" fmla="*/ 505466 h 584352"/>
                <a:gd name="connsiteX64" fmla="*/ 137668 w 606862"/>
                <a:gd name="connsiteY64" fmla="*/ 558317 h 584352"/>
                <a:gd name="connsiteX65" fmla="*/ 527859 w 606862"/>
                <a:gd name="connsiteY65" fmla="*/ 558317 h 584352"/>
                <a:gd name="connsiteX66" fmla="*/ 580789 w 606862"/>
                <a:gd name="connsiteY66" fmla="*/ 505466 h 584352"/>
                <a:gd name="connsiteX67" fmla="*/ 580789 w 606862"/>
                <a:gd name="connsiteY67" fmla="*/ 26035 h 584352"/>
                <a:gd name="connsiteX68" fmla="*/ 145099 w 606862"/>
                <a:gd name="connsiteY68" fmla="*/ 0 h 584352"/>
                <a:gd name="connsiteX69" fmla="*/ 593825 w 606862"/>
                <a:gd name="connsiteY69" fmla="*/ 0 h 584352"/>
                <a:gd name="connsiteX70" fmla="*/ 606862 w 606862"/>
                <a:gd name="connsiteY70" fmla="*/ 13017 h 584352"/>
                <a:gd name="connsiteX71" fmla="*/ 606862 w 606862"/>
                <a:gd name="connsiteY71" fmla="*/ 505466 h 584352"/>
                <a:gd name="connsiteX72" fmla="*/ 527859 w 606862"/>
                <a:gd name="connsiteY72" fmla="*/ 584352 h 584352"/>
                <a:gd name="connsiteX73" fmla="*/ 79003 w 606862"/>
                <a:gd name="connsiteY73" fmla="*/ 584352 h 584352"/>
                <a:gd name="connsiteX74" fmla="*/ 0 w 606862"/>
                <a:gd name="connsiteY74" fmla="*/ 505466 h 584352"/>
                <a:gd name="connsiteX75" fmla="*/ 0 w 606862"/>
                <a:gd name="connsiteY75" fmla="*/ 284821 h 584352"/>
                <a:gd name="connsiteX76" fmla="*/ 13037 w 606862"/>
                <a:gd name="connsiteY76" fmla="*/ 271804 h 584352"/>
                <a:gd name="connsiteX77" fmla="*/ 132062 w 606862"/>
                <a:gd name="connsiteY77" fmla="*/ 271804 h 584352"/>
                <a:gd name="connsiteX78" fmla="*/ 132062 w 606862"/>
                <a:gd name="connsiteY78" fmla="*/ 13017 h 584352"/>
                <a:gd name="connsiteX79" fmla="*/ 145099 w 606862"/>
                <a:gd name="connsiteY79" fmla="*/ 0 h 58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06862" h="584352">
                  <a:moveTo>
                    <a:pt x="351185" y="410338"/>
                  </a:moveTo>
                  <a:lnTo>
                    <a:pt x="518180" y="410338"/>
                  </a:lnTo>
                  <a:cubicBezTo>
                    <a:pt x="525480" y="410338"/>
                    <a:pt x="531216" y="416197"/>
                    <a:pt x="531216" y="423358"/>
                  </a:cubicBezTo>
                  <a:cubicBezTo>
                    <a:pt x="531216" y="430518"/>
                    <a:pt x="525480" y="436377"/>
                    <a:pt x="518180" y="436377"/>
                  </a:cubicBezTo>
                  <a:lnTo>
                    <a:pt x="351185" y="436377"/>
                  </a:lnTo>
                  <a:cubicBezTo>
                    <a:pt x="343885" y="436377"/>
                    <a:pt x="338149" y="430518"/>
                    <a:pt x="338149" y="423358"/>
                  </a:cubicBezTo>
                  <a:cubicBezTo>
                    <a:pt x="338149" y="416197"/>
                    <a:pt x="343885" y="410338"/>
                    <a:pt x="351185" y="410338"/>
                  </a:cubicBezTo>
                  <a:close/>
                  <a:moveTo>
                    <a:pt x="311358" y="363253"/>
                  </a:moveTo>
                  <a:cubicBezTo>
                    <a:pt x="314699" y="363090"/>
                    <a:pt x="318090" y="364196"/>
                    <a:pt x="320698" y="366603"/>
                  </a:cubicBezTo>
                  <a:cubicBezTo>
                    <a:pt x="326044" y="371417"/>
                    <a:pt x="326435" y="379744"/>
                    <a:pt x="321610" y="384948"/>
                  </a:cubicBezTo>
                  <a:lnTo>
                    <a:pt x="249890" y="463273"/>
                  </a:lnTo>
                  <a:cubicBezTo>
                    <a:pt x="247543" y="466006"/>
                    <a:pt x="244022" y="467437"/>
                    <a:pt x="240371" y="467567"/>
                  </a:cubicBezTo>
                  <a:cubicBezTo>
                    <a:pt x="236720" y="467567"/>
                    <a:pt x="233330" y="466006"/>
                    <a:pt x="230852" y="463404"/>
                  </a:cubicBezTo>
                  <a:lnTo>
                    <a:pt x="201903" y="432828"/>
                  </a:lnTo>
                  <a:cubicBezTo>
                    <a:pt x="196948" y="427624"/>
                    <a:pt x="197079" y="419297"/>
                    <a:pt x="202425" y="414353"/>
                  </a:cubicBezTo>
                  <a:cubicBezTo>
                    <a:pt x="207641" y="409409"/>
                    <a:pt x="215856" y="409669"/>
                    <a:pt x="220811" y="414873"/>
                  </a:cubicBezTo>
                  <a:lnTo>
                    <a:pt x="240110" y="435430"/>
                  </a:lnTo>
                  <a:lnTo>
                    <a:pt x="302311" y="367514"/>
                  </a:lnTo>
                  <a:cubicBezTo>
                    <a:pt x="304724" y="364847"/>
                    <a:pt x="308016" y="363415"/>
                    <a:pt x="311358" y="363253"/>
                  </a:cubicBezTo>
                  <a:close/>
                  <a:moveTo>
                    <a:pt x="26073" y="297839"/>
                  </a:moveTo>
                  <a:lnTo>
                    <a:pt x="26073" y="505466"/>
                  </a:lnTo>
                  <a:cubicBezTo>
                    <a:pt x="26073" y="534625"/>
                    <a:pt x="49800" y="558317"/>
                    <a:pt x="79003" y="558317"/>
                  </a:cubicBezTo>
                  <a:cubicBezTo>
                    <a:pt x="108205" y="558317"/>
                    <a:pt x="132062" y="534625"/>
                    <a:pt x="132062" y="505466"/>
                  </a:cubicBezTo>
                  <a:lnTo>
                    <a:pt x="132062" y="297839"/>
                  </a:lnTo>
                  <a:close/>
                  <a:moveTo>
                    <a:pt x="351185" y="267372"/>
                  </a:moveTo>
                  <a:lnTo>
                    <a:pt x="518180" y="267372"/>
                  </a:lnTo>
                  <a:cubicBezTo>
                    <a:pt x="525480" y="267372"/>
                    <a:pt x="531216" y="273101"/>
                    <a:pt x="531216" y="280391"/>
                  </a:cubicBezTo>
                  <a:cubicBezTo>
                    <a:pt x="531216" y="287552"/>
                    <a:pt x="525480" y="293411"/>
                    <a:pt x="518180" y="293411"/>
                  </a:cubicBezTo>
                  <a:lnTo>
                    <a:pt x="351185" y="293411"/>
                  </a:lnTo>
                  <a:cubicBezTo>
                    <a:pt x="343885" y="293411"/>
                    <a:pt x="338149" y="287552"/>
                    <a:pt x="338149" y="280391"/>
                  </a:cubicBezTo>
                  <a:cubicBezTo>
                    <a:pt x="338149" y="273101"/>
                    <a:pt x="343885" y="267372"/>
                    <a:pt x="351185" y="267372"/>
                  </a:cubicBezTo>
                  <a:close/>
                  <a:moveTo>
                    <a:pt x="311358" y="213942"/>
                  </a:moveTo>
                  <a:cubicBezTo>
                    <a:pt x="314699" y="213812"/>
                    <a:pt x="318090" y="214951"/>
                    <a:pt x="320698" y="217360"/>
                  </a:cubicBezTo>
                  <a:cubicBezTo>
                    <a:pt x="326044" y="222176"/>
                    <a:pt x="326435" y="230378"/>
                    <a:pt x="321610" y="235715"/>
                  </a:cubicBezTo>
                  <a:lnTo>
                    <a:pt x="249890" y="314084"/>
                  </a:lnTo>
                  <a:cubicBezTo>
                    <a:pt x="247543" y="316688"/>
                    <a:pt x="244022" y="318250"/>
                    <a:pt x="240371" y="318250"/>
                  </a:cubicBezTo>
                  <a:cubicBezTo>
                    <a:pt x="236720" y="318250"/>
                    <a:pt x="233330" y="316818"/>
                    <a:pt x="230852" y="314214"/>
                  </a:cubicBezTo>
                  <a:lnTo>
                    <a:pt x="201903" y="283492"/>
                  </a:lnTo>
                  <a:cubicBezTo>
                    <a:pt x="196948" y="278284"/>
                    <a:pt x="197079" y="270083"/>
                    <a:pt x="202425" y="265136"/>
                  </a:cubicBezTo>
                  <a:cubicBezTo>
                    <a:pt x="207641" y="260189"/>
                    <a:pt x="215856" y="260450"/>
                    <a:pt x="220811" y="265657"/>
                  </a:cubicBezTo>
                  <a:lnTo>
                    <a:pt x="240110" y="286095"/>
                  </a:lnTo>
                  <a:lnTo>
                    <a:pt x="302311" y="218141"/>
                  </a:lnTo>
                  <a:cubicBezTo>
                    <a:pt x="304724" y="215472"/>
                    <a:pt x="308016" y="214073"/>
                    <a:pt x="311358" y="213942"/>
                  </a:cubicBezTo>
                  <a:close/>
                  <a:moveTo>
                    <a:pt x="351185" y="124336"/>
                  </a:moveTo>
                  <a:lnTo>
                    <a:pt x="518180" y="124336"/>
                  </a:lnTo>
                  <a:cubicBezTo>
                    <a:pt x="525480" y="124336"/>
                    <a:pt x="531216" y="130195"/>
                    <a:pt x="531216" y="137356"/>
                  </a:cubicBezTo>
                  <a:cubicBezTo>
                    <a:pt x="531216" y="144516"/>
                    <a:pt x="525480" y="150375"/>
                    <a:pt x="518180" y="150375"/>
                  </a:cubicBezTo>
                  <a:lnTo>
                    <a:pt x="351185" y="150375"/>
                  </a:lnTo>
                  <a:cubicBezTo>
                    <a:pt x="343885" y="150375"/>
                    <a:pt x="338149" y="144516"/>
                    <a:pt x="338149" y="137356"/>
                  </a:cubicBezTo>
                  <a:cubicBezTo>
                    <a:pt x="338149" y="130195"/>
                    <a:pt x="343885" y="124336"/>
                    <a:pt x="351185" y="124336"/>
                  </a:cubicBezTo>
                  <a:close/>
                  <a:moveTo>
                    <a:pt x="311358" y="64761"/>
                  </a:moveTo>
                  <a:cubicBezTo>
                    <a:pt x="314699" y="64598"/>
                    <a:pt x="318090" y="65704"/>
                    <a:pt x="320698" y="68111"/>
                  </a:cubicBezTo>
                  <a:cubicBezTo>
                    <a:pt x="326044" y="73055"/>
                    <a:pt x="326435" y="81252"/>
                    <a:pt x="321610" y="86586"/>
                  </a:cubicBezTo>
                  <a:lnTo>
                    <a:pt x="249890" y="164781"/>
                  </a:lnTo>
                  <a:cubicBezTo>
                    <a:pt x="247543" y="167514"/>
                    <a:pt x="244022" y="169075"/>
                    <a:pt x="240371" y="169075"/>
                  </a:cubicBezTo>
                  <a:cubicBezTo>
                    <a:pt x="236720" y="169075"/>
                    <a:pt x="233330" y="167644"/>
                    <a:pt x="230852" y="165042"/>
                  </a:cubicBezTo>
                  <a:lnTo>
                    <a:pt x="201903" y="134336"/>
                  </a:lnTo>
                  <a:cubicBezTo>
                    <a:pt x="196948" y="129132"/>
                    <a:pt x="197079" y="120935"/>
                    <a:pt x="202425" y="115991"/>
                  </a:cubicBezTo>
                  <a:cubicBezTo>
                    <a:pt x="207641" y="111047"/>
                    <a:pt x="215856" y="111307"/>
                    <a:pt x="220811" y="116511"/>
                  </a:cubicBezTo>
                  <a:lnTo>
                    <a:pt x="240110" y="136938"/>
                  </a:lnTo>
                  <a:lnTo>
                    <a:pt x="302311" y="69022"/>
                  </a:lnTo>
                  <a:cubicBezTo>
                    <a:pt x="304724" y="66355"/>
                    <a:pt x="308016" y="64923"/>
                    <a:pt x="311358" y="64761"/>
                  </a:cubicBezTo>
                  <a:close/>
                  <a:moveTo>
                    <a:pt x="158136" y="26035"/>
                  </a:moveTo>
                  <a:lnTo>
                    <a:pt x="158136" y="505466"/>
                  </a:lnTo>
                  <a:cubicBezTo>
                    <a:pt x="158136" y="525774"/>
                    <a:pt x="150314" y="544389"/>
                    <a:pt x="137668" y="558317"/>
                  </a:cubicBezTo>
                  <a:lnTo>
                    <a:pt x="527859" y="558317"/>
                  </a:lnTo>
                  <a:cubicBezTo>
                    <a:pt x="557062" y="558317"/>
                    <a:pt x="580789" y="534625"/>
                    <a:pt x="580789" y="505466"/>
                  </a:cubicBezTo>
                  <a:lnTo>
                    <a:pt x="580789" y="26035"/>
                  </a:lnTo>
                  <a:close/>
                  <a:moveTo>
                    <a:pt x="145099" y="0"/>
                  </a:moveTo>
                  <a:lnTo>
                    <a:pt x="593825" y="0"/>
                  </a:lnTo>
                  <a:cubicBezTo>
                    <a:pt x="601126" y="0"/>
                    <a:pt x="606862" y="5858"/>
                    <a:pt x="606862" y="13017"/>
                  </a:cubicBezTo>
                  <a:lnTo>
                    <a:pt x="606862" y="505466"/>
                  </a:lnTo>
                  <a:cubicBezTo>
                    <a:pt x="606862" y="548945"/>
                    <a:pt x="571402" y="584352"/>
                    <a:pt x="527859" y="584352"/>
                  </a:cubicBezTo>
                  <a:lnTo>
                    <a:pt x="79003" y="584352"/>
                  </a:lnTo>
                  <a:cubicBezTo>
                    <a:pt x="35460" y="584352"/>
                    <a:pt x="0" y="548945"/>
                    <a:pt x="0" y="505466"/>
                  </a:cubicBezTo>
                  <a:lnTo>
                    <a:pt x="0" y="284821"/>
                  </a:lnTo>
                  <a:cubicBezTo>
                    <a:pt x="0" y="277662"/>
                    <a:pt x="5866" y="271804"/>
                    <a:pt x="13037" y="271804"/>
                  </a:cubicBezTo>
                  <a:lnTo>
                    <a:pt x="132062" y="271804"/>
                  </a:lnTo>
                  <a:lnTo>
                    <a:pt x="132062" y="13017"/>
                  </a:lnTo>
                  <a:cubicBezTo>
                    <a:pt x="132062" y="5858"/>
                    <a:pt x="137799" y="0"/>
                    <a:pt x="145099" y="0"/>
                  </a:cubicBezTo>
                  <a:close/>
                </a:path>
              </a:pathLst>
            </a:custGeom>
            <a:solidFill>
              <a:srgbClr val="5E744E"/>
            </a:solidFill>
            <a:ln>
              <a:noFill/>
            </a:ln>
          </p:spPr>
        </p:sp>
      </p:grpSp>
      <p:sp>
        <p:nvSpPr>
          <p:cNvPr id="37" name="workplace_198163"/>
          <p:cNvSpPr>
            <a:spLocks noChangeAspect="1"/>
          </p:cNvSpPr>
          <p:nvPr/>
        </p:nvSpPr>
        <p:spPr bwMode="auto">
          <a:xfrm>
            <a:off x="8237868" y="3984272"/>
            <a:ext cx="688959" cy="806711"/>
          </a:xfrm>
          <a:custGeom>
            <a:avLst/>
            <a:gdLst>
              <a:gd name="connsiteX0" fmla="*/ 242883 w 518162"/>
              <a:gd name="connsiteY0" fmla="*/ 408292 h 606722"/>
              <a:gd name="connsiteX1" fmla="*/ 303572 w 518162"/>
              <a:gd name="connsiteY1" fmla="*/ 408292 h 606722"/>
              <a:gd name="connsiteX2" fmla="*/ 287021 w 518162"/>
              <a:gd name="connsiteY2" fmla="*/ 514954 h 606722"/>
              <a:gd name="connsiteX3" fmla="*/ 252760 w 518162"/>
              <a:gd name="connsiteY3" fmla="*/ 540019 h 606722"/>
              <a:gd name="connsiteX4" fmla="*/ 227755 w 518162"/>
              <a:gd name="connsiteY4" fmla="*/ 505799 h 606722"/>
              <a:gd name="connsiteX5" fmla="*/ 90606 w 518162"/>
              <a:gd name="connsiteY5" fmla="*/ 408292 h 606722"/>
              <a:gd name="connsiteX6" fmla="*/ 151310 w 518162"/>
              <a:gd name="connsiteY6" fmla="*/ 408292 h 606722"/>
              <a:gd name="connsiteX7" fmla="*/ 166353 w 518162"/>
              <a:gd name="connsiteY7" fmla="*/ 505799 h 606722"/>
              <a:gd name="connsiteX8" fmla="*/ 141341 w 518162"/>
              <a:gd name="connsiteY8" fmla="*/ 540019 h 606722"/>
              <a:gd name="connsiteX9" fmla="*/ 107073 w 518162"/>
              <a:gd name="connsiteY9" fmla="*/ 514954 h 606722"/>
              <a:gd name="connsiteX10" fmla="*/ 357338 w 518162"/>
              <a:gd name="connsiteY10" fmla="*/ 183515 h 606722"/>
              <a:gd name="connsiteX11" fmla="*/ 336868 w 518162"/>
              <a:gd name="connsiteY11" fmla="*/ 203867 h 606722"/>
              <a:gd name="connsiteX12" fmla="*/ 357338 w 518162"/>
              <a:gd name="connsiteY12" fmla="*/ 224219 h 606722"/>
              <a:gd name="connsiteX13" fmla="*/ 377719 w 518162"/>
              <a:gd name="connsiteY13" fmla="*/ 203867 h 606722"/>
              <a:gd name="connsiteX14" fmla="*/ 357338 w 518162"/>
              <a:gd name="connsiteY14" fmla="*/ 183515 h 606722"/>
              <a:gd name="connsiteX15" fmla="*/ 265667 w 518162"/>
              <a:gd name="connsiteY15" fmla="*/ 137391 h 606722"/>
              <a:gd name="connsiteX16" fmla="*/ 448920 w 518162"/>
              <a:gd name="connsiteY16" fmla="*/ 137391 h 606722"/>
              <a:gd name="connsiteX17" fmla="*/ 461291 w 518162"/>
              <a:gd name="connsiteY17" fmla="*/ 149744 h 606722"/>
              <a:gd name="connsiteX18" fmla="*/ 461291 w 518162"/>
              <a:gd name="connsiteY18" fmla="*/ 257990 h 606722"/>
              <a:gd name="connsiteX19" fmla="*/ 448920 w 518162"/>
              <a:gd name="connsiteY19" fmla="*/ 270343 h 606722"/>
              <a:gd name="connsiteX20" fmla="*/ 381546 w 518162"/>
              <a:gd name="connsiteY20" fmla="*/ 270343 h 606722"/>
              <a:gd name="connsiteX21" fmla="*/ 381546 w 518162"/>
              <a:gd name="connsiteY21" fmla="*/ 305803 h 606722"/>
              <a:gd name="connsiteX22" fmla="*/ 415989 w 518162"/>
              <a:gd name="connsiteY22" fmla="*/ 305803 h 606722"/>
              <a:gd name="connsiteX23" fmla="*/ 430853 w 518162"/>
              <a:gd name="connsiteY23" fmla="*/ 320644 h 606722"/>
              <a:gd name="connsiteX24" fmla="*/ 428539 w 518162"/>
              <a:gd name="connsiteY24" fmla="*/ 328465 h 606722"/>
              <a:gd name="connsiteX25" fmla="*/ 507215 w 518162"/>
              <a:gd name="connsiteY25" fmla="*/ 328465 h 606722"/>
              <a:gd name="connsiteX26" fmla="*/ 518162 w 518162"/>
              <a:gd name="connsiteY26" fmla="*/ 339396 h 606722"/>
              <a:gd name="connsiteX27" fmla="*/ 518162 w 518162"/>
              <a:gd name="connsiteY27" fmla="*/ 378944 h 606722"/>
              <a:gd name="connsiteX28" fmla="*/ 507215 w 518162"/>
              <a:gd name="connsiteY28" fmla="*/ 389875 h 606722"/>
              <a:gd name="connsiteX29" fmla="*/ 489949 w 518162"/>
              <a:gd name="connsiteY29" fmla="*/ 389875 h 606722"/>
              <a:gd name="connsiteX30" fmla="*/ 489949 w 518162"/>
              <a:gd name="connsiteY30" fmla="*/ 584415 h 606722"/>
              <a:gd name="connsiteX31" fmla="*/ 467699 w 518162"/>
              <a:gd name="connsiteY31" fmla="*/ 606722 h 606722"/>
              <a:gd name="connsiteX32" fmla="*/ 445449 w 518162"/>
              <a:gd name="connsiteY32" fmla="*/ 584415 h 606722"/>
              <a:gd name="connsiteX33" fmla="*/ 445449 w 518162"/>
              <a:gd name="connsiteY33" fmla="*/ 389875 h 606722"/>
              <a:gd name="connsiteX34" fmla="*/ 72714 w 518162"/>
              <a:gd name="connsiteY34" fmla="*/ 389875 h 606722"/>
              <a:gd name="connsiteX35" fmla="*/ 72714 w 518162"/>
              <a:gd name="connsiteY35" fmla="*/ 584415 h 606722"/>
              <a:gd name="connsiteX36" fmla="*/ 50375 w 518162"/>
              <a:gd name="connsiteY36" fmla="*/ 606722 h 606722"/>
              <a:gd name="connsiteX37" fmla="*/ 28124 w 518162"/>
              <a:gd name="connsiteY37" fmla="*/ 584415 h 606722"/>
              <a:gd name="connsiteX38" fmla="*/ 28124 w 518162"/>
              <a:gd name="connsiteY38" fmla="*/ 389875 h 606722"/>
              <a:gd name="connsiteX39" fmla="*/ 10947 w 518162"/>
              <a:gd name="connsiteY39" fmla="*/ 389875 h 606722"/>
              <a:gd name="connsiteX40" fmla="*/ 0 w 518162"/>
              <a:gd name="connsiteY40" fmla="*/ 378944 h 606722"/>
              <a:gd name="connsiteX41" fmla="*/ 0 w 518162"/>
              <a:gd name="connsiteY41" fmla="*/ 339396 h 606722"/>
              <a:gd name="connsiteX42" fmla="*/ 10947 w 518162"/>
              <a:gd name="connsiteY42" fmla="*/ 328465 h 606722"/>
              <a:gd name="connsiteX43" fmla="*/ 286048 w 518162"/>
              <a:gd name="connsiteY43" fmla="*/ 328465 h 606722"/>
              <a:gd name="connsiteX44" fmla="*/ 283823 w 518162"/>
              <a:gd name="connsiteY44" fmla="*/ 320644 h 606722"/>
              <a:gd name="connsiteX45" fmla="*/ 298687 w 518162"/>
              <a:gd name="connsiteY45" fmla="*/ 305803 h 606722"/>
              <a:gd name="connsiteX46" fmla="*/ 333130 w 518162"/>
              <a:gd name="connsiteY46" fmla="*/ 305803 h 606722"/>
              <a:gd name="connsiteX47" fmla="*/ 333130 w 518162"/>
              <a:gd name="connsiteY47" fmla="*/ 270343 h 606722"/>
              <a:gd name="connsiteX48" fmla="*/ 265667 w 518162"/>
              <a:gd name="connsiteY48" fmla="*/ 270343 h 606722"/>
              <a:gd name="connsiteX49" fmla="*/ 253385 w 518162"/>
              <a:gd name="connsiteY49" fmla="*/ 257990 h 606722"/>
              <a:gd name="connsiteX50" fmla="*/ 253385 w 518162"/>
              <a:gd name="connsiteY50" fmla="*/ 149744 h 606722"/>
              <a:gd name="connsiteX51" fmla="*/ 265667 w 518162"/>
              <a:gd name="connsiteY51" fmla="*/ 137391 h 606722"/>
              <a:gd name="connsiteX52" fmla="*/ 134071 w 518162"/>
              <a:gd name="connsiteY52" fmla="*/ 119961 h 606722"/>
              <a:gd name="connsiteX53" fmla="*/ 261429 w 518162"/>
              <a:gd name="connsiteY53" fmla="*/ 119961 h 606722"/>
              <a:gd name="connsiteX54" fmla="*/ 235530 w 518162"/>
              <a:gd name="connsiteY54" fmla="*/ 149734 h 606722"/>
              <a:gd name="connsiteX55" fmla="*/ 235530 w 518162"/>
              <a:gd name="connsiteY55" fmla="*/ 257983 h 606722"/>
              <a:gd name="connsiteX56" fmla="*/ 265256 w 518162"/>
              <a:gd name="connsiteY56" fmla="*/ 288112 h 606722"/>
              <a:gd name="connsiteX57" fmla="*/ 265256 w 518162"/>
              <a:gd name="connsiteY57" fmla="*/ 310064 h 606722"/>
              <a:gd name="connsiteX58" fmla="*/ 189785 w 518162"/>
              <a:gd name="connsiteY58" fmla="*/ 310064 h 606722"/>
              <a:gd name="connsiteX59" fmla="*/ 197439 w 518162"/>
              <a:gd name="connsiteY59" fmla="*/ 298333 h 606722"/>
              <a:gd name="connsiteX60" fmla="*/ 174922 w 518162"/>
              <a:gd name="connsiteY60" fmla="*/ 240297 h 606722"/>
              <a:gd name="connsiteX61" fmla="*/ 132825 w 518162"/>
              <a:gd name="connsiteY61" fmla="*/ 221811 h 606722"/>
              <a:gd name="connsiteX62" fmla="*/ 130244 w 518162"/>
              <a:gd name="connsiteY62" fmla="*/ 174708 h 606722"/>
              <a:gd name="connsiteX63" fmla="*/ 128553 w 518162"/>
              <a:gd name="connsiteY63" fmla="*/ 172753 h 606722"/>
              <a:gd name="connsiteX64" fmla="*/ 127663 w 518162"/>
              <a:gd name="connsiteY64" fmla="*/ 173908 h 606722"/>
              <a:gd name="connsiteX65" fmla="*/ 102298 w 518162"/>
              <a:gd name="connsiteY65" fmla="*/ 229188 h 606722"/>
              <a:gd name="connsiteX66" fmla="*/ 167268 w 518162"/>
              <a:gd name="connsiteY66" fmla="*/ 257717 h 606722"/>
              <a:gd name="connsiteX67" fmla="*/ 180084 w 518162"/>
              <a:gd name="connsiteY67" fmla="*/ 290600 h 606722"/>
              <a:gd name="connsiteX68" fmla="*/ 147065 w 518162"/>
              <a:gd name="connsiteY68" fmla="*/ 303398 h 606722"/>
              <a:gd name="connsiteX69" fmla="*/ 59578 w 518162"/>
              <a:gd name="connsiteY69" fmla="*/ 264916 h 606722"/>
              <a:gd name="connsiteX70" fmla="*/ 46495 w 518162"/>
              <a:gd name="connsiteY70" fmla="*/ 232832 h 606722"/>
              <a:gd name="connsiteX71" fmla="*/ 82718 w 518162"/>
              <a:gd name="connsiteY71" fmla="*/ 152045 h 606722"/>
              <a:gd name="connsiteX72" fmla="*/ 134071 w 518162"/>
              <a:gd name="connsiteY72" fmla="*/ 119961 h 606722"/>
              <a:gd name="connsiteX73" fmla="*/ 198757 w 518162"/>
              <a:gd name="connsiteY73" fmla="*/ 0 h 606722"/>
              <a:gd name="connsiteX74" fmla="*/ 250578 w 518162"/>
              <a:gd name="connsiteY74" fmla="*/ 51725 h 606722"/>
              <a:gd name="connsiteX75" fmla="*/ 198757 w 518162"/>
              <a:gd name="connsiteY75" fmla="*/ 103449 h 606722"/>
              <a:gd name="connsiteX76" fmla="*/ 146847 w 518162"/>
              <a:gd name="connsiteY76" fmla="*/ 51725 h 606722"/>
              <a:gd name="connsiteX77" fmla="*/ 198757 w 518162"/>
              <a:gd name="connsiteY7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518162" h="606722">
                <a:moveTo>
                  <a:pt x="242883" y="408292"/>
                </a:moveTo>
                <a:lnTo>
                  <a:pt x="303572" y="408292"/>
                </a:lnTo>
                <a:lnTo>
                  <a:pt x="287021" y="514954"/>
                </a:lnTo>
                <a:cubicBezTo>
                  <a:pt x="284529" y="531309"/>
                  <a:pt x="269134" y="542508"/>
                  <a:pt x="252760" y="540019"/>
                </a:cubicBezTo>
                <a:cubicBezTo>
                  <a:pt x="236476" y="537442"/>
                  <a:pt x="225174" y="522153"/>
                  <a:pt x="227755" y="505799"/>
                </a:cubicBezTo>
                <a:close/>
                <a:moveTo>
                  <a:pt x="90606" y="408292"/>
                </a:moveTo>
                <a:lnTo>
                  <a:pt x="151310" y="408292"/>
                </a:lnTo>
                <a:lnTo>
                  <a:pt x="166353" y="505799"/>
                </a:lnTo>
                <a:cubicBezTo>
                  <a:pt x="168934" y="522153"/>
                  <a:pt x="157719" y="537442"/>
                  <a:pt x="141341" y="540019"/>
                </a:cubicBezTo>
                <a:cubicBezTo>
                  <a:pt x="124964" y="542508"/>
                  <a:pt x="109654" y="531309"/>
                  <a:pt x="107073" y="514954"/>
                </a:cubicBezTo>
                <a:close/>
                <a:moveTo>
                  <a:pt x="357338" y="183515"/>
                </a:moveTo>
                <a:cubicBezTo>
                  <a:pt x="346035" y="183515"/>
                  <a:pt x="336868" y="192580"/>
                  <a:pt x="336868" y="203867"/>
                </a:cubicBezTo>
                <a:cubicBezTo>
                  <a:pt x="336868" y="215154"/>
                  <a:pt x="346035" y="224219"/>
                  <a:pt x="357338" y="224219"/>
                </a:cubicBezTo>
                <a:cubicBezTo>
                  <a:pt x="368552" y="224219"/>
                  <a:pt x="377719" y="215154"/>
                  <a:pt x="377719" y="203867"/>
                </a:cubicBezTo>
                <a:cubicBezTo>
                  <a:pt x="377719" y="192580"/>
                  <a:pt x="368552" y="183515"/>
                  <a:pt x="357338" y="183515"/>
                </a:cubicBezTo>
                <a:close/>
                <a:moveTo>
                  <a:pt x="265667" y="137391"/>
                </a:moveTo>
                <a:lnTo>
                  <a:pt x="448920" y="137391"/>
                </a:lnTo>
                <a:cubicBezTo>
                  <a:pt x="455773" y="137391"/>
                  <a:pt x="461291" y="142901"/>
                  <a:pt x="461291" y="149744"/>
                </a:cubicBezTo>
                <a:lnTo>
                  <a:pt x="461291" y="257990"/>
                </a:lnTo>
                <a:cubicBezTo>
                  <a:pt x="461291" y="264833"/>
                  <a:pt x="455773" y="270343"/>
                  <a:pt x="448920" y="270343"/>
                </a:cubicBezTo>
                <a:lnTo>
                  <a:pt x="381546" y="270343"/>
                </a:lnTo>
                <a:lnTo>
                  <a:pt x="381546" y="305803"/>
                </a:lnTo>
                <a:lnTo>
                  <a:pt x="415989" y="305803"/>
                </a:lnTo>
                <a:cubicBezTo>
                  <a:pt x="424178" y="305803"/>
                  <a:pt x="430853" y="312468"/>
                  <a:pt x="430853" y="320644"/>
                </a:cubicBezTo>
                <a:cubicBezTo>
                  <a:pt x="430853" y="323488"/>
                  <a:pt x="429963" y="326243"/>
                  <a:pt x="428539" y="328465"/>
                </a:cubicBezTo>
                <a:lnTo>
                  <a:pt x="507215" y="328465"/>
                </a:lnTo>
                <a:cubicBezTo>
                  <a:pt x="513267" y="328465"/>
                  <a:pt x="518162" y="333442"/>
                  <a:pt x="518162" y="339396"/>
                </a:cubicBezTo>
                <a:lnTo>
                  <a:pt x="518162" y="378944"/>
                </a:lnTo>
                <a:cubicBezTo>
                  <a:pt x="518162" y="384987"/>
                  <a:pt x="513267" y="389875"/>
                  <a:pt x="507215" y="389875"/>
                </a:cubicBezTo>
                <a:lnTo>
                  <a:pt x="489949" y="389875"/>
                </a:lnTo>
                <a:lnTo>
                  <a:pt x="489949" y="584415"/>
                </a:lnTo>
                <a:cubicBezTo>
                  <a:pt x="489949" y="596768"/>
                  <a:pt x="479981" y="606722"/>
                  <a:pt x="467699" y="606722"/>
                </a:cubicBezTo>
                <a:cubicBezTo>
                  <a:pt x="455417" y="606722"/>
                  <a:pt x="445449" y="596768"/>
                  <a:pt x="445449" y="584415"/>
                </a:cubicBezTo>
                <a:lnTo>
                  <a:pt x="445449" y="389875"/>
                </a:lnTo>
                <a:lnTo>
                  <a:pt x="72714" y="389875"/>
                </a:lnTo>
                <a:lnTo>
                  <a:pt x="72714" y="584415"/>
                </a:lnTo>
                <a:cubicBezTo>
                  <a:pt x="72714" y="596768"/>
                  <a:pt x="62746" y="606722"/>
                  <a:pt x="50375" y="606722"/>
                </a:cubicBezTo>
                <a:cubicBezTo>
                  <a:pt x="38092" y="606722"/>
                  <a:pt x="28124" y="596768"/>
                  <a:pt x="28124" y="584415"/>
                </a:cubicBezTo>
                <a:lnTo>
                  <a:pt x="28124" y="389875"/>
                </a:lnTo>
                <a:lnTo>
                  <a:pt x="10947" y="389875"/>
                </a:lnTo>
                <a:cubicBezTo>
                  <a:pt x="4895" y="389875"/>
                  <a:pt x="0" y="384987"/>
                  <a:pt x="0" y="378944"/>
                </a:cubicBezTo>
                <a:lnTo>
                  <a:pt x="0" y="339396"/>
                </a:lnTo>
                <a:cubicBezTo>
                  <a:pt x="0" y="333442"/>
                  <a:pt x="4895" y="328465"/>
                  <a:pt x="10947" y="328465"/>
                </a:cubicBezTo>
                <a:lnTo>
                  <a:pt x="286048" y="328465"/>
                </a:lnTo>
                <a:cubicBezTo>
                  <a:pt x="284624" y="326243"/>
                  <a:pt x="283823" y="323488"/>
                  <a:pt x="283823" y="320644"/>
                </a:cubicBezTo>
                <a:cubicBezTo>
                  <a:pt x="283823" y="312379"/>
                  <a:pt x="290498" y="305803"/>
                  <a:pt x="298687" y="305803"/>
                </a:cubicBezTo>
                <a:lnTo>
                  <a:pt x="333130" y="305803"/>
                </a:lnTo>
                <a:lnTo>
                  <a:pt x="333130" y="270343"/>
                </a:lnTo>
                <a:lnTo>
                  <a:pt x="265667" y="270343"/>
                </a:lnTo>
                <a:cubicBezTo>
                  <a:pt x="258903" y="270343"/>
                  <a:pt x="253385" y="264833"/>
                  <a:pt x="253385" y="257990"/>
                </a:cubicBezTo>
                <a:lnTo>
                  <a:pt x="253385" y="149744"/>
                </a:lnTo>
                <a:cubicBezTo>
                  <a:pt x="253385" y="142901"/>
                  <a:pt x="258903" y="137391"/>
                  <a:pt x="265667" y="137391"/>
                </a:cubicBezTo>
                <a:close/>
                <a:moveTo>
                  <a:pt x="134071" y="119961"/>
                </a:moveTo>
                <a:lnTo>
                  <a:pt x="261429" y="119961"/>
                </a:lnTo>
                <a:cubicBezTo>
                  <a:pt x="246833" y="122005"/>
                  <a:pt x="235530" y="134536"/>
                  <a:pt x="235530" y="149734"/>
                </a:cubicBezTo>
                <a:lnTo>
                  <a:pt x="235530" y="257983"/>
                </a:lnTo>
                <a:cubicBezTo>
                  <a:pt x="235530" y="274425"/>
                  <a:pt x="248791" y="287845"/>
                  <a:pt x="265256" y="288112"/>
                </a:cubicBezTo>
                <a:lnTo>
                  <a:pt x="265256" y="310064"/>
                </a:lnTo>
                <a:lnTo>
                  <a:pt x="189785" y="310064"/>
                </a:lnTo>
                <a:cubicBezTo>
                  <a:pt x="192900" y="306687"/>
                  <a:pt x="195481" y="302776"/>
                  <a:pt x="197439" y="298333"/>
                </a:cubicBezTo>
                <a:cubicBezTo>
                  <a:pt x="207318" y="276025"/>
                  <a:pt x="197172" y="250074"/>
                  <a:pt x="174922" y="240297"/>
                </a:cubicBezTo>
                <a:lnTo>
                  <a:pt x="132825" y="221811"/>
                </a:lnTo>
                <a:lnTo>
                  <a:pt x="130244" y="174708"/>
                </a:lnTo>
                <a:cubicBezTo>
                  <a:pt x="130155" y="173730"/>
                  <a:pt x="129532" y="172930"/>
                  <a:pt x="128553" y="172753"/>
                </a:cubicBezTo>
                <a:cubicBezTo>
                  <a:pt x="127663" y="172575"/>
                  <a:pt x="128108" y="173019"/>
                  <a:pt x="127663" y="173908"/>
                </a:cubicBezTo>
                <a:cubicBezTo>
                  <a:pt x="119030" y="191594"/>
                  <a:pt x="109685" y="212213"/>
                  <a:pt x="102298" y="229188"/>
                </a:cubicBezTo>
                <a:lnTo>
                  <a:pt x="167268" y="257717"/>
                </a:lnTo>
                <a:cubicBezTo>
                  <a:pt x="179906" y="263316"/>
                  <a:pt x="185602" y="277980"/>
                  <a:pt x="180084" y="290600"/>
                </a:cubicBezTo>
                <a:cubicBezTo>
                  <a:pt x="174477" y="303221"/>
                  <a:pt x="159703" y="308997"/>
                  <a:pt x="147065" y="303398"/>
                </a:cubicBezTo>
                <a:lnTo>
                  <a:pt x="59578" y="264916"/>
                </a:lnTo>
                <a:cubicBezTo>
                  <a:pt x="47296" y="259494"/>
                  <a:pt x="41422" y="245274"/>
                  <a:pt x="46495" y="232832"/>
                </a:cubicBezTo>
                <a:cubicBezTo>
                  <a:pt x="53170" y="216035"/>
                  <a:pt x="68834" y="180485"/>
                  <a:pt x="82718" y="152045"/>
                </a:cubicBezTo>
                <a:cubicBezTo>
                  <a:pt x="92241" y="132581"/>
                  <a:pt x="112355" y="119961"/>
                  <a:pt x="134071" y="119961"/>
                </a:cubicBezTo>
                <a:close/>
                <a:moveTo>
                  <a:pt x="198757" y="0"/>
                </a:moveTo>
                <a:cubicBezTo>
                  <a:pt x="227339" y="0"/>
                  <a:pt x="250578" y="23107"/>
                  <a:pt x="250578" y="51725"/>
                </a:cubicBezTo>
                <a:cubicBezTo>
                  <a:pt x="250578" y="80342"/>
                  <a:pt x="227339" y="103449"/>
                  <a:pt x="198757" y="103449"/>
                </a:cubicBezTo>
                <a:cubicBezTo>
                  <a:pt x="170087" y="103449"/>
                  <a:pt x="146847" y="80253"/>
                  <a:pt x="146847" y="51725"/>
                </a:cubicBezTo>
                <a:cubicBezTo>
                  <a:pt x="146847" y="23196"/>
                  <a:pt x="169998" y="0"/>
                  <a:pt x="198757" y="0"/>
                </a:cubicBezTo>
                <a:close/>
              </a:path>
            </a:pathLst>
          </a:custGeom>
          <a:solidFill>
            <a:srgbClr val="5E744E"/>
          </a:solidFill>
          <a:ln>
            <a:noFill/>
          </a:ln>
        </p:spPr>
      </p:sp>
      <p:sp>
        <p:nvSpPr>
          <p:cNvPr id="38" name="矩形 37"/>
          <p:cNvSpPr/>
          <p:nvPr/>
        </p:nvSpPr>
        <p:spPr>
          <a:xfrm>
            <a:off x="4709751" y="739751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39" name="矩形 38"/>
          <p:cNvSpPr/>
          <p:nvPr/>
        </p:nvSpPr>
        <p:spPr>
          <a:xfrm>
            <a:off x="4731367" y="1499949"/>
            <a:ext cx="2050079" cy="83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</a:t>
            </a:r>
          </a:p>
        </p:txBody>
      </p:sp>
      <p:sp>
        <p:nvSpPr>
          <p:cNvPr id="40" name="矩形 39"/>
          <p:cNvSpPr/>
          <p:nvPr/>
        </p:nvSpPr>
        <p:spPr>
          <a:xfrm>
            <a:off x="9350517" y="761016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41" name="矩形 40"/>
          <p:cNvSpPr/>
          <p:nvPr/>
        </p:nvSpPr>
        <p:spPr>
          <a:xfrm>
            <a:off x="9361500" y="1468052"/>
            <a:ext cx="2050079" cy="83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</a:t>
            </a:r>
          </a:p>
        </p:txBody>
      </p:sp>
      <p:sp>
        <p:nvSpPr>
          <p:cNvPr id="42" name="矩形 41"/>
          <p:cNvSpPr/>
          <p:nvPr/>
        </p:nvSpPr>
        <p:spPr>
          <a:xfrm>
            <a:off x="4816951" y="390159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43" name="矩形 42"/>
          <p:cNvSpPr/>
          <p:nvPr/>
        </p:nvSpPr>
        <p:spPr>
          <a:xfrm>
            <a:off x="4827934" y="4608625"/>
            <a:ext cx="2050079" cy="83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</a:t>
            </a:r>
          </a:p>
        </p:txBody>
      </p:sp>
      <p:sp>
        <p:nvSpPr>
          <p:cNvPr id="44" name="矩形 43"/>
          <p:cNvSpPr/>
          <p:nvPr/>
        </p:nvSpPr>
        <p:spPr>
          <a:xfrm>
            <a:off x="9507325" y="392556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45" name="矩形 44"/>
          <p:cNvSpPr/>
          <p:nvPr/>
        </p:nvSpPr>
        <p:spPr>
          <a:xfrm>
            <a:off x="9560837" y="4600703"/>
            <a:ext cx="2050079" cy="83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4064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64000" y="0"/>
            <a:ext cx="4064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128000" y="0"/>
            <a:ext cx="4064000" cy="6858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2" name="组合 10"/>
          <p:cNvGrpSpPr/>
          <p:nvPr/>
        </p:nvGrpSpPr>
        <p:grpSpPr>
          <a:xfrm>
            <a:off x="461960" y="1150481"/>
            <a:ext cx="3140081" cy="4943653"/>
            <a:chOff x="461960" y="1150481"/>
            <a:chExt cx="3140081" cy="4943653"/>
          </a:xfrm>
        </p:grpSpPr>
        <p:sp>
          <p:nvSpPr>
            <p:cNvPr id="21" name="椭圆 20"/>
            <p:cNvSpPr/>
            <p:nvPr/>
          </p:nvSpPr>
          <p:spPr>
            <a:xfrm>
              <a:off x="1164223" y="1150481"/>
              <a:ext cx="1735554" cy="1735554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1604535" y="3851490"/>
              <a:ext cx="854930" cy="0"/>
            </a:xfrm>
            <a:prstGeom prst="line">
              <a:avLst/>
            </a:prstGeom>
            <a:ln w="57150">
              <a:solidFill>
                <a:srgbClr val="E1D3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1118930" y="3136612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2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标题文字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461960" y="3986954"/>
              <a:ext cx="3140081" cy="21071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Maecenas porttitor congue massa. Fusce posuere, magna sed pulvinar ultricies, purus lectus malesuada libero, sit amet commodo magna eros quis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Maecenas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porttitor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congue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massa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Fusce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posuere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magna sed pulvinar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ultricies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purus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lectus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malesuada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libero, sit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amet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commodo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magna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eros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quis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</a:t>
              </a: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9982" b="100000" l="10000" r="90000">
                          <a14:backgroundMark x1="43750" y1="94208" x2="45382" y2="91403"/>
                          <a14:backgroundMark x1="44063" y1="93770" x2="45382" y2="91184"/>
                          <a14:backgroundMark x1="48333" y1="94608" x2="50260" y2="97195"/>
                          <a14:backgroundMark x1="48941" y1="95046" x2="49045" y2="95701"/>
                          <a14:backgroundMark x1="53316" y1="91403" x2="54132" y2="93552"/>
                          <a14:backgroundMark x1="49444" y1="85027" x2="49653" y2="87577"/>
                          <a14:backgroundMark x1="54340" y1="85209" x2="54740" y2="85209"/>
                          <a14:backgroundMark x1="49149" y1="80328" x2="50677" y2="8032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861" t="12196" r="28238"/>
            <a:stretch>
              <a:fillRect/>
            </a:stretch>
          </p:blipFill>
          <p:spPr>
            <a:xfrm>
              <a:off x="1274081" y="1317532"/>
              <a:ext cx="1515838" cy="1412642"/>
            </a:xfrm>
            <a:prstGeom prst="rect">
              <a:avLst/>
            </a:prstGeom>
          </p:spPr>
        </p:pic>
      </p:grpSp>
      <p:grpSp>
        <p:nvGrpSpPr>
          <p:cNvPr id="3" name="组合 32"/>
          <p:cNvGrpSpPr/>
          <p:nvPr/>
        </p:nvGrpSpPr>
        <p:grpSpPr>
          <a:xfrm>
            <a:off x="4525959" y="1150481"/>
            <a:ext cx="3140081" cy="4943653"/>
            <a:chOff x="461960" y="1150481"/>
            <a:chExt cx="3140081" cy="4943653"/>
          </a:xfrm>
        </p:grpSpPr>
        <p:sp>
          <p:nvSpPr>
            <p:cNvPr id="34" name="椭圆 33"/>
            <p:cNvSpPr/>
            <p:nvPr/>
          </p:nvSpPr>
          <p:spPr>
            <a:xfrm>
              <a:off x="1164223" y="1150481"/>
              <a:ext cx="1735554" cy="1735554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1604535" y="3851490"/>
              <a:ext cx="854930" cy="0"/>
            </a:xfrm>
            <a:prstGeom prst="line">
              <a:avLst/>
            </a:prstGeom>
            <a:ln w="57150">
              <a:solidFill>
                <a:srgbClr val="E1D3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118930" y="3136612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2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标题文字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461960" y="3986954"/>
              <a:ext cx="3140081" cy="21071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Maecenas porttitor congue massa. Fusce posuere, magna sed pulvinar ultricies, purus lectus malesuada libero, sit amet commodo magna eros quis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Maecenas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porttitor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congue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massa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Fusce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posuere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magna sed pulvinar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ultricies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purus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lectus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malesuada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libero, sit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amet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commodo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magna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eros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quis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</a:t>
              </a: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9982" b="100000" l="10000" r="90000">
                          <a14:backgroundMark x1="43750" y1="94208" x2="45382" y2="91403"/>
                          <a14:backgroundMark x1="44063" y1="93770" x2="45382" y2="91184"/>
                          <a14:backgroundMark x1="48333" y1="94608" x2="50260" y2="97195"/>
                          <a14:backgroundMark x1="48941" y1="95046" x2="49045" y2="95701"/>
                          <a14:backgroundMark x1="53316" y1="91403" x2="54132" y2="93552"/>
                          <a14:backgroundMark x1="49444" y1="85027" x2="49653" y2="87577"/>
                          <a14:backgroundMark x1="54340" y1="85209" x2="54740" y2="85209"/>
                          <a14:backgroundMark x1="49149" y1="80328" x2="50677" y2="8032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861" t="12196" r="28238"/>
            <a:stretch>
              <a:fillRect/>
            </a:stretch>
          </p:blipFill>
          <p:spPr>
            <a:xfrm>
              <a:off x="1274081" y="1317532"/>
              <a:ext cx="1515838" cy="1412642"/>
            </a:xfrm>
            <a:prstGeom prst="rect">
              <a:avLst/>
            </a:prstGeom>
          </p:spPr>
        </p:pic>
      </p:grpSp>
      <p:grpSp>
        <p:nvGrpSpPr>
          <p:cNvPr id="7" name="组合 38"/>
          <p:cNvGrpSpPr/>
          <p:nvPr/>
        </p:nvGrpSpPr>
        <p:grpSpPr>
          <a:xfrm>
            <a:off x="8589958" y="1150481"/>
            <a:ext cx="3140081" cy="4943653"/>
            <a:chOff x="461960" y="1150481"/>
            <a:chExt cx="3140081" cy="4943653"/>
          </a:xfrm>
        </p:grpSpPr>
        <p:sp>
          <p:nvSpPr>
            <p:cNvPr id="40" name="椭圆 39"/>
            <p:cNvSpPr/>
            <p:nvPr/>
          </p:nvSpPr>
          <p:spPr>
            <a:xfrm>
              <a:off x="1164223" y="1150481"/>
              <a:ext cx="1735554" cy="1735554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604535" y="3851490"/>
              <a:ext cx="854930" cy="0"/>
            </a:xfrm>
            <a:prstGeom prst="line">
              <a:avLst/>
            </a:prstGeom>
            <a:ln w="57150">
              <a:solidFill>
                <a:srgbClr val="E1D3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/>
            <p:cNvSpPr/>
            <p:nvPr/>
          </p:nvSpPr>
          <p:spPr>
            <a:xfrm>
              <a:off x="1118930" y="3136612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2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标题文字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461960" y="3986954"/>
              <a:ext cx="3140081" cy="21071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Maecenas porttitor congue massa. Fusce posuere, magna sed pulvinar ultricies, purus lectus malesuada libero, sit amet commodo magna eros quis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Maecenas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porttitor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congue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massa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Fusce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posuere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magna sed pulvinar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ultricies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purus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lectus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malesuada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libero, sit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amet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commodo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magna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eros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quis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</a:t>
              </a: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9982" b="100000" l="10000" r="90000">
                          <a14:backgroundMark x1="43750" y1="94208" x2="45382" y2="91403"/>
                          <a14:backgroundMark x1="44063" y1="93770" x2="45382" y2="91184"/>
                          <a14:backgroundMark x1="48333" y1="94608" x2="50260" y2="97195"/>
                          <a14:backgroundMark x1="48941" y1="95046" x2="49045" y2="95701"/>
                          <a14:backgroundMark x1="53316" y1="91403" x2="54132" y2="93552"/>
                          <a14:backgroundMark x1="49444" y1="85027" x2="49653" y2="87577"/>
                          <a14:backgroundMark x1="54340" y1="85209" x2="54740" y2="85209"/>
                          <a14:backgroundMark x1="49149" y1="80328" x2="50677" y2="8032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861" t="12196" r="28238"/>
            <a:stretch>
              <a:fillRect/>
            </a:stretch>
          </p:blipFill>
          <p:spPr>
            <a:xfrm>
              <a:off x="1274081" y="1317532"/>
              <a:ext cx="1515838" cy="141264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96000" y="0"/>
            <a:ext cx="6096000" cy="3429000"/>
          </a:xfrm>
          <a:prstGeom prst="rect">
            <a:avLst/>
          </a:prstGeom>
          <a:solidFill>
            <a:srgbClr val="E9E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3429000"/>
            <a:ext cx="6096000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配色…"/>
          <p:cNvSpPr txBox="1"/>
          <p:nvPr/>
        </p:nvSpPr>
        <p:spPr>
          <a:xfrm>
            <a:off x="3569342" y="308987"/>
            <a:ext cx="1376303" cy="2811026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88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谢谢</a:t>
            </a:r>
            <a:endParaRPr kumimoji="0" sz="88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10" name="矩形 9"/>
          <p:cNvSpPr/>
          <p:nvPr/>
        </p:nvSpPr>
        <p:spPr>
          <a:xfrm rot="5400000">
            <a:off x="3051811" y="2739572"/>
            <a:ext cx="4667423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Vintage Style Giorgio </a:t>
            </a:r>
            <a:r>
              <a:rPr kumimoji="0" lang="en-US" altLang="zh-CN" sz="1600" b="0" i="0" u="none" strike="noStrike" kern="1200" cap="none" spc="0" normalizeH="0" baseline="0" noProof="0" dirty="0" err="1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Morandi</a:t>
            </a:r>
            <a:r>
              <a:rPr kumimoji="0" lang="en-US" altLang="zh-CN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 </a:t>
            </a:r>
            <a:r>
              <a:rPr kumimoji="0" lang="en-US" altLang="zh-CN" sz="1600" b="0" i="0" u="none" strike="noStrike" kern="1200" cap="none" spc="0" normalizeH="0" baseline="0" noProof="0" dirty="0" err="1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Powerpoints</a:t>
            </a:r>
            <a:r>
              <a:rPr kumimoji="0" lang="en-US" altLang="zh-CN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 w="0"/>
              <a:solidFill>
                <a:srgbClr val="E9C69B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cs typeface="+mn-cs"/>
            </a:endParaRPr>
          </a:p>
        </p:txBody>
      </p:sp>
      <p:sp>
        <p:nvSpPr>
          <p:cNvPr id="12" name="配色…"/>
          <p:cNvSpPr txBox="1"/>
          <p:nvPr/>
        </p:nvSpPr>
        <p:spPr>
          <a:xfrm>
            <a:off x="3664566" y="4958081"/>
            <a:ext cx="1010479" cy="964367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lvl="0" algn="dist"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姓名：</a:t>
            </a:r>
            <a:r>
              <a:rPr lang="en-US" altLang="zh-CN" sz="28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XXX</a:t>
            </a:r>
            <a:endParaRPr lang="en-US" altLang="zh-CN" sz="28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L 形 26"/>
          <p:cNvSpPr/>
          <p:nvPr/>
        </p:nvSpPr>
        <p:spPr>
          <a:xfrm rot="18885492">
            <a:off x="3999058" y="4525785"/>
            <a:ext cx="341493" cy="357352"/>
          </a:xfrm>
          <a:prstGeom prst="corner">
            <a:avLst>
              <a:gd name="adj1" fmla="val 27012"/>
              <a:gd name="adj2" fmla="val 27011"/>
            </a:avLst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配色…"/>
          <p:cNvSpPr txBox="1"/>
          <p:nvPr/>
        </p:nvSpPr>
        <p:spPr>
          <a:xfrm>
            <a:off x="3674224" y="837855"/>
            <a:ext cx="1376303" cy="2811026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目录</a:t>
            </a:r>
            <a:endParaRPr kumimoji="0" sz="88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10" name="矩形 9"/>
          <p:cNvSpPr/>
          <p:nvPr/>
        </p:nvSpPr>
        <p:spPr>
          <a:xfrm rot="5400000">
            <a:off x="3864894" y="2074091"/>
            <a:ext cx="2371265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rPr>
              <a:t>C9ntents</a:t>
            </a:r>
            <a:endParaRPr kumimoji="0" lang="zh-CN" altLang="en-US" sz="1600" b="0" i="0" u="none" strike="noStrike" kern="1200" cap="none" spc="0" normalizeH="0" baseline="0" noProof="0" dirty="0">
              <a:ln w="0"/>
              <a:solidFill>
                <a:srgbClr val="E9C69B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615966" y="1057735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01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13" name="配色…"/>
          <p:cNvSpPr txBox="1"/>
          <p:nvPr/>
        </p:nvSpPr>
        <p:spPr>
          <a:xfrm>
            <a:off x="7412585" y="1147225"/>
            <a:ext cx="2963841" cy="533479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algn="dist"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点击添加标题</a:t>
            </a:r>
            <a:endParaRPr sz="28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615966" y="2297255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02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16" name="配色…"/>
          <p:cNvSpPr txBox="1"/>
          <p:nvPr/>
        </p:nvSpPr>
        <p:spPr>
          <a:xfrm>
            <a:off x="7412585" y="2386745"/>
            <a:ext cx="2963841" cy="533479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algn="dist"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点击添加标题</a:t>
            </a:r>
            <a:endParaRPr sz="28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615966" y="3536775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03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0" name="配色…"/>
          <p:cNvSpPr txBox="1"/>
          <p:nvPr/>
        </p:nvSpPr>
        <p:spPr>
          <a:xfrm>
            <a:off x="7412585" y="3626265"/>
            <a:ext cx="2963841" cy="533479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algn="dist"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点击添加标题</a:t>
            </a:r>
            <a:endParaRPr sz="28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615966" y="4776295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04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2" name="配色…"/>
          <p:cNvSpPr txBox="1"/>
          <p:nvPr/>
        </p:nvSpPr>
        <p:spPr>
          <a:xfrm>
            <a:off x="7412585" y="4865785"/>
            <a:ext cx="2963841" cy="533479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algn="dist"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点击添加标题</a:t>
            </a:r>
            <a:endParaRPr sz="28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配色…"/>
          <p:cNvSpPr txBox="1"/>
          <p:nvPr/>
        </p:nvSpPr>
        <p:spPr>
          <a:xfrm>
            <a:off x="3296093" y="837855"/>
            <a:ext cx="2679405" cy="2811026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kumimoji="0" lang="en-US" altLang="zh-CN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Part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en-US" altLang="zh-CN" sz="88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one</a:t>
            </a:r>
            <a:endParaRPr kumimoji="0" sz="88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605334" y="3014126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01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13" name="配色…"/>
          <p:cNvSpPr txBox="1"/>
          <p:nvPr/>
        </p:nvSpPr>
        <p:spPr>
          <a:xfrm>
            <a:off x="7487013" y="3114248"/>
            <a:ext cx="2963841" cy="533479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algn="dist"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点击添加标题</a:t>
            </a:r>
            <a:endParaRPr sz="28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5455920" cy="3429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503920" y="0"/>
            <a:ext cx="3688080" cy="3429000"/>
          </a:xfrm>
          <a:prstGeom prst="rect">
            <a:avLst/>
          </a:prstGeom>
          <a:solidFill>
            <a:srgbClr val="E9E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048000" y="3429000"/>
            <a:ext cx="9144000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780807" y="1792600"/>
            <a:ext cx="1243731" cy="3272800"/>
            <a:chOff x="780807" y="1870700"/>
            <a:chExt cx="1243731" cy="3272800"/>
          </a:xfrm>
        </p:grpSpPr>
        <p:sp>
          <p:nvSpPr>
            <p:cNvPr id="13" name="配色…"/>
            <p:cNvSpPr txBox="1"/>
            <p:nvPr/>
          </p:nvSpPr>
          <p:spPr>
            <a:xfrm>
              <a:off x="780807" y="1870700"/>
              <a:ext cx="933589" cy="3272800"/>
            </a:xfrm>
            <a:prstGeom prst="rect">
              <a:avLst/>
            </a:prstGeom>
            <a:ln w="12700">
              <a:miter lim="400000"/>
            </a:ln>
          </p:spPr>
          <p:txBody>
            <a:bodyPr vert="eaVert" wrap="square" lIns="50800" tIns="50800" rIns="50800" bIns="5080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0" b="0">
                  <a:solidFill>
                    <a:srgbClr val="E9C69B"/>
                  </a:solidFill>
                  <a:latin typeface="Kaiti SC Bold"/>
                  <a:ea typeface="Kaiti SC Bold"/>
                  <a:cs typeface="Kaiti SC Bold"/>
                  <a:sym typeface="Kaiti SC Bold"/>
                </a:defRPr>
              </a:pPr>
              <a:r>
                <a:rPr lang="zh-CN" altLang="en-US" sz="54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sym typeface="Kaiti SC Bold"/>
                </a:rPr>
                <a:t>添加标题</a:t>
              </a:r>
              <a:endParaRPr kumimoji="0" sz="5400" b="0" i="0" u="none" strike="noStrike" kern="1200" cap="none" spc="0" normalizeH="0" baseline="0" noProof="0" dirty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5400000">
              <a:off x="493819" y="3337823"/>
              <a:ext cx="272288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 w="0"/>
                  <a:solidFill>
                    <a:srgbClr val="E9C69B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站酷小薇LOGO体" panose="02010600010101010101" pitchFamily="50" charset="-122"/>
                  <a:ea typeface="站酷小薇LOGO体" panose="02010600010101010101" pitchFamily="50" charset="-122"/>
                  <a:cs typeface="+mn-cs"/>
                </a:rPr>
                <a:t>Text here</a:t>
              </a:r>
              <a:endParaRPr kumimoji="0" lang="zh-CN" altLang="en-US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733797" y="431158"/>
            <a:ext cx="4099563" cy="2728602"/>
            <a:chOff x="3733797" y="431158"/>
            <a:chExt cx="4099563" cy="272860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797" y="431158"/>
              <a:ext cx="4084326" cy="2722884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733797" y="431158"/>
              <a:ext cx="4099563" cy="2728602"/>
            </a:xfrm>
            <a:prstGeom prst="rect">
              <a:avLst/>
            </a:prstGeom>
            <a:solidFill>
              <a:srgbClr val="5E744E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8635617" y="848752"/>
            <a:ext cx="3167499" cy="188769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2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Maecenas porttitor congue massa. </a:t>
            </a:r>
            <a:r>
              <a:rPr lang="en-US" altLang="ko-KR" sz="2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Fusce</a:t>
            </a:r>
            <a:r>
              <a:rPr lang="en-US" altLang="ko-KR" sz="2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2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posuere</a:t>
            </a:r>
            <a:r>
              <a:rPr lang="en-US" altLang="ko-KR" sz="2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magna sed pulvinar </a:t>
            </a:r>
            <a:r>
              <a:rPr lang="en-US" altLang="ko-KR" sz="2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ultricies</a:t>
            </a:r>
            <a:r>
              <a:rPr lang="en-US" altLang="ko-KR" sz="2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</a:t>
            </a:r>
            <a:r>
              <a:rPr lang="en-US" altLang="ko-KR" sz="2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purus</a:t>
            </a:r>
            <a:r>
              <a:rPr lang="en-US" altLang="ko-KR" sz="2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2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lectus</a:t>
            </a:r>
            <a:r>
              <a:rPr lang="en-US" altLang="ko-KR" sz="2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2000" dirty="0" err="1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malesuada</a:t>
            </a:r>
            <a:r>
              <a:rPr lang="en-US" altLang="ko-KR" sz="2000" dirty="0">
                <a:solidFill>
                  <a:srgbClr val="5E744E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2000" dirty="0">
              <a:solidFill>
                <a:srgbClr val="5E744E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3787544" y="5000195"/>
            <a:ext cx="854930" cy="0"/>
          </a:xfrm>
          <a:prstGeom prst="line">
            <a:avLst/>
          </a:prstGeom>
          <a:ln w="57150">
            <a:solidFill>
              <a:srgbClr val="E1D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5"/>
          <p:cNvSpPr txBox="1"/>
          <p:nvPr/>
        </p:nvSpPr>
        <p:spPr>
          <a:xfrm>
            <a:off x="3659560" y="4148837"/>
            <a:ext cx="7312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01.</a:t>
            </a:r>
            <a:endParaRPr lang="zh-CN" altLang="en-US" sz="44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269859" y="4285317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25" name="矩形 24"/>
          <p:cNvSpPr/>
          <p:nvPr/>
        </p:nvSpPr>
        <p:spPr>
          <a:xfrm>
            <a:off x="3700365" y="5135659"/>
            <a:ext cx="2613254" cy="10725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7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7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614827" y="5000195"/>
            <a:ext cx="854930" cy="0"/>
          </a:xfrm>
          <a:prstGeom prst="line">
            <a:avLst/>
          </a:prstGeom>
          <a:ln w="57150">
            <a:solidFill>
              <a:srgbClr val="E1D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5"/>
          <p:cNvSpPr txBox="1"/>
          <p:nvPr/>
        </p:nvSpPr>
        <p:spPr>
          <a:xfrm>
            <a:off x="6486843" y="4148837"/>
            <a:ext cx="7457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02.</a:t>
            </a:r>
            <a:endParaRPr lang="zh-CN" altLang="en-US" sz="44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097142" y="4285317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29" name="矩形 28"/>
          <p:cNvSpPr/>
          <p:nvPr/>
        </p:nvSpPr>
        <p:spPr>
          <a:xfrm>
            <a:off x="6527648" y="5135659"/>
            <a:ext cx="2613254" cy="10725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7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7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9442110" y="5000195"/>
            <a:ext cx="854930" cy="0"/>
          </a:xfrm>
          <a:prstGeom prst="line">
            <a:avLst/>
          </a:prstGeom>
          <a:ln w="57150">
            <a:solidFill>
              <a:srgbClr val="E1D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文本框 5"/>
          <p:cNvSpPr txBox="1"/>
          <p:nvPr/>
        </p:nvSpPr>
        <p:spPr>
          <a:xfrm>
            <a:off x="9314126" y="4148837"/>
            <a:ext cx="75693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44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03.</a:t>
            </a:r>
            <a:endParaRPr lang="zh-CN" altLang="en-US" sz="44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9924425" y="4285317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33" name="矩形 32"/>
          <p:cNvSpPr/>
          <p:nvPr/>
        </p:nvSpPr>
        <p:spPr>
          <a:xfrm>
            <a:off x="9354931" y="5135659"/>
            <a:ext cx="2613254" cy="107253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7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7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5997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95997" y="0"/>
            <a:ext cx="6096000" cy="3429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5998" y="3429000"/>
            <a:ext cx="6096001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97635" y="107628"/>
            <a:ext cx="3177161" cy="1366345"/>
            <a:chOff x="780807" y="1793811"/>
            <a:chExt cx="933589" cy="3719572"/>
          </a:xfrm>
        </p:grpSpPr>
        <p:sp>
          <p:nvSpPr>
            <p:cNvPr id="35" name="配色…"/>
            <p:cNvSpPr txBox="1"/>
            <p:nvPr/>
          </p:nvSpPr>
          <p:spPr>
            <a:xfrm>
              <a:off x="780807" y="1793811"/>
              <a:ext cx="933589" cy="3426579"/>
            </a:xfrm>
            <a:prstGeom prst="rect">
              <a:avLst/>
            </a:prstGeom>
            <a:ln w="12700">
              <a:miter lim="400000"/>
            </a:ln>
          </p:spPr>
          <p:txBody>
            <a:bodyPr vert="horz" wrap="square" lIns="50800" tIns="50800" rIns="50800" bIns="5080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0" b="0">
                  <a:solidFill>
                    <a:srgbClr val="E9C69B"/>
                  </a:solidFill>
                  <a:latin typeface="Kaiti SC Bold"/>
                  <a:ea typeface="Kaiti SC Bold"/>
                  <a:cs typeface="Kaiti SC Bold"/>
                  <a:sym typeface="Kaiti SC Bold"/>
                </a:defRPr>
              </a:pPr>
              <a:r>
                <a:rPr lang="zh-CN" altLang="en-US" sz="54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sym typeface="Kaiti SC Bold"/>
                </a:rPr>
                <a:t>添加标题</a:t>
              </a:r>
              <a:endParaRPr kumimoji="0" sz="5400" b="0" i="0" u="none" strike="noStrike" kern="1200" cap="none" spc="0" normalizeH="0" baseline="0" noProof="0" dirty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847550" y="4361225"/>
              <a:ext cx="800102" cy="1152158"/>
            </a:xfrm>
            <a:prstGeom prst="rect">
              <a:avLst/>
            </a:prstGeom>
            <a:noFill/>
          </p:spPr>
          <p:txBody>
            <a:bodyPr vert="horz" wrap="square" lIns="91440" tIns="45720" rIns="91440" bIns="4572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 w="0"/>
                  <a:solidFill>
                    <a:srgbClr val="E9C69B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站酷小薇LOGO体" panose="02010600010101010101" pitchFamily="50" charset="-122"/>
                  <a:ea typeface="站酷小薇LOGO体" panose="02010600010101010101" pitchFamily="50" charset="-122"/>
                  <a:cs typeface="+mn-cs"/>
                </a:rPr>
                <a:t>Text here</a:t>
              </a:r>
              <a:endParaRPr kumimoji="0" lang="zh-CN" altLang="en-US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endParaRPr>
            </a:p>
          </p:txBody>
        </p:sp>
      </p:grpSp>
      <p:graphicFrame>
        <p:nvGraphicFramePr>
          <p:cNvPr id="37" name="图表 36"/>
          <p:cNvGraphicFramePr/>
          <p:nvPr/>
        </p:nvGraphicFramePr>
        <p:xfrm>
          <a:off x="445062" y="2309457"/>
          <a:ext cx="5365120" cy="4021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椭圆 37"/>
          <p:cNvSpPr/>
          <p:nvPr/>
        </p:nvSpPr>
        <p:spPr>
          <a:xfrm>
            <a:off x="6323135" y="1467407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01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110553" y="1541142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41" name="矩形 40"/>
          <p:cNvSpPr/>
          <p:nvPr/>
        </p:nvSpPr>
        <p:spPr>
          <a:xfrm>
            <a:off x="7153434" y="2088689"/>
            <a:ext cx="4604461" cy="10866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12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323135" y="4214606"/>
            <a:ext cx="712460" cy="712460"/>
          </a:xfrm>
          <a:prstGeom prst="ellipse">
            <a:avLst/>
          </a:prstGeom>
          <a:solidFill>
            <a:srgbClr val="E9EA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02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10553" y="4288341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17" name="矩形 16"/>
          <p:cNvSpPr/>
          <p:nvPr/>
        </p:nvSpPr>
        <p:spPr>
          <a:xfrm>
            <a:off x="7153434" y="4835888"/>
            <a:ext cx="4604461" cy="10866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purus lectus malesuada libero, sit amet commodo magna eros quis urna.</a:t>
            </a:r>
          </a:p>
          <a:p>
            <a:pPr>
              <a:lnSpc>
                <a:spcPts val="2000"/>
              </a:lnSpc>
            </a:pPr>
            <a:endParaRPr lang="en-US" altLang="ko-KR" sz="12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4064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64000" y="0"/>
            <a:ext cx="4064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128000" y="0"/>
            <a:ext cx="4064000" cy="6858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61960" y="1150481"/>
            <a:ext cx="3140081" cy="4943653"/>
            <a:chOff x="461960" y="1150481"/>
            <a:chExt cx="3140081" cy="4943653"/>
          </a:xfrm>
        </p:grpSpPr>
        <p:sp>
          <p:nvSpPr>
            <p:cNvPr id="21" name="椭圆 20"/>
            <p:cNvSpPr/>
            <p:nvPr/>
          </p:nvSpPr>
          <p:spPr>
            <a:xfrm>
              <a:off x="1164223" y="1150481"/>
              <a:ext cx="1735554" cy="1735554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1604535" y="3851490"/>
              <a:ext cx="854930" cy="0"/>
            </a:xfrm>
            <a:prstGeom prst="line">
              <a:avLst/>
            </a:prstGeom>
            <a:ln w="57150">
              <a:solidFill>
                <a:srgbClr val="E1D3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矩形 23"/>
            <p:cNvSpPr/>
            <p:nvPr/>
          </p:nvSpPr>
          <p:spPr>
            <a:xfrm>
              <a:off x="1118930" y="3136612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2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标题文字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461960" y="3986954"/>
              <a:ext cx="3140081" cy="21071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Maecenas porttitor congue massa. Fusce posuere, magna sed pulvinar ultricies, purus lectus malesuada libero, sit amet commodo magna eros quis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Maecenas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porttitor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congue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massa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Fusce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posuere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magna sed pulvinar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ultricies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purus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lectus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malesuada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libero, sit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amet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commodo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magna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eros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quis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</a:t>
              </a: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9982" b="100000" l="10000" r="90000">
                          <a14:backgroundMark x1="43750" y1="94208" x2="45382" y2="91403"/>
                          <a14:backgroundMark x1="44063" y1="93770" x2="45382" y2="91184"/>
                          <a14:backgroundMark x1="48333" y1="94608" x2="50260" y2="97195"/>
                          <a14:backgroundMark x1="48941" y1="95046" x2="49045" y2="95701"/>
                          <a14:backgroundMark x1="53316" y1="91403" x2="54132" y2="93552"/>
                          <a14:backgroundMark x1="49444" y1="85027" x2="49653" y2="87577"/>
                          <a14:backgroundMark x1="54340" y1="85209" x2="54740" y2="85209"/>
                          <a14:backgroundMark x1="49149" y1="80328" x2="50677" y2="8032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861" t="12196" r="28238"/>
            <a:stretch>
              <a:fillRect/>
            </a:stretch>
          </p:blipFill>
          <p:spPr>
            <a:xfrm>
              <a:off x="1274081" y="1317532"/>
              <a:ext cx="1515838" cy="1412642"/>
            </a:xfrm>
            <a:prstGeom prst="rect">
              <a:avLst/>
            </a:prstGeom>
          </p:spPr>
        </p:pic>
      </p:grpSp>
      <p:grpSp>
        <p:nvGrpSpPr>
          <p:cNvPr id="33" name="组合 32"/>
          <p:cNvGrpSpPr/>
          <p:nvPr/>
        </p:nvGrpSpPr>
        <p:grpSpPr>
          <a:xfrm>
            <a:off x="4525959" y="1150481"/>
            <a:ext cx="3140081" cy="4943653"/>
            <a:chOff x="461960" y="1150481"/>
            <a:chExt cx="3140081" cy="4943653"/>
          </a:xfrm>
        </p:grpSpPr>
        <p:sp>
          <p:nvSpPr>
            <p:cNvPr id="34" name="椭圆 33"/>
            <p:cNvSpPr/>
            <p:nvPr/>
          </p:nvSpPr>
          <p:spPr>
            <a:xfrm>
              <a:off x="1164223" y="1150481"/>
              <a:ext cx="1735554" cy="1735554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1604535" y="3851490"/>
              <a:ext cx="854930" cy="0"/>
            </a:xfrm>
            <a:prstGeom prst="line">
              <a:avLst/>
            </a:prstGeom>
            <a:ln w="57150">
              <a:solidFill>
                <a:srgbClr val="E1D3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矩形 35"/>
            <p:cNvSpPr/>
            <p:nvPr/>
          </p:nvSpPr>
          <p:spPr>
            <a:xfrm>
              <a:off x="1118930" y="3136612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2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标题文字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461960" y="3986954"/>
              <a:ext cx="3140081" cy="21071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Maecenas porttitor congue massa. Fusce posuere, magna sed pulvinar ultricies, purus lectus malesuada libero, sit amet commodo magna eros quis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Maecenas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porttitor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congue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massa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Fusce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posuere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magna sed pulvinar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ultricies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purus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lectus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malesuada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libero, sit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amet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commodo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magna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eros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quis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</a:t>
              </a: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9982" b="100000" l="10000" r="90000">
                          <a14:backgroundMark x1="43750" y1="94208" x2="45382" y2="91403"/>
                          <a14:backgroundMark x1="44063" y1="93770" x2="45382" y2="91184"/>
                          <a14:backgroundMark x1="48333" y1="94608" x2="50260" y2="97195"/>
                          <a14:backgroundMark x1="48941" y1="95046" x2="49045" y2="95701"/>
                          <a14:backgroundMark x1="53316" y1="91403" x2="54132" y2="93552"/>
                          <a14:backgroundMark x1="49444" y1="85027" x2="49653" y2="87577"/>
                          <a14:backgroundMark x1="54340" y1="85209" x2="54740" y2="85209"/>
                          <a14:backgroundMark x1="49149" y1="80328" x2="50677" y2="8032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861" t="12196" r="28238"/>
            <a:stretch>
              <a:fillRect/>
            </a:stretch>
          </p:blipFill>
          <p:spPr>
            <a:xfrm>
              <a:off x="1274081" y="1317532"/>
              <a:ext cx="1515838" cy="1412642"/>
            </a:xfrm>
            <a:prstGeom prst="rect">
              <a:avLst/>
            </a:prstGeom>
          </p:spPr>
        </p:pic>
      </p:grpSp>
      <p:grpSp>
        <p:nvGrpSpPr>
          <p:cNvPr id="39" name="组合 38"/>
          <p:cNvGrpSpPr/>
          <p:nvPr/>
        </p:nvGrpSpPr>
        <p:grpSpPr>
          <a:xfrm>
            <a:off x="8589958" y="1150481"/>
            <a:ext cx="3140081" cy="4943653"/>
            <a:chOff x="461960" y="1150481"/>
            <a:chExt cx="3140081" cy="4943653"/>
          </a:xfrm>
        </p:grpSpPr>
        <p:sp>
          <p:nvSpPr>
            <p:cNvPr id="40" name="椭圆 39"/>
            <p:cNvSpPr/>
            <p:nvPr/>
          </p:nvSpPr>
          <p:spPr>
            <a:xfrm>
              <a:off x="1164223" y="1150481"/>
              <a:ext cx="1735554" cy="1735554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 dirty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1604535" y="3851490"/>
              <a:ext cx="854930" cy="0"/>
            </a:xfrm>
            <a:prstGeom prst="line">
              <a:avLst/>
            </a:prstGeom>
            <a:ln w="57150">
              <a:solidFill>
                <a:srgbClr val="E1D3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/>
            <p:cNvSpPr/>
            <p:nvPr/>
          </p:nvSpPr>
          <p:spPr>
            <a:xfrm>
              <a:off x="1118930" y="3136612"/>
              <a:ext cx="1826141" cy="584775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32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</a:rPr>
                <a:t>标题文字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461960" y="3986954"/>
              <a:ext cx="3140081" cy="21071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Maecenas porttitor congue massa. Fusce posuere, magna sed pulvinar ultricies, purus lectus malesuada libero, sit amet commodo magna eros quis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Maecenas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porttitor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congue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massa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Fusce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posuere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magna sed pulvinar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ultricies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,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purus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lectus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malesuada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libero, sit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amet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commodo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magna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eros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quis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 </a:t>
              </a:r>
              <a:r>
                <a:rPr lang="en-US" altLang="ko-KR" sz="1000" dirty="0" err="1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urna</a:t>
              </a:r>
              <a:r>
                <a:rPr lang="en-US" altLang="ko-KR" sz="10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cs typeface="Tahoma" panose="020B0604030504040204" pitchFamily="34" charset="0"/>
                </a:rPr>
                <a:t>.</a:t>
              </a: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  <a:p>
              <a:pPr algn="ctr">
                <a:lnSpc>
                  <a:spcPts val="2000"/>
                </a:lnSpc>
              </a:pPr>
              <a:endParaRPr lang="en-US" altLang="ko-KR" sz="1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endParaRPr>
            </a:p>
          </p:txBody>
        </p:sp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="" xmlns:a14="http://schemas.microsoft.com/office/drawing/2010/main">
                    <a14:imgLayer r:embed="rId3">
                      <a14:imgEffect>
                        <a14:backgroundRemoval t="9982" b="100000" l="10000" r="90000">
                          <a14:backgroundMark x1="43750" y1="94208" x2="45382" y2="91403"/>
                          <a14:backgroundMark x1="44063" y1="93770" x2="45382" y2="91184"/>
                          <a14:backgroundMark x1="48333" y1="94608" x2="50260" y2="97195"/>
                          <a14:backgroundMark x1="48941" y1="95046" x2="49045" y2="95701"/>
                          <a14:backgroundMark x1="53316" y1="91403" x2="54132" y2="93552"/>
                          <a14:backgroundMark x1="49444" y1="85027" x2="49653" y2="87577"/>
                          <a14:backgroundMark x1="54340" y1="85209" x2="54740" y2="85209"/>
                          <a14:backgroundMark x1="49149" y1="80328" x2="50677" y2="8032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6861" t="12196" r="28238"/>
            <a:stretch>
              <a:fillRect/>
            </a:stretch>
          </p:blipFill>
          <p:spPr>
            <a:xfrm>
              <a:off x="1274081" y="1317532"/>
              <a:ext cx="1515838" cy="141264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3048000" cy="6858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9" name="配色…"/>
          <p:cNvSpPr txBox="1"/>
          <p:nvPr/>
        </p:nvSpPr>
        <p:spPr>
          <a:xfrm>
            <a:off x="3296093" y="837855"/>
            <a:ext cx="2679405" cy="2811026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kumimoji="0" lang="en-US" altLang="zh-CN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Part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kumimoji="0" lang="en-US" altLang="zh-CN" sz="8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rPr>
              <a:t>two</a:t>
            </a:r>
            <a:endParaRPr kumimoji="0" sz="8800" b="0" i="0" u="none" strike="noStrike" kern="1200" cap="none" spc="0" normalizeH="0" baseline="0" noProof="0" dirty="0">
              <a:ln>
                <a:noFill/>
              </a:ln>
              <a:solidFill>
                <a:srgbClr val="E9C69B"/>
              </a:solidFill>
              <a:effectLst/>
              <a:uLnTx/>
              <a:uFillTx/>
              <a:latin typeface="站酷小薇LOGO体" panose="02010600010101010101" pitchFamily="50" charset="-122"/>
              <a:ea typeface="站酷小薇LOGO体" panose="02010600010101010101" pitchFamily="50" charset="-122"/>
              <a:sym typeface="Kaiti SC Bold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605334" y="3014126"/>
            <a:ext cx="712460" cy="71246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rgbClr val="8F9D85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02</a:t>
            </a:r>
            <a:endParaRPr lang="zh-CN" altLang="en-US" sz="2800" dirty="0">
              <a:solidFill>
                <a:srgbClr val="8F9D85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13" name="配色…"/>
          <p:cNvSpPr txBox="1"/>
          <p:nvPr/>
        </p:nvSpPr>
        <p:spPr>
          <a:xfrm>
            <a:off x="7487013" y="3114248"/>
            <a:ext cx="2963841" cy="533479"/>
          </a:xfrm>
          <a:prstGeom prst="rect">
            <a:avLst/>
          </a:prstGeom>
          <a:ln w="12700">
            <a:miter lim="400000"/>
          </a:ln>
        </p:spPr>
        <p:txBody>
          <a:bodyPr vert="horz" wrap="square" lIns="50800" tIns="50800" rIns="50800" bIns="50800" anchor="ctr">
            <a:spAutoFit/>
          </a:bodyPr>
          <a:lstStyle/>
          <a:p>
            <a:pPr algn="dist">
              <a:defRPr sz="12000" b="0">
                <a:solidFill>
                  <a:srgbClr val="E9C69B"/>
                </a:solidFill>
                <a:latin typeface="Kaiti SC Bold"/>
                <a:ea typeface="Kaiti SC Bold"/>
                <a:cs typeface="Kaiti SC Bold"/>
                <a:sym typeface="Kaiti SC Bold"/>
              </a:defRPr>
            </a:pPr>
            <a:r>
              <a:rPr lang="zh-CN" altLang="en-US" sz="28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点击添加标题</a:t>
            </a:r>
            <a:endParaRPr sz="28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048000" cy="6858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48000" y="0"/>
            <a:ext cx="9144000" cy="3429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48000" y="3429000"/>
            <a:ext cx="9144000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80807" y="1792600"/>
            <a:ext cx="1243731" cy="3272800"/>
            <a:chOff x="780807" y="1870700"/>
            <a:chExt cx="1243731" cy="3272800"/>
          </a:xfrm>
        </p:grpSpPr>
        <p:sp>
          <p:nvSpPr>
            <p:cNvPr id="21" name="配色…"/>
            <p:cNvSpPr txBox="1"/>
            <p:nvPr/>
          </p:nvSpPr>
          <p:spPr>
            <a:xfrm>
              <a:off x="780807" y="1870700"/>
              <a:ext cx="933589" cy="3272800"/>
            </a:xfrm>
            <a:prstGeom prst="rect">
              <a:avLst/>
            </a:prstGeom>
            <a:ln w="12700">
              <a:miter lim="400000"/>
            </a:ln>
          </p:spPr>
          <p:txBody>
            <a:bodyPr vert="eaVert" wrap="square" lIns="50800" tIns="50800" rIns="50800" bIns="5080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 sz="12000" b="0">
                  <a:solidFill>
                    <a:srgbClr val="E9C69B"/>
                  </a:solidFill>
                  <a:latin typeface="Kaiti SC Bold"/>
                  <a:ea typeface="Kaiti SC Bold"/>
                  <a:cs typeface="Kaiti SC Bold"/>
                  <a:sym typeface="Kaiti SC Bold"/>
                </a:defRPr>
              </a:pPr>
              <a:r>
                <a:rPr lang="zh-CN" altLang="en-US" sz="5400" dirty="0">
                  <a:solidFill>
                    <a:srgbClr val="E9C69B"/>
                  </a:solidFill>
                  <a:latin typeface="站酷小薇LOGO体" panose="02010600010101010101" pitchFamily="50" charset="-122"/>
                  <a:ea typeface="站酷小薇LOGO体" panose="02010600010101010101" pitchFamily="50" charset="-122"/>
                  <a:sym typeface="Kaiti SC Bold"/>
                </a:rPr>
                <a:t>添加标题</a:t>
              </a:r>
              <a:endParaRPr kumimoji="0" sz="5400" b="0" i="0" u="none" strike="noStrike" kern="1200" cap="none" spc="0" normalizeH="0" baseline="0" noProof="0" dirty="0">
                <a:ln>
                  <a:noFill/>
                </a:ln>
                <a:solidFill>
                  <a:srgbClr val="E9C69B"/>
                </a:solidFill>
                <a:effectLst/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sym typeface="Kaiti SC Bold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 rot="5400000">
              <a:off x="493819" y="3337823"/>
              <a:ext cx="2722883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600" b="0" i="0" u="none" strike="noStrike" kern="1200" cap="none" spc="0" normalizeH="0" baseline="0" noProof="0" dirty="0">
                  <a:ln w="0"/>
                  <a:solidFill>
                    <a:srgbClr val="E9C69B"/>
                  </a:solidFill>
                  <a:effectLst>
                    <a:outerShdw blurRad="38100" dist="19050" dir="2700000" algn="tl" rotWithShape="0">
                      <a:prstClr val="black">
                        <a:alpha val="40000"/>
                      </a:prstClr>
                    </a:outerShdw>
                  </a:effectLst>
                  <a:uLnTx/>
                  <a:uFillTx/>
                  <a:latin typeface="站酷小薇LOGO体" panose="02010600010101010101" pitchFamily="50" charset="-122"/>
                  <a:ea typeface="站酷小薇LOGO体" panose="02010600010101010101" pitchFamily="50" charset="-122"/>
                  <a:cs typeface="+mn-cs"/>
                </a:rPr>
                <a:t>Text here</a:t>
              </a:r>
              <a:endParaRPr kumimoji="0" lang="zh-CN" altLang="en-US" sz="1600" b="0" i="0" u="none" strike="noStrike" kern="1200" cap="none" spc="0" normalizeH="0" baseline="0" noProof="0" dirty="0">
                <a:ln w="0"/>
                <a:solidFill>
                  <a:srgbClr val="E9C69B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站酷小薇LOGO体" panose="02010600010101010101" pitchFamily="50" charset="-122"/>
                <a:ea typeface="站酷小薇LOGO体" panose="02010600010101010101" pitchFamily="50" charset="-122"/>
                <a:cs typeface="+mn-cs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5614393" y="3457415"/>
            <a:ext cx="1304049" cy="1304049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弧形 28"/>
          <p:cNvSpPr/>
          <p:nvPr/>
        </p:nvSpPr>
        <p:spPr>
          <a:xfrm rot="9017505" flipH="1" flipV="1">
            <a:off x="4303147" y="3014497"/>
            <a:ext cx="1660936" cy="1680316"/>
          </a:xfrm>
          <a:prstGeom prst="arc">
            <a:avLst>
              <a:gd name="adj1" fmla="val 16491161"/>
              <a:gd name="adj2" fmla="val 0"/>
            </a:avLst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弧形 29"/>
          <p:cNvSpPr/>
          <p:nvPr/>
        </p:nvSpPr>
        <p:spPr>
          <a:xfrm rot="1031520" flipV="1">
            <a:off x="6582175" y="2536556"/>
            <a:ext cx="1578586" cy="1578585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751367" y="2096254"/>
            <a:ext cx="1304049" cy="1304049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弧形 31"/>
          <p:cNvSpPr/>
          <p:nvPr/>
        </p:nvSpPr>
        <p:spPr>
          <a:xfrm rot="10023556" flipH="1" flipV="1">
            <a:off x="8714143" y="2870071"/>
            <a:ext cx="1578586" cy="1578585"/>
          </a:xfrm>
          <a:prstGeom prst="arc">
            <a:avLst/>
          </a:prstGeom>
          <a:ln>
            <a:solidFill>
              <a:schemeClr val="bg1">
                <a:lumMod val="7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0125474" y="3457415"/>
            <a:ext cx="1304049" cy="1304049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teamwork_292324"/>
          <p:cNvSpPr>
            <a:spLocks noChangeAspect="1"/>
          </p:cNvSpPr>
          <p:nvPr/>
        </p:nvSpPr>
        <p:spPr bwMode="auto">
          <a:xfrm>
            <a:off x="5876882" y="3818888"/>
            <a:ext cx="806714" cy="563321"/>
          </a:xfrm>
          <a:custGeom>
            <a:avLst/>
            <a:gdLst>
              <a:gd name="connsiteX0" fmla="*/ 471165 w 607639"/>
              <a:gd name="connsiteY0" fmla="*/ 232443 h 424310"/>
              <a:gd name="connsiteX1" fmla="*/ 554492 w 607639"/>
              <a:gd name="connsiteY1" fmla="*/ 232443 h 424310"/>
              <a:gd name="connsiteX2" fmla="*/ 607639 w 607639"/>
              <a:gd name="connsiteY2" fmla="*/ 285482 h 424310"/>
              <a:gd name="connsiteX3" fmla="*/ 607639 w 607639"/>
              <a:gd name="connsiteY3" fmla="*/ 367572 h 424310"/>
              <a:gd name="connsiteX4" fmla="*/ 587342 w 607639"/>
              <a:gd name="connsiteY4" fmla="*/ 387828 h 424310"/>
              <a:gd name="connsiteX5" fmla="*/ 484430 w 607639"/>
              <a:gd name="connsiteY5" fmla="*/ 387828 h 424310"/>
              <a:gd name="connsiteX6" fmla="*/ 484430 w 607639"/>
              <a:gd name="connsiteY6" fmla="*/ 284327 h 424310"/>
              <a:gd name="connsiteX7" fmla="*/ 471165 w 607639"/>
              <a:gd name="connsiteY7" fmla="*/ 232443 h 424310"/>
              <a:gd name="connsiteX8" fmla="*/ 53127 w 607639"/>
              <a:gd name="connsiteY8" fmla="*/ 232443 h 424310"/>
              <a:gd name="connsiteX9" fmla="*/ 136332 w 607639"/>
              <a:gd name="connsiteY9" fmla="*/ 232443 h 424310"/>
              <a:gd name="connsiteX10" fmla="*/ 123162 w 607639"/>
              <a:gd name="connsiteY10" fmla="*/ 284327 h 424310"/>
              <a:gd name="connsiteX11" fmla="*/ 123162 w 607639"/>
              <a:gd name="connsiteY11" fmla="*/ 387828 h 424310"/>
              <a:gd name="connsiteX12" fmla="*/ 20290 w 607639"/>
              <a:gd name="connsiteY12" fmla="*/ 387828 h 424310"/>
              <a:gd name="connsiteX13" fmla="*/ 0 w 607639"/>
              <a:gd name="connsiteY13" fmla="*/ 367572 h 424310"/>
              <a:gd name="connsiteX14" fmla="*/ 0 w 607639"/>
              <a:gd name="connsiteY14" fmla="*/ 285482 h 424310"/>
              <a:gd name="connsiteX15" fmla="*/ 53127 w 607639"/>
              <a:gd name="connsiteY15" fmla="*/ 232443 h 424310"/>
              <a:gd name="connsiteX16" fmla="*/ 199559 w 607639"/>
              <a:gd name="connsiteY16" fmla="*/ 224446 h 424310"/>
              <a:gd name="connsiteX17" fmla="*/ 208281 w 607639"/>
              <a:gd name="connsiteY17" fmla="*/ 226312 h 424310"/>
              <a:gd name="connsiteX18" fmla="*/ 287577 w 607639"/>
              <a:gd name="connsiteY18" fmla="*/ 332065 h 424310"/>
              <a:gd name="connsiteX19" fmla="*/ 320061 w 607639"/>
              <a:gd name="connsiteY19" fmla="*/ 332065 h 424310"/>
              <a:gd name="connsiteX20" fmla="*/ 399357 w 607639"/>
              <a:gd name="connsiteY20" fmla="*/ 226312 h 424310"/>
              <a:gd name="connsiteX21" fmla="*/ 407990 w 607639"/>
              <a:gd name="connsiteY21" fmla="*/ 224446 h 424310"/>
              <a:gd name="connsiteX22" fmla="*/ 443856 w 607639"/>
              <a:gd name="connsiteY22" fmla="*/ 284343 h 424310"/>
              <a:gd name="connsiteX23" fmla="*/ 443856 w 607639"/>
              <a:gd name="connsiteY23" fmla="*/ 404048 h 424310"/>
              <a:gd name="connsiteX24" fmla="*/ 423565 w 607639"/>
              <a:gd name="connsiteY24" fmla="*/ 424310 h 424310"/>
              <a:gd name="connsiteX25" fmla="*/ 184073 w 607639"/>
              <a:gd name="connsiteY25" fmla="*/ 424310 h 424310"/>
              <a:gd name="connsiteX26" fmla="*/ 163782 w 607639"/>
              <a:gd name="connsiteY26" fmla="*/ 404048 h 424310"/>
              <a:gd name="connsiteX27" fmla="*/ 163782 w 607639"/>
              <a:gd name="connsiteY27" fmla="*/ 284343 h 424310"/>
              <a:gd name="connsiteX28" fmla="*/ 199559 w 607639"/>
              <a:gd name="connsiteY28" fmla="*/ 224446 h 424310"/>
              <a:gd name="connsiteX29" fmla="*/ 264876 w 607639"/>
              <a:gd name="connsiteY29" fmla="*/ 216213 h 424310"/>
              <a:gd name="connsiteX30" fmla="*/ 342675 w 607639"/>
              <a:gd name="connsiteY30" fmla="*/ 216213 h 424310"/>
              <a:gd name="connsiteX31" fmla="*/ 348104 w 607639"/>
              <a:gd name="connsiteY31" fmla="*/ 227064 h 424310"/>
              <a:gd name="connsiteX32" fmla="*/ 309205 w 607639"/>
              <a:gd name="connsiteY32" fmla="*/ 278917 h 424310"/>
              <a:gd name="connsiteX33" fmla="*/ 298346 w 607639"/>
              <a:gd name="connsiteY33" fmla="*/ 278917 h 424310"/>
              <a:gd name="connsiteX34" fmla="*/ 259536 w 607639"/>
              <a:gd name="connsiteY34" fmla="*/ 227064 h 424310"/>
              <a:gd name="connsiteX35" fmla="*/ 264876 w 607639"/>
              <a:gd name="connsiteY35" fmla="*/ 216213 h 424310"/>
              <a:gd name="connsiteX36" fmla="*/ 505460 w 607639"/>
              <a:gd name="connsiteY36" fmla="*/ 83832 h 424310"/>
              <a:gd name="connsiteX37" fmla="*/ 575179 w 607639"/>
              <a:gd name="connsiteY37" fmla="*/ 153409 h 424310"/>
              <a:gd name="connsiteX38" fmla="*/ 505460 w 607639"/>
              <a:gd name="connsiteY38" fmla="*/ 222987 h 424310"/>
              <a:gd name="connsiteX39" fmla="*/ 435742 w 607639"/>
              <a:gd name="connsiteY39" fmla="*/ 153409 h 424310"/>
              <a:gd name="connsiteX40" fmla="*/ 505460 w 607639"/>
              <a:gd name="connsiteY40" fmla="*/ 83832 h 424310"/>
              <a:gd name="connsiteX41" fmla="*/ 102179 w 607639"/>
              <a:gd name="connsiteY41" fmla="*/ 83832 h 424310"/>
              <a:gd name="connsiteX42" fmla="*/ 171898 w 607639"/>
              <a:gd name="connsiteY42" fmla="*/ 153410 h 424310"/>
              <a:gd name="connsiteX43" fmla="*/ 102179 w 607639"/>
              <a:gd name="connsiteY43" fmla="*/ 222988 h 424310"/>
              <a:gd name="connsiteX44" fmla="*/ 32460 w 607639"/>
              <a:gd name="connsiteY44" fmla="*/ 153410 h 424310"/>
              <a:gd name="connsiteX45" fmla="*/ 102179 w 607639"/>
              <a:gd name="connsiteY45" fmla="*/ 83832 h 424310"/>
              <a:gd name="connsiteX46" fmla="*/ 304491 w 607639"/>
              <a:gd name="connsiteY46" fmla="*/ 0 h 424310"/>
              <a:gd name="connsiteX47" fmla="*/ 396509 w 607639"/>
              <a:gd name="connsiteY47" fmla="*/ 91912 h 424310"/>
              <a:gd name="connsiteX48" fmla="*/ 304491 w 607639"/>
              <a:gd name="connsiteY48" fmla="*/ 183824 h 424310"/>
              <a:gd name="connsiteX49" fmla="*/ 212473 w 607639"/>
              <a:gd name="connsiteY49" fmla="*/ 91912 h 424310"/>
              <a:gd name="connsiteX50" fmla="*/ 304491 w 607639"/>
              <a:gd name="connsiteY50" fmla="*/ 0 h 4243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607639" h="424310">
                <a:moveTo>
                  <a:pt x="471165" y="232443"/>
                </a:moveTo>
                <a:lnTo>
                  <a:pt x="554492" y="232443"/>
                </a:lnTo>
                <a:cubicBezTo>
                  <a:pt x="583781" y="232443"/>
                  <a:pt x="607639" y="256253"/>
                  <a:pt x="607639" y="285482"/>
                </a:cubicBezTo>
                <a:lnTo>
                  <a:pt x="607639" y="367572"/>
                </a:lnTo>
                <a:cubicBezTo>
                  <a:pt x="607639" y="378766"/>
                  <a:pt x="598559" y="387828"/>
                  <a:pt x="587342" y="387828"/>
                </a:cubicBezTo>
                <a:lnTo>
                  <a:pt x="484430" y="387828"/>
                </a:lnTo>
                <a:lnTo>
                  <a:pt x="484430" y="284327"/>
                </a:lnTo>
                <a:cubicBezTo>
                  <a:pt x="484430" y="265937"/>
                  <a:pt x="479711" y="248168"/>
                  <a:pt x="471165" y="232443"/>
                </a:cubicBezTo>
                <a:close/>
                <a:moveTo>
                  <a:pt x="53127" y="232443"/>
                </a:moveTo>
                <a:lnTo>
                  <a:pt x="136332" y="232443"/>
                </a:lnTo>
                <a:cubicBezTo>
                  <a:pt x="127789" y="248168"/>
                  <a:pt x="123162" y="265937"/>
                  <a:pt x="123162" y="284327"/>
                </a:cubicBezTo>
                <a:lnTo>
                  <a:pt x="123162" y="387828"/>
                </a:lnTo>
                <a:lnTo>
                  <a:pt x="20290" y="387828"/>
                </a:lnTo>
                <a:cubicBezTo>
                  <a:pt x="9077" y="387828"/>
                  <a:pt x="0" y="378766"/>
                  <a:pt x="0" y="367572"/>
                </a:cubicBezTo>
                <a:lnTo>
                  <a:pt x="0" y="285482"/>
                </a:lnTo>
                <a:cubicBezTo>
                  <a:pt x="0" y="256253"/>
                  <a:pt x="23849" y="232443"/>
                  <a:pt x="53127" y="232443"/>
                </a:cubicBezTo>
                <a:close/>
                <a:moveTo>
                  <a:pt x="199559" y="224446"/>
                </a:moveTo>
                <a:cubicBezTo>
                  <a:pt x="202496" y="222846"/>
                  <a:pt x="206234" y="223646"/>
                  <a:pt x="208281" y="226312"/>
                </a:cubicBezTo>
                <a:lnTo>
                  <a:pt x="287577" y="332065"/>
                </a:lnTo>
                <a:cubicBezTo>
                  <a:pt x="295676" y="342818"/>
                  <a:pt x="311962" y="342907"/>
                  <a:pt x="320061" y="332065"/>
                </a:cubicBezTo>
                <a:lnTo>
                  <a:pt x="399357" y="226312"/>
                </a:lnTo>
                <a:cubicBezTo>
                  <a:pt x="401404" y="223646"/>
                  <a:pt x="405053" y="222846"/>
                  <a:pt x="407990" y="224446"/>
                </a:cubicBezTo>
                <a:cubicBezTo>
                  <a:pt x="429349" y="235999"/>
                  <a:pt x="443856" y="258482"/>
                  <a:pt x="443856" y="284343"/>
                </a:cubicBezTo>
                <a:lnTo>
                  <a:pt x="443856" y="404048"/>
                </a:lnTo>
                <a:cubicBezTo>
                  <a:pt x="443856" y="415246"/>
                  <a:pt x="434778" y="424310"/>
                  <a:pt x="423565" y="424310"/>
                </a:cubicBezTo>
                <a:lnTo>
                  <a:pt x="184073" y="424310"/>
                </a:lnTo>
                <a:cubicBezTo>
                  <a:pt x="172860" y="424310"/>
                  <a:pt x="163782" y="415246"/>
                  <a:pt x="163782" y="404048"/>
                </a:cubicBezTo>
                <a:lnTo>
                  <a:pt x="163782" y="284343"/>
                </a:lnTo>
                <a:cubicBezTo>
                  <a:pt x="163782" y="258482"/>
                  <a:pt x="178289" y="235999"/>
                  <a:pt x="199559" y="224446"/>
                </a:cubicBezTo>
                <a:close/>
                <a:moveTo>
                  <a:pt x="264876" y="216213"/>
                </a:moveTo>
                <a:lnTo>
                  <a:pt x="342675" y="216213"/>
                </a:lnTo>
                <a:cubicBezTo>
                  <a:pt x="348282" y="216213"/>
                  <a:pt x="351487" y="222528"/>
                  <a:pt x="348104" y="227064"/>
                </a:cubicBezTo>
                <a:lnTo>
                  <a:pt x="309205" y="278917"/>
                </a:lnTo>
                <a:cubicBezTo>
                  <a:pt x="306535" y="282474"/>
                  <a:pt x="301105" y="282474"/>
                  <a:pt x="298346" y="278917"/>
                </a:cubicBezTo>
                <a:lnTo>
                  <a:pt x="259536" y="227064"/>
                </a:lnTo>
                <a:cubicBezTo>
                  <a:pt x="256153" y="222528"/>
                  <a:pt x="259358" y="216213"/>
                  <a:pt x="264876" y="216213"/>
                </a:cubicBezTo>
                <a:close/>
                <a:moveTo>
                  <a:pt x="505460" y="83832"/>
                </a:moveTo>
                <a:cubicBezTo>
                  <a:pt x="543926" y="83832"/>
                  <a:pt x="575179" y="115022"/>
                  <a:pt x="575179" y="153409"/>
                </a:cubicBezTo>
                <a:cubicBezTo>
                  <a:pt x="575179" y="191797"/>
                  <a:pt x="543837" y="222987"/>
                  <a:pt x="505460" y="222987"/>
                </a:cubicBezTo>
                <a:cubicBezTo>
                  <a:pt x="466995" y="222987"/>
                  <a:pt x="435742" y="191797"/>
                  <a:pt x="435742" y="153409"/>
                </a:cubicBezTo>
                <a:cubicBezTo>
                  <a:pt x="435742" y="115022"/>
                  <a:pt x="466995" y="83832"/>
                  <a:pt x="505460" y="83832"/>
                </a:cubicBezTo>
                <a:close/>
                <a:moveTo>
                  <a:pt x="102179" y="83832"/>
                </a:moveTo>
                <a:cubicBezTo>
                  <a:pt x="140684" y="83832"/>
                  <a:pt x="171898" y="114983"/>
                  <a:pt x="171898" y="153410"/>
                </a:cubicBezTo>
                <a:cubicBezTo>
                  <a:pt x="171898" y="191837"/>
                  <a:pt x="140684" y="222988"/>
                  <a:pt x="102179" y="222988"/>
                </a:cubicBezTo>
                <a:cubicBezTo>
                  <a:pt x="63674" y="222988"/>
                  <a:pt x="32460" y="191837"/>
                  <a:pt x="32460" y="153410"/>
                </a:cubicBezTo>
                <a:cubicBezTo>
                  <a:pt x="32460" y="114983"/>
                  <a:pt x="63674" y="83832"/>
                  <a:pt x="102179" y="83832"/>
                </a:cubicBezTo>
                <a:close/>
                <a:moveTo>
                  <a:pt x="304491" y="0"/>
                </a:moveTo>
                <a:cubicBezTo>
                  <a:pt x="355311" y="0"/>
                  <a:pt x="396509" y="41150"/>
                  <a:pt x="396509" y="91912"/>
                </a:cubicBezTo>
                <a:cubicBezTo>
                  <a:pt x="396509" y="142674"/>
                  <a:pt x="355311" y="183824"/>
                  <a:pt x="304491" y="183824"/>
                </a:cubicBezTo>
                <a:cubicBezTo>
                  <a:pt x="253671" y="183824"/>
                  <a:pt x="212473" y="142674"/>
                  <a:pt x="212473" y="91912"/>
                </a:cubicBezTo>
                <a:cubicBezTo>
                  <a:pt x="212473" y="41150"/>
                  <a:pt x="253671" y="0"/>
                  <a:pt x="304491" y="0"/>
                </a:cubicBezTo>
                <a:close/>
              </a:path>
            </a:pathLst>
          </a:custGeom>
          <a:solidFill>
            <a:srgbClr val="5E744E"/>
          </a:solidFill>
          <a:ln>
            <a:noFill/>
          </a:ln>
        </p:spPr>
      </p:sp>
      <p:sp>
        <p:nvSpPr>
          <p:cNvPr id="35" name="arrow-made-up-of-connectors-and-lines_30942"/>
          <p:cNvSpPr>
            <a:spLocks noChangeAspect="1"/>
          </p:cNvSpPr>
          <p:nvPr/>
        </p:nvSpPr>
        <p:spPr bwMode="auto">
          <a:xfrm>
            <a:off x="8000034" y="2401012"/>
            <a:ext cx="806714" cy="710565"/>
          </a:xfrm>
          <a:custGeom>
            <a:avLst/>
            <a:gdLst>
              <a:gd name="connsiteX0" fmla="*/ 288512 w 605098"/>
              <a:gd name="connsiteY0" fmla="*/ 487979 h 532981"/>
              <a:gd name="connsiteX1" fmla="*/ 288259 w 605098"/>
              <a:gd name="connsiteY1" fmla="*/ 488737 h 532981"/>
              <a:gd name="connsiteX2" fmla="*/ 287752 w 605098"/>
              <a:gd name="connsiteY2" fmla="*/ 494552 h 532981"/>
              <a:gd name="connsiteX3" fmla="*/ 298385 w 605098"/>
              <a:gd name="connsiteY3" fmla="*/ 519329 h 532981"/>
              <a:gd name="connsiteX4" fmla="*/ 298638 w 605098"/>
              <a:gd name="connsiteY4" fmla="*/ 518570 h 532981"/>
              <a:gd name="connsiteX5" fmla="*/ 298385 w 605098"/>
              <a:gd name="connsiteY5" fmla="*/ 516042 h 532981"/>
              <a:gd name="connsiteX6" fmla="*/ 299397 w 605098"/>
              <a:gd name="connsiteY6" fmla="*/ 513261 h 532981"/>
              <a:gd name="connsiteX7" fmla="*/ 300663 w 605098"/>
              <a:gd name="connsiteY7" fmla="*/ 510227 h 532981"/>
              <a:gd name="connsiteX8" fmla="*/ 302182 w 605098"/>
              <a:gd name="connsiteY8" fmla="*/ 504918 h 532981"/>
              <a:gd name="connsiteX9" fmla="*/ 303195 w 605098"/>
              <a:gd name="connsiteY9" fmla="*/ 501884 h 532981"/>
              <a:gd name="connsiteX10" fmla="*/ 302182 w 605098"/>
              <a:gd name="connsiteY10" fmla="*/ 499103 h 532981"/>
              <a:gd name="connsiteX11" fmla="*/ 299144 w 605098"/>
              <a:gd name="connsiteY11" fmla="*/ 497333 h 532981"/>
              <a:gd name="connsiteX12" fmla="*/ 296359 w 605098"/>
              <a:gd name="connsiteY12" fmla="*/ 495564 h 532981"/>
              <a:gd name="connsiteX13" fmla="*/ 293068 w 605098"/>
              <a:gd name="connsiteY13" fmla="*/ 492024 h 532981"/>
              <a:gd name="connsiteX14" fmla="*/ 291803 w 605098"/>
              <a:gd name="connsiteY14" fmla="*/ 490254 h 532981"/>
              <a:gd name="connsiteX15" fmla="*/ 290031 w 605098"/>
              <a:gd name="connsiteY15" fmla="*/ 488990 h 532981"/>
              <a:gd name="connsiteX16" fmla="*/ 347474 w 605098"/>
              <a:gd name="connsiteY16" fmla="*/ 476387 h 532981"/>
              <a:gd name="connsiteX17" fmla="*/ 349742 w 605098"/>
              <a:gd name="connsiteY17" fmla="*/ 478403 h 532981"/>
              <a:gd name="connsiteX18" fmla="*/ 350498 w 605098"/>
              <a:gd name="connsiteY18" fmla="*/ 479159 h 532981"/>
              <a:gd name="connsiteX19" fmla="*/ 349238 w 605098"/>
              <a:gd name="connsiteY19" fmla="*/ 479915 h 532981"/>
              <a:gd name="connsiteX20" fmla="*/ 346970 w 605098"/>
              <a:gd name="connsiteY20" fmla="*/ 476891 h 532981"/>
              <a:gd name="connsiteX21" fmla="*/ 299904 w 605098"/>
              <a:gd name="connsiteY21" fmla="*/ 468512 h 532981"/>
              <a:gd name="connsiteX22" fmla="*/ 297119 w 605098"/>
              <a:gd name="connsiteY22" fmla="*/ 471040 h 532981"/>
              <a:gd name="connsiteX23" fmla="*/ 297878 w 605098"/>
              <a:gd name="connsiteY23" fmla="*/ 470787 h 532981"/>
              <a:gd name="connsiteX24" fmla="*/ 299904 w 605098"/>
              <a:gd name="connsiteY24" fmla="*/ 468512 h 532981"/>
              <a:gd name="connsiteX25" fmla="*/ 304207 w 605098"/>
              <a:gd name="connsiteY25" fmla="*/ 465225 h 532981"/>
              <a:gd name="connsiteX26" fmla="*/ 299904 w 605098"/>
              <a:gd name="connsiteY26" fmla="*/ 468259 h 532981"/>
              <a:gd name="connsiteX27" fmla="*/ 304207 w 605098"/>
              <a:gd name="connsiteY27" fmla="*/ 466742 h 532981"/>
              <a:gd name="connsiteX28" fmla="*/ 325472 w 605098"/>
              <a:gd name="connsiteY28" fmla="*/ 460421 h 532981"/>
              <a:gd name="connsiteX29" fmla="*/ 325978 w 605098"/>
              <a:gd name="connsiteY29" fmla="*/ 464214 h 532981"/>
              <a:gd name="connsiteX30" fmla="*/ 329775 w 605098"/>
              <a:gd name="connsiteY30" fmla="*/ 463455 h 532981"/>
              <a:gd name="connsiteX31" fmla="*/ 326738 w 605098"/>
              <a:gd name="connsiteY31" fmla="*/ 466236 h 532981"/>
              <a:gd name="connsiteX32" fmla="*/ 322940 w 605098"/>
              <a:gd name="connsiteY32" fmla="*/ 467753 h 532981"/>
              <a:gd name="connsiteX33" fmla="*/ 320915 w 605098"/>
              <a:gd name="connsiteY33" fmla="*/ 467248 h 532981"/>
              <a:gd name="connsiteX34" fmla="*/ 322181 w 605098"/>
              <a:gd name="connsiteY34" fmla="*/ 469017 h 532981"/>
              <a:gd name="connsiteX35" fmla="*/ 322687 w 605098"/>
              <a:gd name="connsiteY35" fmla="*/ 470534 h 532981"/>
              <a:gd name="connsiteX36" fmla="*/ 319903 w 605098"/>
              <a:gd name="connsiteY36" fmla="*/ 470534 h 532981"/>
              <a:gd name="connsiteX37" fmla="*/ 319396 w 605098"/>
              <a:gd name="connsiteY37" fmla="*/ 473568 h 532981"/>
              <a:gd name="connsiteX38" fmla="*/ 320662 w 605098"/>
              <a:gd name="connsiteY38" fmla="*/ 473568 h 532981"/>
              <a:gd name="connsiteX39" fmla="*/ 324206 w 605098"/>
              <a:gd name="connsiteY39" fmla="*/ 472051 h 532981"/>
              <a:gd name="connsiteX40" fmla="*/ 325472 w 605098"/>
              <a:gd name="connsiteY40" fmla="*/ 470281 h 532981"/>
              <a:gd name="connsiteX41" fmla="*/ 328510 w 605098"/>
              <a:gd name="connsiteY41" fmla="*/ 470029 h 532981"/>
              <a:gd name="connsiteX42" fmla="*/ 329522 w 605098"/>
              <a:gd name="connsiteY42" fmla="*/ 471546 h 532981"/>
              <a:gd name="connsiteX43" fmla="*/ 331548 w 605098"/>
              <a:gd name="connsiteY43" fmla="*/ 472809 h 532981"/>
              <a:gd name="connsiteX44" fmla="*/ 331294 w 605098"/>
              <a:gd name="connsiteY44" fmla="*/ 473821 h 532981"/>
              <a:gd name="connsiteX45" fmla="*/ 331548 w 605098"/>
              <a:gd name="connsiteY45" fmla="*/ 472810 h 532981"/>
              <a:gd name="connsiteX46" fmla="*/ 331548 w 605098"/>
              <a:gd name="connsiteY46" fmla="*/ 472809 h 532981"/>
              <a:gd name="connsiteX47" fmla="*/ 331801 w 605098"/>
              <a:gd name="connsiteY47" fmla="*/ 471798 h 532981"/>
              <a:gd name="connsiteX48" fmla="*/ 329522 w 605098"/>
              <a:gd name="connsiteY48" fmla="*/ 469523 h 532981"/>
              <a:gd name="connsiteX49" fmla="*/ 333066 w 605098"/>
              <a:gd name="connsiteY49" fmla="*/ 471040 h 532981"/>
              <a:gd name="connsiteX50" fmla="*/ 334332 w 605098"/>
              <a:gd name="connsiteY50" fmla="*/ 473568 h 532981"/>
              <a:gd name="connsiteX51" fmla="*/ 335851 w 605098"/>
              <a:gd name="connsiteY51" fmla="*/ 473063 h 532981"/>
              <a:gd name="connsiteX52" fmla="*/ 334585 w 605098"/>
              <a:gd name="connsiteY52" fmla="*/ 471798 h 532981"/>
              <a:gd name="connsiteX53" fmla="*/ 335851 w 605098"/>
              <a:gd name="connsiteY53" fmla="*/ 471546 h 532981"/>
              <a:gd name="connsiteX54" fmla="*/ 340155 w 605098"/>
              <a:gd name="connsiteY54" fmla="*/ 473315 h 532981"/>
              <a:gd name="connsiteX55" fmla="*/ 341420 w 605098"/>
              <a:gd name="connsiteY55" fmla="*/ 476602 h 532981"/>
              <a:gd name="connsiteX56" fmla="*/ 335345 w 605098"/>
              <a:gd name="connsiteY56" fmla="*/ 475591 h 532981"/>
              <a:gd name="connsiteX57" fmla="*/ 334332 w 605098"/>
              <a:gd name="connsiteY57" fmla="*/ 476855 h 532981"/>
              <a:gd name="connsiteX58" fmla="*/ 330282 w 605098"/>
              <a:gd name="connsiteY58" fmla="*/ 475844 h 532981"/>
              <a:gd name="connsiteX59" fmla="*/ 330029 w 605098"/>
              <a:gd name="connsiteY59" fmla="*/ 473568 h 532981"/>
              <a:gd name="connsiteX60" fmla="*/ 326485 w 605098"/>
              <a:gd name="connsiteY60" fmla="*/ 474074 h 532981"/>
              <a:gd name="connsiteX61" fmla="*/ 321421 w 605098"/>
              <a:gd name="connsiteY61" fmla="*/ 474832 h 532981"/>
              <a:gd name="connsiteX62" fmla="*/ 318890 w 605098"/>
              <a:gd name="connsiteY62" fmla="*/ 477866 h 532981"/>
              <a:gd name="connsiteX63" fmla="*/ 315093 w 605098"/>
              <a:gd name="connsiteY63" fmla="*/ 482417 h 532981"/>
              <a:gd name="connsiteX64" fmla="*/ 314840 w 605098"/>
              <a:gd name="connsiteY64" fmla="*/ 485956 h 532981"/>
              <a:gd name="connsiteX65" fmla="*/ 316865 w 605098"/>
              <a:gd name="connsiteY65" fmla="*/ 490002 h 532981"/>
              <a:gd name="connsiteX66" fmla="*/ 321675 w 605098"/>
              <a:gd name="connsiteY66" fmla="*/ 492024 h 532981"/>
              <a:gd name="connsiteX67" fmla="*/ 328003 w 605098"/>
              <a:gd name="connsiteY67" fmla="*/ 491266 h 532981"/>
              <a:gd name="connsiteX68" fmla="*/ 331041 w 605098"/>
              <a:gd name="connsiteY68" fmla="*/ 492530 h 532981"/>
              <a:gd name="connsiteX69" fmla="*/ 331548 w 605098"/>
              <a:gd name="connsiteY69" fmla="*/ 494552 h 532981"/>
              <a:gd name="connsiteX70" fmla="*/ 332560 w 605098"/>
              <a:gd name="connsiteY70" fmla="*/ 498597 h 532981"/>
              <a:gd name="connsiteX71" fmla="*/ 333573 w 605098"/>
              <a:gd name="connsiteY71" fmla="*/ 503401 h 532981"/>
              <a:gd name="connsiteX72" fmla="*/ 332813 w 605098"/>
              <a:gd name="connsiteY72" fmla="*/ 507699 h 532981"/>
              <a:gd name="connsiteX73" fmla="*/ 334585 w 605098"/>
              <a:gd name="connsiteY73" fmla="*/ 514525 h 532981"/>
              <a:gd name="connsiteX74" fmla="*/ 342433 w 605098"/>
              <a:gd name="connsiteY74" fmla="*/ 511239 h 532981"/>
              <a:gd name="connsiteX75" fmla="*/ 344205 w 605098"/>
              <a:gd name="connsiteY75" fmla="*/ 509469 h 532981"/>
              <a:gd name="connsiteX76" fmla="*/ 345471 w 605098"/>
              <a:gd name="connsiteY76" fmla="*/ 506688 h 532981"/>
              <a:gd name="connsiteX77" fmla="*/ 347749 w 605098"/>
              <a:gd name="connsiteY77" fmla="*/ 501126 h 532981"/>
              <a:gd name="connsiteX78" fmla="*/ 348256 w 605098"/>
              <a:gd name="connsiteY78" fmla="*/ 496828 h 532981"/>
              <a:gd name="connsiteX79" fmla="*/ 351293 w 605098"/>
              <a:gd name="connsiteY79" fmla="*/ 487473 h 532981"/>
              <a:gd name="connsiteX80" fmla="*/ 349015 w 605098"/>
              <a:gd name="connsiteY80" fmla="*/ 487726 h 532981"/>
              <a:gd name="connsiteX81" fmla="*/ 342180 w 605098"/>
              <a:gd name="connsiteY81" fmla="*/ 478119 h 532981"/>
              <a:gd name="connsiteX82" fmla="*/ 348762 w 605098"/>
              <a:gd name="connsiteY82" fmla="*/ 486715 h 532981"/>
              <a:gd name="connsiteX83" fmla="*/ 351547 w 605098"/>
              <a:gd name="connsiteY83" fmla="*/ 483934 h 532981"/>
              <a:gd name="connsiteX84" fmla="*/ 350787 w 605098"/>
              <a:gd name="connsiteY84" fmla="*/ 479130 h 532981"/>
              <a:gd name="connsiteX85" fmla="*/ 352559 w 605098"/>
              <a:gd name="connsiteY85" fmla="*/ 478877 h 532981"/>
              <a:gd name="connsiteX86" fmla="*/ 325472 w 605098"/>
              <a:gd name="connsiteY86" fmla="*/ 460421 h 532981"/>
              <a:gd name="connsiteX87" fmla="*/ 322181 w 605098"/>
              <a:gd name="connsiteY87" fmla="*/ 456629 h 532981"/>
              <a:gd name="connsiteX88" fmla="*/ 329775 w 605098"/>
              <a:gd name="connsiteY88" fmla="*/ 457388 h 532981"/>
              <a:gd name="connsiteX89" fmla="*/ 330282 w 605098"/>
              <a:gd name="connsiteY89" fmla="*/ 457388 h 532981"/>
              <a:gd name="connsiteX90" fmla="*/ 333320 w 605098"/>
              <a:gd name="connsiteY90" fmla="*/ 458146 h 532981"/>
              <a:gd name="connsiteX91" fmla="*/ 333826 w 605098"/>
              <a:gd name="connsiteY91" fmla="*/ 458399 h 532981"/>
              <a:gd name="connsiteX92" fmla="*/ 336864 w 605098"/>
              <a:gd name="connsiteY92" fmla="*/ 459663 h 532981"/>
              <a:gd name="connsiteX93" fmla="*/ 337370 w 605098"/>
              <a:gd name="connsiteY93" fmla="*/ 459663 h 532981"/>
              <a:gd name="connsiteX94" fmla="*/ 360660 w 605098"/>
              <a:gd name="connsiteY94" fmla="*/ 494805 h 532981"/>
              <a:gd name="connsiteX95" fmla="*/ 322181 w 605098"/>
              <a:gd name="connsiteY95" fmla="*/ 532981 h 532981"/>
              <a:gd name="connsiteX96" fmla="*/ 310789 w 605098"/>
              <a:gd name="connsiteY96" fmla="*/ 531211 h 532981"/>
              <a:gd name="connsiteX97" fmla="*/ 283955 w 605098"/>
              <a:gd name="connsiteY97" fmla="*/ 494805 h 532981"/>
              <a:gd name="connsiteX98" fmla="*/ 286993 w 605098"/>
              <a:gd name="connsiteY98" fmla="*/ 479889 h 532981"/>
              <a:gd name="connsiteX99" fmla="*/ 288512 w 605098"/>
              <a:gd name="connsiteY99" fmla="*/ 476602 h 532981"/>
              <a:gd name="connsiteX100" fmla="*/ 288765 w 605098"/>
              <a:gd name="connsiteY100" fmla="*/ 476602 h 532981"/>
              <a:gd name="connsiteX101" fmla="*/ 290537 w 605098"/>
              <a:gd name="connsiteY101" fmla="*/ 473568 h 532981"/>
              <a:gd name="connsiteX102" fmla="*/ 307245 w 605098"/>
              <a:gd name="connsiteY102" fmla="*/ 459663 h 532981"/>
              <a:gd name="connsiteX103" fmla="*/ 307751 w 605098"/>
              <a:gd name="connsiteY103" fmla="*/ 459410 h 532981"/>
              <a:gd name="connsiteX104" fmla="*/ 310536 w 605098"/>
              <a:gd name="connsiteY104" fmla="*/ 458399 h 532981"/>
              <a:gd name="connsiteX105" fmla="*/ 311295 w 605098"/>
              <a:gd name="connsiteY105" fmla="*/ 458146 h 532981"/>
              <a:gd name="connsiteX106" fmla="*/ 314080 w 605098"/>
              <a:gd name="connsiteY106" fmla="*/ 457388 h 532981"/>
              <a:gd name="connsiteX107" fmla="*/ 315093 w 605098"/>
              <a:gd name="connsiteY107" fmla="*/ 457388 h 532981"/>
              <a:gd name="connsiteX108" fmla="*/ 322181 w 605098"/>
              <a:gd name="connsiteY108" fmla="*/ 456629 h 532981"/>
              <a:gd name="connsiteX109" fmla="*/ 126027 w 605098"/>
              <a:gd name="connsiteY109" fmla="*/ 449803 h 532981"/>
              <a:gd name="connsiteX110" fmla="*/ 125774 w 605098"/>
              <a:gd name="connsiteY110" fmla="*/ 450561 h 532981"/>
              <a:gd name="connsiteX111" fmla="*/ 125268 w 605098"/>
              <a:gd name="connsiteY111" fmla="*/ 456376 h 532981"/>
              <a:gd name="connsiteX112" fmla="*/ 135896 w 605098"/>
              <a:gd name="connsiteY112" fmla="*/ 481153 h 532981"/>
              <a:gd name="connsiteX113" fmla="*/ 136149 w 605098"/>
              <a:gd name="connsiteY113" fmla="*/ 480394 h 532981"/>
              <a:gd name="connsiteX114" fmla="*/ 136149 w 605098"/>
              <a:gd name="connsiteY114" fmla="*/ 477866 h 532981"/>
              <a:gd name="connsiteX115" fmla="*/ 136908 w 605098"/>
              <a:gd name="connsiteY115" fmla="*/ 475085 h 532981"/>
              <a:gd name="connsiteX116" fmla="*/ 138173 w 605098"/>
              <a:gd name="connsiteY116" fmla="*/ 472051 h 532981"/>
              <a:gd name="connsiteX117" fmla="*/ 139945 w 605098"/>
              <a:gd name="connsiteY117" fmla="*/ 466742 h 532981"/>
              <a:gd name="connsiteX118" fmla="*/ 140957 w 605098"/>
              <a:gd name="connsiteY118" fmla="*/ 463708 h 532981"/>
              <a:gd name="connsiteX119" fmla="*/ 139692 w 605098"/>
              <a:gd name="connsiteY119" fmla="*/ 460927 h 532981"/>
              <a:gd name="connsiteX120" fmla="*/ 136655 w 605098"/>
              <a:gd name="connsiteY120" fmla="*/ 459157 h 532981"/>
              <a:gd name="connsiteX121" fmla="*/ 133872 w 605098"/>
              <a:gd name="connsiteY121" fmla="*/ 457388 h 532981"/>
              <a:gd name="connsiteX122" fmla="*/ 130835 w 605098"/>
              <a:gd name="connsiteY122" fmla="*/ 453848 h 532981"/>
              <a:gd name="connsiteX123" fmla="*/ 129317 w 605098"/>
              <a:gd name="connsiteY123" fmla="*/ 452078 h 532981"/>
              <a:gd name="connsiteX124" fmla="*/ 127545 w 605098"/>
              <a:gd name="connsiteY124" fmla="*/ 450814 h 532981"/>
              <a:gd name="connsiteX125" fmla="*/ 184995 w 605098"/>
              <a:gd name="connsiteY125" fmla="*/ 438212 h 532981"/>
              <a:gd name="connsiteX126" fmla="*/ 187292 w 605098"/>
              <a:gd name="connsiteY126" fmla="*/ 440209 h 532981"/>
              <a:gd name="connsiteX127" fmla="*/ 188057 w 605098"/>
              <a:gd name="connsiteY127" fmla="*/ 440709 h 532981"/>
              <a:gd name="connsiteX128" fmla="*/ 186781 w 605098"/>
              <a:gd name="connsiteY128" fmla="*/ 441458 h 532981"/>
              <a:gd name="connsiteX129" fmla="*/ 184740 w 605098"/>
              <a:gd name="connsiteY129" fmla="*/ 438711 h 532981"/>
              <a:gd name="connsiteX130" fmla="*/ 141969 w 605098"/>
              <a:gd name="connsiteY130" fmla="*/ 427049 h 532981"/>
              <a:gd name="connsiteX131" fmla="*/ 137414 w 605098"/>
              <a:gd name="connsiteY131" fmla="*/ 430083 h 532981"/>
              <a:gd name="connsiteX132" fmla="*/ 134631 w 605098"/>
              <a:gd name="connsiteY132" fmla="*/ 432864 h 532981"/>
              <a:gd name="connsiteX133" fmla="*/ 135643 w 605098"/>
              <a:gd name="connsiteY133" fmla="*/ 432611 h 532981"/>
              <a:gd name="connsiteX134" fmla="*/ 137414 w 605098"/>
              <a:gd name="connsiteY134" fmla="*/ 430083 h 532981"/>
              <a:gd name="connsiteX135" fmla="*/ 141716 w 605098"/>
              <a:gd name="connsiteY135" fmla="*/ 428566 h 532981"/>
              <a:gd name="connsiteX136" fmla="*/ 162973 w 605098"/>
              <a:gd name="connsiteY136" fmla="*/ 422245 h 532981"/>
              <a:gd name="connsiteX137" fmla="*/ 163732 w 605098"/>
              <a:gd name="connsiteY137" fmla="*/ 426038 h 532981"/>
              <a:gd name="connsiteX138" fmla="*/ 167275 w 605098"/>
              <a:gd name="connsiteY138" fmla="*/ 425279 h 532981"/>
              <a:gd name="connsiteX139" fmla="*/ 164491 w 605098"/>
              <a:gd name="connsiteY139" fmla="*/ 428060 h 532981"/>
              <a:gd name="connsiteX140" fmla="*/ 160442 w 605098"/>
              <a:gd name="connsiteY140" fmla="*/ 429577 h 532981"/>
              <a:gd name="connsiteX141" fmla="*/ 158418 w 605098"/>
              <a:gd name="connsiteY141" fmla="*/ 429071 h 532981"/>
              <a:gd name="connsiteX142" fmla="*/ 159683 w 605098"/>
              <a:gd name="connsiteY142" fmla="*/ 430588 h 532981"/>
              <a:gd name="connsiteX143" fmla="*/ 160189 w 605098"/>
              <a:gd name="connsiteY143" fmla="*/ 432358 h 532981"/>
              <a:gd name="connsiteX144" fmla="*/ 157405 w 605098"/>
              <a:gd name="connsiteY144" fmla="*/ 432358 h 532981"/>
              <a:gd name="connsiteX145" fmla="*/ 157152 w 605098"/>
              <a:gd name="connsiteY145" fmla="*/ 435392 h 532981"/>
              <a:gd name="connsiteX146" fmla="*/ 158165 w 605098"/>
              <a:gd name="connsiteY146" fmla="*/ 435392 h 532981"/>
              <a:gd name="connsiteX147" fmla="*/ 161707 w 605098"/>
              <a:gd name="connsiteY147" fmla="*/ 433875 h 532981"/>
              <a:gd name="connsiteX148" fmla="*/ 163226 w 605098"/>
              <a:gd name="connsiteY148" fmla="*/ 432105 h 532981"/>
              <a:gd name="connsiteX149" fmla="*/ 166009 w 605098"/>
              <a:gd name="connsiteY149" fmla="*/ 431600 h 532981"/>
              <a:gd name="connsiteX150" fmla="*/ 167275 w 605098"/>
              <a:gd name="connsiteY150" fmla="*/ 433369 h 532981"/>
              <a:gd name="connsiteX151" fmla="*/ 169046 w 605098"/>
              <a:gd name="connsiteY151" fmla="*/ 434633 h 532981"/>
              <a:gd name="connsiteX152" fmla="*/ 169299 w 605098"/>
              <a:gd name="connsiteY152" fmla="*/ 433622 h 532981"/>
              <a:gd name="connsiteX153" fmla="*/ 167275 w 605098"/>
              <a:gd name="connsiteY153" fmla="*/ 431094 h 532981"/>
              <a:gd name="connsiteX154" fmla="*/ 170564 w 605098"/>
              <a:gd name="connsiteY154" fmla="*/ 432864 h 532981"/>
              <a:gd name="connsiteX155" fmla="*/ 172083 w 605098"/>
              <a:gd name="connsiteY155" fmla="*/ 435392 h 532981"/>
              <a:gd name="connsiteX156" fmla="*/ 173601 w 605098"/>
              <a:gd name="connsiteY156" fmla="*/ 434886 h 532981"/>
              <a:gd name="connsiteX157" fmla="*/ 172083 w 605098"/>
              <a:gd name="connsiteY157" fmla="*/ 433622 h 532981"/>
              <a:gd name="connsiteX158" fmla="*/ 173348 w 605098"/>
              <a:gd name="connsiteY158" fmla="*/ 433117 h 532981"/>
              <a:gd name="connsiteX159" fmla="*/ 177650 w 605098"/>
              <a:gd name="connsiteY159" fmla="*/ 435139 h 532981"/>
              <a:gd name="connsiteX160" fmla="*/ 178915 w 605098"/>
              <a:gd name="connsiteY160" fmla="*/ 438173 h 532981"/>
              <a:gd name="connsiteX161" fmla="*/ 173095 w 605098"/>
              <a:gd name="connsiteY161" fmla="*/ 437162 h 532981"/>
              <a:gd name="connsiteX162" fmla="*/ 171829 w 605098"/>
              <a:gd name="connsiteY162" fmla="*/ 438679 h 532981"/>
              <a:gd name="connsiteX163" fmla="*/ 167781 w 605098"/>
              <a:gd name="connsiteY163" fmla="*/ 437667 h 532981"/>
              <a:gd name="connsiteX164" fmla="*/ 167528 w 605098"/>
              <a:gd name="connsiteY164" fmla="*/ 435392 h 532981"/>
              <a:gd name="connsiteX165" fmla="*/ 163985 w 605098"/>
              <a:gd name="connsiteY165" fmla="*/ 435645 h 532981"/>
              <a:gd name="connsiteX166" fmla="*/ 158924 w 605098"/>
              <a:gd name="connsiteY166" fmla="*/ 436656 h 532981"/>
              <a:gd name="connsiteX167" fmla="*/ 156393 w 605098"/>
              <a:gd name="connsiteY167" fmla="*/ 439690 h 532981"/>
              <a:gd name="connsiteX168" fmla="*/ 152597 w 605098"/>
              <a:gd name="connsiteY168" fmla="*/ 444241 h 532981"/>
              <a:gd name="connsiteX169" fmla="*/ 152344 w 605098"/>
              <a:gd name="connsiteY169" fmla="*/ 447780 h 532981"/>
              <a:gd name="connsiteX170" fmla="*/ 154622 w 605098"/>
              <a:gd name="connsiteY170" fmla="*/ 451825 h 532981"/>
              <a:gd name="connsiteX171" fmla="*/ 159177 w 605098"/>
              <a:gd name="connsiteY171" fmla="*/ 453848 h 532981"/>
              <a:gd name="connsiteX172" fmla="*/ 165756 w 605098"/>
              <a:gd name="connsiteY172" fmla="*/ 453089 h 532981"/>
              <a:gd name="connsiteX173" fmla="*/ 168540 w 605098"/>
              <a:gd name="connsiteY173" fmla="*/ 454353 h 532981"/>
              <a:gd name="connsiteX174" fmla="*/ 169046 w 605098"/>
              <a:gd name="connsiteY174" fmla="*/ 456376 h 532981"/>
              <a:gd name="connsiteX175" fmla="*/ 170058 w 605098"/>
              <a:gd name="connsiteY175" fmla="*/ 460169 h 532981"/>
              <a:gd name="connsiteX176" fmla="*/ 171323 w 605098"/>
              <a:gd name="connsiteY176" fmla="*/ 465225 h 532981"/>
              <a:gd name="connsiteX177" fmla="*/ 170564 w 605098"/>
              <a:gd name="connsiteY177" fmla="*/ 469523 h 532981"/>
              <a:gd name="connsiteX178" fmla="*/ 172083 w 605098"/>
              <a:gd name="connsiteY178" fmla="*/ 476349 h 532981"/>
              <a:gd name="connsiteX179" fmla="*/ 179927 w 605098"/>
              <a:gd name="connsiteY179" fmla="*/ 472810 h 532981"/>
              <a:gd name="connsiteX180" fmla="*/ 181952 w 605098"/>
              <a:gd name="connsiteY180" fmla="*/ 471293 h 532981"/>
              <a:gd name="connsiteX181" fmla="*/ 183217 w 605098"/>
              <a:gd name="connsiteY181" fmla="*/ 468259 h 532981"/>
              <a:gd name="connsiteX182" fmla="*/ 185241 w 605098"/>
              <a:gd name="connsiteY182" fmla="*/ 462697 h 532981"/>
              <a:gd name="connsiteX183" fmla="*/ 185747 w 605098"/>
              <a:gd name="connsiteY183" fmla="*/ 458652 h 532981"/>
              <a:gd name="connsiteX184" fmla="*/ 189037 w 605098"/>
              <a:gd name="connsiteY184" fmla="*/ 449297 h 532981"/>
              <a:gd name="connsiteX185" fmla="*/ 186760 w 605098"/>
              <a:gd name="connsiteY185" fmla="*/ 449550 h 532981"/>
              <a:gd name="connsiteX186" fmla="*/ 179927 w 605098"/>
              <a:gd name="connsiteY186" fmla="*/ 439943 h 532981"/>
              <a:gd name="connsiteX187" fmla="*/ 186254 w 605098"/>
              <a:gd name="connsiteY187" fmla="*/ 448539 h 532981"/>
              <a:gd name="connsiteX188" fmla="*/ 189037 w 605098"/>
              <a:gd name="connsiteY188" fmla="*/ 445505 h 532981"/>
              <a:gd name="connsiteX189" fmla="*/ 188278 w 605098"/>
              <a:gd name="connsiteY189" fmla="*/ 440954 h 532981"/>
              <a:gd name="connsiteX190" fmla="*/ 190302 w 605098"/>
              <a:gd name="connsiteY190" fmla="*/ 440701 h 532981"/>
              <a:gd name="connsiteX191" fmla="*/ 162973 w 605098"/>
              <a:gd name="connsiteY191" fmla="*/ 422245 h 532981"/>
              <a:gd name="connsiteX192" fmla="*/ 159936 w 605098"/>
              <a:gd name="connsiteY192" fmla="*/ 418453 h 532981"/>
              <a:gd name="connsiteX193" fmla="*/ 167275 w 605098"/>
              <a:gd name="connsiteY193" fmla="*/ 419211 h 532981"/>
              <a:gd name="connsiteX194" fmla="*/ 167781 w 605098"/>
              <a:gd name="connsiteY194" fmla="*/ 419211 h 532981"/>
              <a:gd name="connsiteX195" fmla="*/ 170817 w 605098"/>
              <a:gd name="connsiteY195" fmla="*/ 419970 h 532981"/>
              <a:gd name="connsiteX196" fmla="*/ 171576 w 605098"/>
              <a:gd name="connsiteY196" fmla="*/ 420223 h 532981"/>
              <a:gd name="connsiteX197" fmla="*/ 174613 w 605098"/>
              <a:gd name="connsiteY197" fmla="*/ 421234 h 532981"/>
              <a:gd name="connsiteX198" fmla="*/ 174866 w 605098"/>
              <a:gd name="connsiteY198" fmla="*/ 421487 h 532981"/>
              <a:gd name="connsiteX199" fmla="*/ 198147 w 605098"/>
              <a:gd name="connsiteY199" fmla="*/ 456629 h 532981"/>
              <a:gd name="connsiteX200" fmla="*/ 159936 w 605098"/>
              <a:gd name="connsiteY200" fmla="*/ 494805 h 532981"/>
              <a:gd name="connsiteX201" fmla="*/ 148549 w 605098"/>
              <a:gd name="connsiteY201" fmla="*/ 493035 h 532981"/>
              <a:gd name="connsiteX202" fmla="*/ 121725 w 605098"/>
              <a:gd name="connsiteY202" fmla="*/ 456629 h 532981"/>
              <a:gd name="connsiteX203" fmla="*/ 124509 w 605098"/>
              <a:gd name="connsiteY203" fmla="*/ 441712 h 532981"/>
              <a:gd name="connsiteX204" fmla="*/ 126280 w 605098"/>
              <a:gd name="connsiteY204" fmla="*/ 438426 h 532981"/>
              <a:gd name="connsiteX205" fmla="*/ 128051 w 605098"/>
              <a:gd name="connsiteY205" fmla="*/ 435139 h 532981"/>
              <a:gd name="connsiteX206" fmla="*/ 144753 w 605098"/>
              <a:gd name="connsiteY206" fmla="*/ 421487 h 532981"/>
              <a:gd name="connsiteX207" fmla="*/ 145259 w 605098"/>
              <a:gd name="connsiteY207" fmla="*/ 421234 h 532981"/>
              <a:gd name="connsiteX208" fmla="*/ 148296 w 605098"/>
              <a:gd name="connsiteY208" fmla="*/ 420223 h 532981"/>
              <a:gd name="connsiteX209" fmla="*/ 149055 w 605098"/>
              <a:gd name="connsiteY209" fmla="*/ 419970 h 532981"/>
              <a:gd name="connsiteX210" fmla="*/ 151838 w 605098"/>
              <a:gd name="connsiteY210" fmla="*/ 419211 h 532981"/>
              <a:gd name="connsiteX211" fmla="*/ 152597 w 605098"/>
              <a:gd name="connsiteY211" fmla="*/ 419211 h 532981"/>
              <a:gd name="connsiteX212" fmla="*/ 159936 w 605098"/>
              <a:gd name="connsiteY212" fmla="*/ 418453 h 532981"/>
              <a:gd name="connsiteX213" fmla="*/ 131598 w 605098"/>
              <a:gd name="connsiteY213" fmla="*/ 340902 h 532981"/>
              <a:gd name="connsiteX214" fmla="*/ 159407 w 605098"/>
              <a:gd name="connsiteY214" fmla="*/ 407895 h 532981"/>
              <a:gd name="connsiteX215" fmla="*/ 149547 w 605098"/>
              <a:gd name="connsiteY215" fmla="*/ 409159 h 532981"/>
              <a:gd name="connsiteX216" fmla="*/ 144997 w 605098"/>
              <a:gd name="connsiteY216" fmla="*/ 410170 h 532981"/>
              <a:gd name="connsiteX217" fmla="*/ 140699 w 605098"/>
              <a:gd name="connsiteY217" fmla="*/ 411940 h 532981"/>
              <a:gd name="connsiteX218" fmla="*/ 126289 w 605098"/>
              <a:gd name="connsiteY218" fmla="*/ 422052 h 532981"/>
              <a:gd name="connsiteX219" fmla="*/ 98227 w 605098"/>
              <a:gd name="connsiteY219" fmla="*/ 354806 h 532981"/>
              <a:gd name="connsiteX220" fmla="*/ 131598 w 605098"/>
              <a:gd name="connsiteY220" fmla="*/ 340902 h 532981"/>
              <a:gd name="connsiteX221" fmla="*/ 58970 w 605098"/>
              <a:gd name="connsiteY221" fmla="*/ 336386 h 532981"/>
              <a:gd name="connsiteX222" fmla="*/ 83013 w 605098"/>
              <a:gd name="connsiteY222" fmla="*/ 352805 h 532981"/>
              <a:gd name="connsiteX223" fmla="*/ 90606 w 605098"/>
              <a:gd name="connsiteY223" fmla="*/ 354068 h 532981"/>
              <a:gd name="connsiteX224" fmla="*/ 30877 w 605098"/>
              <a:gd name="connsiteY224" fmla="*/ 450561 h 532981"/>
              <a:gd name="connsiteX225" fmla="*/ 0 w 605098"/>
              <a:gd name="connsiteY225" fmla="*/ 431616 h 532981"/>
              <a:gd name="connsiteX226" fmla="*/ 63759 w 605098"/>
              <a:gd name="connsiteY226" fmla="*/ 299470 h 532981"/>
              <a:gd name="connsiteX227" fmla="*/ 63253 w 605098"/>
              <a:gd name="connsiteY227" fmla="*/ 299975 h 532981"/>
              <a:gd name="connsiteX228" fmla="*/ 62747 w 605098"/>
              <a:gd name="connsiteY228" fmla="*/ 306037 h 532981"/>
              <a:gd name="connsiteX229" fmla="*/ 73628 w 605098"/>
              <a:gd name="connsiteY229" fmla="*/ 330790 h 532981"/>
              <a:gd name="connsiteX230" fmla="*/ 73881 w 605098"/>
              <a:gd name="connsiteY230" fmla="*/ 330032 h 532981"/>
              <a:gd name="connsiteX231" fmla="*/ 73628 w 605098"/>
              <a:gd name="connsiteY231" fmla="*/ 327507 h 532981"/>
              <a:gd name="connsiteX232" fmla="*/ 74387 w 605098"/>
              <a:gd name="connsiteY232" fmla="*/ 324728 h 532981"/>
              <a:gd name="connsiteX233" fmla="*/ 75905 w 605098"/>
              <a:gd name="connsiteY233" fmla="*/ 321697 h 532981"/>
              <a:gd name="connsiteX234" fmla="*/ 77424 w 605098"/>
              <a:gd name="connsiteY234" fmla="*/ 316393 h 532981"/>
              <a:gd name="connsiteX235" fmla="*/ 78436 w 605098"/>
              <a:gd name="connsiteY235" fmla="*/ 313362 h 532981"/>
              <a:gd name="connsiteX236" fmla="*/ 77424 w 605098"/>
              <a:gd name="connsiteY236" fmla="*/ 310583 h 532981"/>
              <a:gd name="connsiteX237" fmla="*/ 74387 w 605098"/>
              <a:gd name="connsiteY237" fmla="*/ 308815 h 532981"/>
              <a:gd name="connsiteX238" fmla="*/ 71351 w 605098"/>
              <a:gd name="connsiteY238" fmla="*/ 307047 h 532981"/>
              <a:gd name="connsiteX239" fmla="*/ 68314 w 605098"/>
              <a:gd name="connsiteY239" fmla="*/ 303511 h 532981"/>
              <a:gd name="connsiteX240" fmla="*/ 66796 w 605098"/>
              <a:gd name="connsiteY240" fmla="*/ 301743 h 532981"/>
              <a:gd name="connsiteX241" fmla="*/ 65024 w 605098"/>
              <a:gd name="connsiteY241" fmla="*/ 300480 h 532981"/>
              <a:gd name="connsiteX242" fmla="*/ 122476 w 605098"/>
              <a:gd name="connsiteY242" fmla="*/ 287837 h 532981"/>
              <a:gd name="connsiteX243" fmla="*/ 124790 w 605098"/>
              <a:gd name="connsiteY243" fmla="*/ 289853 h 532981"/>
              <a:gd name="connsiteX244" fmla="*/ 125818 w 605098"/>
              <a:gd name="connsiteY244" fmla="*/ 290357 h 532981"/>
              <a:gd name="connsiteX245" fmla="*/ 124276 w 605098"/>
              <a:gd name="connsiteY245" fmla="*/ 291365 h 532981"/>
              <a:gd name="connsiteX246" fmla="*/ 122219 w 605098"/>
              <a:gd name="connsiteY246" fmla="*/ 288341 h 532981"/>
              <a:gd name="connsiteX247" fmla="*/ 74893 w 605098"/>
              <a:gd name="connsiteY247" fmla="*/ 279768 h 532981"/>
              <a:gd name="connsiteX248" fmla="*/ 72110 w 605098"/>
              <a:gd name="connsiteY248" fmla="*/ 282546 h 532981"/>
              <a:gd name="connsiteX249" fmla="*/ 73122 w 605098"/>
              <a:gd name="connsiteY249" fmla="*/ 282294 h 532981"/>
              <a:gd name="connsiteX250" fmla="*/ 74893 w 605098"/>
              <a:gd name="connsiteY250" fmla="*/ 279768 h 532981"/>
              <a:gd name="connsiteX251" fmla="*/ 79448 w 605098"/>
              <a:gd name="connsiteY251" fmla="*/ 276737 h 532981"/>
              <a:gd name="connsiteX252" fmla="*/ 75146 w 605098"/>
              <a:gd name="connsiteY252" fmla="*/ 279768 h 532981"/>
              <a:gd name="connsiteX253" fmla="*/ 79448 w 605098"/>
              <a:gd name="connsiteY253" fmla="*/ 278252 h 532981"/>
              <a:gd name="connsiteX254" fmla="*/ 100452 w 605098"/>
              <a:gd name="connsiteY254" fmla="*/ 271938 h 532981"/>
              <a:gd name="connsiteX255" fmla="*/ 101211 w 605098"/>
              <a:gd name="connsiteY255" fmla="*/ 275726 h 532981"/>
              <a:gd name="connsiteX256" fmla="*/ 104754 w 605098"/>
              <a:gd name="connsiteY256" fmla="*/ 274969 h 532981"/>
              <a:gd name="connsiteX257" fmla="*/ 101970 w 605098"/>
              <a:gd name="connsiteY257" fmla="*/ 277747 h 532981"/>
              <a:gd name="connsiteX258" fmla="*/ 97921 w 605098"/>
              <a:gd name="connsiteY258" fmla="*/ 279263 h 532981"/>
              <a:gd name="connsiteX259" fmla="*/ 95897 w 605098"/>
              <a:gd name="connsiteY259" fmla="*/ 278757 h 532981"/>
              <a:gd name="connsiteX260" fmla="*/ 97162 w 605098"/>
              <a:gd name="connsiteY260" fmla="*/ 280273 h 532981"/>
              <a:gd name="connsiteX261" fmla="*/ 97668 w 605098"/>
              <a:gd name="connsiteY261" fmla="*/ 282041 h 532981"/>
              <a:gd name="connsiteX262" fmla="*/ 94884 w 605098"/>
              <a:gd name="connsiteY262" fmla="*/ 282041 h 532981"/>
              <a:gd name="connsiteX263" fmla="*/ 94631 w 605098"/>
              <a:gd name="connsiteY263" fmla="*/ 285072 h 532981"/>
              <a:gd name="connsiteX264" fmla="*/ 95644 w 605098"/>
              <a:gd name="connsiteY264" fmla="*/ 285072 h 532981"/>
              <a:gd name="connsiteX265" fmla="*/ 99186 w 605098"/>
              <a:gd name="connsiteY265" fmla="*/ 283557 h 532981"/>
              <a:gd name="connsiteX266" fmla="*/ 100705 w 605098"/>
              <a:gd name="connsiteY266" fmla="*/ 281789 h 532981"/>
              <a:gd name="connsiteX267" fmla="*/ 103488 w 605098"/>
              <a:gd name="connsiteY267" fmla="*/ 281283 h 532981"/>
              <a:gd name="connsiteX268" fmla="*/ 104754 w 605098"/>
              <a:gd name="connsiteY268" fmla="*/ 283051 h 532981"/>
              <a:gd name="connsiteX269" fmla="*/ 106525 w 605098"/>
              <a:gd name="connsiteY269" fmla="*/ 284314 h 532981"/>
              <a:gd name="connsiteX270" fmla="*/ 106525 w 605098"/>
              <a:gd name="connsiteY270" fmla="*/ 285325 h 532981"/>
              <a:gd name="connsiteX271" fmla="*/ 107031 w 605098"/>
              <a:gd name="connsiteY271" fmla="*/ 283304 h 532981"/>
              <a:gd name="connsiteX272" fmla="*/ 104754 w 605098"/>
              <a:gd name="connsiteY272" fmla="*/ 280778 h 532981"/>
              <a:gd name="connsiteX273" fmla="*/ 108043 w 605098"/>
              <a:gd name="connsiteY273" fmla="*/ 282546 h 532981"/>
              <a:gd name="connsiteX274" fmla="*/ 109562 w 605098"/>
              <a:gd name="connsiteY274" fmla="*/ 285072 h 532981"/>
              <a:gd name="connsiteX275" fmla="*/ 111080 w 605098"/>
              <a:gd name="connsiteY275" fmla="*/ 284567 h 532981"/>
              <a:gd name="connsiteX276" fmla="*/ 109562 w 605098"/>
              <a:gd name="connsiteY276" fmla="*/ 283304 h 532981"/>
              <a:gd name="connsiteX277" fmla="*/ 110827 w 605098"/>
              <a:gd name="connsiteY277" fmla="*/ 282799 h 532981"/>
              <a:gd name="connsiteX278" fmla="*/ 115129 w 605098"/>
              <a:gd name="connsiteY278" fmla="*/ 284820 h 532981"/>
              <a:gd name="connsiteX279" fmla="*/ 116394 w 605098"/>
              <a:gd name="connsiteY279" fmla="*/ 287851 h 532981"/>
              <a:gd name="connsiteX280" fmla="*/ 110574 w 605098"/>
              <a:gd name="connsiteY280" fmla="*/ 286840 h 532981"/>
              <a:gd name="connsiteX281" fmla="*/ 109308 w 605098"/>
              <a:gd name="connsiteY281" fmla="*/ 288356 h 532981"/>
              <a:gd name="connsiteX282" fmla="*/ 105260 w 605098"/>
              <a:gd name="connsiteY282" fmla="*/ 287345 h 532981"/>
              <a:gd name="connsiteX283" fmla="*/ 105007 w 605098"/>
              <a:gd name="connsiteY283" fmla="*/ 285072 h 532981"/>
              <a:gd name="connsiteX284" fmla="*/ 101464 w 605098"/>
              <a:gd name="connsiteY284" fmla="*/ 285325 h 532981"/>
              <a:gd name="connsiteX285" fmla="*/ 96403 w 605098"/>
              <a:gd name="connsiteY285" fmla="*/ 286082 h 532981"/>
              <a:gd name="connsiteX286" fmla="*/ 93872 w 605098"/>
              <a:gd name="connsiteY286" fmla="*/ 289366 h 532981"/>
              <a:gd name="connsiteX287" fmla="*/ 90076 w 605098"/>
              <a:gd name="connsiteY287" fmla="*/ 293913 h 532981"/>
              <a:gd name="connsiteX288" fmla="*/ 89823 w 605098"/>
              <a:gd name="connsiteY288" fmla="*/ 297449 h 532981"/>
              <a:gd name="connsiteX289" fmla="*/ 92101 w 605098"/>
              <a:gd name="connsiteY289" fmla="*/ 301238 h 532981"/>
              <a:gd name="connsiteX290" fmla="*/ 96656 w 605098"/>
              <a:gd name="connsiteY290" fmla="*/ 303511 h 532981"/>
              <a:gd name="connsiteX291" fmla="*/ 103235 w 605098"/>
              <a:gd name="connsiteY291" fmla="*/ 302753 h 532981"/>
              <a:gd name="connsiteX292" fmla="*/ 106019 w 605098"/>
              <a:gd name="connsiteY292" fmla="*/ 303764 h 532981"/>
              <a:gd name="connsiteX293" fmla="*/ 106525 w 605098"/>
              <a:gd name="connsiteY293" fmla="*/ 306037 h 532981"/>
              <a:gd name="connsiteX294" fmla="*/ 107537 w 605098"/>
              <a:gd name="connsiteY294" fmla="*/ 309826 h 532981"/>
              <a:gd name="connsiteX295" fmla="*/ 108802 w 605098"/>
              <a:gd name="connsiteY295" fmla="*/ 314877 h 532981"/>
              <a:gd name="connsiteX296" fmla="*/ 108043 w 605098"/>
              <a:gd name="connsiteY296" fmla="*/ 319171 h 532981"/>
              <a:gd name="connsiteX297" fmla="*/ 109562 w 605098"/>
              <a:gd name="connsiteY297" fmla="*/ 325991 h 532981"/>
              <a:gd name="connsiteX298" fmla="*/ 117659 w 605098"/>
              <a:gd name="connsiteY298" fmla="*/ 322455 h 532981"/>
              <a:gd name="connsiteX299" fmla="*/ 119431 w 605098"/>
              <a:gd name="connsiteY299" fmla="*/ 320939 h 532981"/>
              <a:gd name="connsiteX300" fmla="*/ 120696 w 605098"/>
              <a:gd name="connsiteY300" fmla="*/ 317908 h 532981"/>
              <a:gd name="connsiteX301" fmla="*/ 122720 w 605098"/>
              <a:gd name="connsiteY301" fmla="*/ 312351 h 532981"/>
              <a:gd name="connsiteX302" fmla="*/ 123226 w 605098"/>
              <a:gd name="connsiteY302" fmla="*/ 308310 h 532981"/>
              <a:gd name="connsiteX303" fmla="*/ 126516 w 605098"/>
              <a:gd name="connsiteY303" fmla="*/ 298964 h 532981"/>
              <a:gd name="connsiteX304" fmla="*/ 124239 w 605098"/>
              <a:gd name="connsiteY304" fmla="*/ 299217 h 532981"/>
              <a:gd name="connsiteX305" fmla="*/ 117406 w 605098"/>
              <a:gd name="connsiteY305" fmla="*/ 289619 h 532981"/>
              <a:gd name="connsiteX306" fmla="*/ 123733 w 605098"/>
              <a:gd name="connsiteY306" fmla="*/ 298207 h 532981"/>
              <a:gd name="connsiteX307" fmla="*/ 126516 w 605098"/>
              <a:gd name="connsiteY307" fmla="*/ 295176 h 532981"/>
              <a:gd name="connsiteX308" fmla="*/ 125757 w 605098"/>
              <a:gd name="connsiteY308" fmla="*/ 290629 h 532981"/>
              <a:gd name="connsiteX309" fmla="*/ 127781 w 605098"/>
              <a:gd name="connsiteY309" fmla="*/ 290376 h 532981"/>
              <a:gd name="connsiteX310" fmla="*/ 100452 w 605098"/>
              <a:gd name="connsiteY310" fmla="*/ 271938 h 532981"/>
              <a:gd name="connsiteX311" fmla="*/ 97415 w 605098"/>
              <a:gd name="connsiteY311" fmla="*/ 268149 h 532981"/>
              <a:gd name="connsiteX312" fmla="*/ 104754 w 605098"/>
              <a:gd name="connsiteY312" fmla="*/ 268907 h 532981"/>
              <a:gd name="connsiteX313" fmla="*/ 105513 w 605098"/>
              <a:gd name="connsiteY313" fmla="*/ 268907 h 532981"/>
              <a:gd name="connsiteX314" fmla="*/ 108296 w 605098"/>
              <a:gd name="connsiteY314" fmla="*/ 269664 h 532981"/>
              <a:gd name="connsiteX315" fmla="*/ 109055 w 605098"/>
              <a:gd name="connsiteY315" fmla="*/ 269917 h 532981"/>
              <a:gd name="connsiteX316" fmla="*/ 112092 w 605098"/>
              <a:gd name="connsiteY316" fmla="*/ 270927 h 532981"/>
              <a:gd name="connsiteX317" fmla="*/ 112345 w 605098"/>
              <a:gd name="connsiteY317" fmla="*/ 271180 h 532981"/>
              <a:gd name="connsiteX318" fmla="*/ 135626 w 605098"/>
              <a:gd name="connsiteY318" fmla="*/ 306289 h 532981"/>
              <a:gd name="connsiteX319" fmla="*/ 97415 w 605098"/>
              <a:gd name="connsiteY319" fmla="*/ 344430 h 532981"/>
              <a:gd name="connsiteX320" fmla="*/ 86028 w 605098"/>
              <a:gd name="connsiteY320" fmla="*/ 342662 h 532981"/>
              <a:gd name="connsiteX321" fmla="*/ 59204 w 605098"/>
              <a:gd name="connsiteY321" fmla="*/ 306289 h 532981"/>
              <a:gd name="connsiteX322" fmla="*/ 62241 w 605098"/>
              <a:gd name="connsiteY322" fmla="*/ 291387 h 532981"/>
              <a:gd name="connsiteX323" fmla="*/ 63759 w 605098"/>
              <a:gd name="connsiteY323" fmla="*/ 288103 h 532981"/>
              <a:gd name="connsiteX324" fmla="*/ 65783 w 605098"/>
              <a:gd name="connsiteY324" fmla="*/ 284820 h 532981"/>
              <a:gd name="connsiteX325" fmla="*/ 82485 w 605098"/>
              <a:gd name="connsiteY325" fmla="*/ 271180 h 532981"/>
              <a:gd name="connsiteX326" fmla="*/ 82991 w 605098"/>
              <a:gd name="connsiteY326" fmla="*/ 270927 h 532981"/>
              <a:gd name="connsiteX327" fmla="*/ 85775 w 605098"/>
              <a:gd name="connsiteY327" fmla="*/ 269917 h 532981"/>
              <a:gd name="connsiteX328" fmla="*/ 86534 w 605098"/>
              <a:gd name="connsiteY328" fmla="*/ 269664 h 532981"/>
              <a:gd name="connsiteX329" fmla="*/ 89317 w 605098"/>
              <a:gd name="connsiteY329" fmla="*/ 268907 h 532981"/>
              <a:gd name="connsiteX330" fmla="*/ 90076 w 605098"/>
              <a:gd name="connsiteY330" fmla="*/ 268907 h 532981"/>
              <a:gd name="connsiteX331" fmla="*/ 97415 w 605098"/>
              <a:gd name="connsiteY331" fmla="*/ 268149 h 532981"/>
              <a:gd name="connsiteX332" fmla="*/ 258379 w 605098"/>
              <a:gd name="connsiteY332" fmla="*/ 198378 h 532981"/>
              <a:gd name="connsiteX333" fmla="*/ 257873 w 605098"/>
              <a:gd name="connsiteY333" fmla="*/ 198883 h 532981"/>
              <a:gd name="connsiteX334" fmla="*/ 257367 w 605098"/>
              <a:gd name="connsiteY334" fmla="*/ 204951 h 532981"/>
              <a:gd name="connsiteX335" fmla="*/ 268248 w 605098"/>
              <a:gd name="connsiteY335" fmla="*/ 229728 h 532981"/>
              <a:gd name="connsiteX336" fmla="*/ 268501 w 605098"/>
              <a:gd name="connsiteY336" fmla="*/ 228969 h 532981"/>
              <a:gd name="connsiteX337" fmla="*/ 268248 w 605098"/>
              <a:gd name="connsiteY337" fmla="*/ 226441 h 532981"/>
              <a:gd name="connsiteX338" fmla="*/ 269007 w 605098"/>
              <a:gd name="connsiteY338" fmla="*/ 223660 h 532981"/>
              <a:gd name="connsiteX339" fmla="*/ 270525 w 605098"/>
              <a:gd name="connsiteY339" fmla="*/ 220626 h 532981"/>
              <a:gd name="connsiteX340" fmla="*/ 272044 w 605098"/>
              <a:gd name="connsiteY340" fmla="*/ 215317 h 532981"/>
              <a:gd name="connsiteX341" fmla="*/ 273056 w 605098"/>
              <a:gd name="connsiteY341" fmla="*/ 212283 h 532981"/>
              <a:gd name="connsiteX342" fmla="*/ 272044 w 605098"/>
              <a:gd name="connsiteY342" fmla="*/ 209249 h 532981"/>
              <a:gd name="connsiteX343" fmla="*/ 269007 w 605098"/>
              <a:gd name="connsiteY343" fmla="*/ 207732 h 532981"/>
              <a:gd name="connsiteX344" fmla="*/ 265971 w 605098"/>
              <a:gd name="connsiteY344" fmla="*/ 205962 h 532981"/>
              <a:gd name="connsiteX345" fmla="*/ 262934 w 605098"/>
              <a:gd name="connsiteY345" fmla="*/ 202170 h 532981"/>
              <a:gd name="connsiteX346" fmla="*/ 261669 w 605098"/>
              <a:gd name="connsiteY346" fmla="*/ 200653 h 532981"/>
              <a:gd name="connsiteX347" fmla="*/ 259644 w 605098"/>
              <a:gd name="connsiteY347" fmla="*/ 199136 h 532981"/>
              <a:gd name="connsiteX348" fmla="*/ 317090 w 605098"/>
              <a:gd name="connsiteY348" fmla="*/ 186716 h 532981"/>
              <a:gd name="connsiteX349" fmla="*/ 319610 w 605098"/>
              <a:gd name="connsiteY349" fmla="*/ 188757 h 532981"/>
              <a:gd name="connsiteX350" fmla="*/ 320366 w 605098"/>
              <a:gd name="connsiteY350" fmla="*/ 189267 h 532981"/>
              <a:gd name="connsiteX351" fmla="*/ 318854 w 605098"/>
              <a:gd name="connsiteY351" fmla="*/ 190033 h 532981"/>
              <a:gd name="connsiteX352" fmla="*/ 316838 w 605098"/>
              <a:gd name="connsiteY352" fmla="*/ 187226 h 532981"/>
              <a:gd name="connsiteX353" fmla="*/ 269513 w 605098"/>
              <a:gd name="connsiteY353" fmla="*/ 178658 h 532981"/>
              <a:gd name="connsiteX354" fmla="*/ 266730 w 605098"/>
              <a:gd name="connsiteY354" fmla="*/ 181439 h 532981"/>
              <a:gd name="connsiteX355" fmla="*/ 267742 w 605098"/>
              <a:gd name="connsiteY355" fmla="*/ 181186 h 532981"/>
              <a:gd name="connsiteX356" fmla="*/ 269513 w 605098"/>
              <a:gd name="connsiteY356" fmla="*/ 178658 h 532981"/>
              <a:gd name="connsiteX357" fmla="*/ 274068 w 605098"/>
              <a:gd name="connsiteY357" fmla="*/ 175624 h 532981"/>
              <a:gd name="connsiteX358" fmla="*/ 269766 w 605098"/>
              <a:gd name="connsiteY358" fmla="*/ 178658 h 532981"/>
              <a:gd name="connsiteX359" fmla="*/ 274068 w 605098"/>
              <a:gd name="connsiteY359" fmla="*/ 177141 h 532981"/>
              <a:gd name="connsiteX360" fmla="*/ 295072 w 605098"/>
              <a:gd name="connsiteY360" fmla="*/ 170567 h 532981"/>
              <a:gd name="connsiteX361" fmla="*/ 295831 w 605098"/>
              <a:gd name="connsiteY361" fmla="*/ 174360 h 532981"/>
              <a:gd name="connsiteX362" fmla="*/ 299627 w 605098"/>
              <a:gd name="connsiteY362" fmla="*/ 173854 h 532981"/>
              <a:gd name="connsiteX363" fmla="*/ 296590 w 605098"/>
              <a:gd name="connsiteY363" fmla="*/ 176635 h 532981"/>
              <a:gd name="connsiteX364" fmla="*/ 292541 w 605098"/>
              <a:gd name="connsiteY364" fmla="*/ 177899 h 532981"/>
              <a:gd name="connsiteX365" fmla="*/ 290517 w 605098"/>
              <a:gd name="connsiteY365" fmla="*/ 177646 h 532981"/>
              <a:gd name="connsiteX366" fmla="*/ 291782 w 605098"/>
              <a:gd name="connsiteY366" fmla="*/ 179163 h 532981"/>
              <a:gd name="connsiteX367" fmla="*/ 292288 w 605098"/>
              <a:gd name="connsiteY367" fmla="*/ 180933 h 532981"/>
              <a:gd name="connsiteX368" fmla="*/ 289504 w 605098"/>
              <a:gd name="connsiteY368" fmla="*/ 180933 h 532981"/>
              <a:gd name="connsiteX369" fmla="*/ 289251 w 605098"/>
              <a:gd name="connsiteY369" fmla="*/ 183967 h 532981"/>
              <a:gd name="connsiteX370" fmla="*/ 290264 w 605098"/>
              <a:gd name="connsiteY370" fmla="*/ 183967 h 532981"/>
              <a:gd name="connsiteX371" fmla="*/ 293806 w 605098"/>
              <a:gd name="connsiteY371" fmla="*/ 182450 h 532981"/>
              <a:gd name="connsiteX372" fmla="*/ 295325 w 605098"/>
              <a:gd name="connsiteY372" fmla="*/ 180680 h 532981"/>
              <a:gd name="connsiteX373" fmla="*/ 298108 w 605098"/>
              <a:gd name="connsiteY373" fmla="*/ 180175 h 532981"/>
              <a:gd name="connsiteX374" fmla="*/ 299374 w 605098"/>
              <a:gd name="connsiteY374" fmla="*/ 181944 h 532981"/>
              <a:gd name="connsiteX375" fmla="*/ 301145 w 605098"/>
              <a:gd name="connsiteY375" fmla="*/ 183208 h 532981"/>
              <a:gd name="connsiteX376" fmla="*/ 301145 w 605098"/>
              <a:gd name="connsiteY376" fmla="*/ 183967 h 532981"/>
              <a:gd name="connsiteX377" fmla="*/ 301651 w 605098"/>
              <a:gd name="connsiteY377" fmla="*/ 181944 h 532981"/>
              <a:gd name="connsiteX378" fmla="*/ 299374 w 605098"/>
              <a:gd name="connsiteY378" fmla="*/ 179669 h 532981"/>
              <a:gd name="connsiteX379" fmla="*/ 302916 w 605098"/>
              <a:gd name="connsiteY379" fmla="*/ 181439 h 532981"/>
              <a:gd name="connsiteX380" fmla="*/ 304182 w 605098"/>
              <a:gd name="connsiteY380" fmla="*/ 183967 h 532981"/>
              <a:gd name="connsiteX381" fmla="*/ 305700 w 605098"/>
              <a:gd name="connsiteY381" fmla="*/ 183461 h 532981"/>
              <a:gd name="connsiteX382" fmla="*/ 304435 w 605098"/>
              <a:gd name="connsiteY382" fmla="*/ 182197 h 532981"/>
              <a:gd name="connsiteX383" fmla="*/ 305447 w 605098"/>
              <a:gd name="connsiteY383" fmla="*/ 181692 h 532981"/>
              <a:gd name="connsiteX384" fmla="*/ 309749 w 605098"/>
              <a:gd name="connsiteY384" fmla="*/ 183461 h 532981"/>
              <a:gd name="connsiteX385" fmla="*/ 311267 w 605098"/>
              <a:gd name="connsiteY385" fmla="*/ 186748 h 532981"/>
              <a:gd name="connsiteX386" fmla="*/ 305194 w 605098"/>
              <a:gd name="connsiteY386" fmla="*/ 185737 h 532981"/>
              <a:gd name="connsiteX387" fmla="*/ 303928 w 605098"/>
              <a:gd name="connsiteY387" fmla="*/ 187001 h 532981"/>
              <a:gd name="connsiteX388" fmla="*/ 300133 w 605098"/>
              <a:gd name="connsiteY388" fmla="*/ 185989 h 532981"/>
              <a:gd name="connsiteX389" fmla="*/ 299627 w 605098"/>
              <a:gd name="connsiteY389" fmla="*/ 183967 h 532981"/>
              <a:gd name="connsiteX390" fmla="*/ 296084 w 605098"/>
              <a:gd name="connsiteY390" fmla="*/ 184220 h 532981"/>
              <a:gd name="connsiteX391" fmla="*/ 291276 w 605098"/>
              <a:gd name="connsiteY391" fmla="*/ 184978 h 532981"/>
              <a:gd name="connsiteX392" fmla="*/ 288492 w 605098"/>
              <a:gd name="connsiteY392" fmla="*/ 188012 h 532981"/>
              <a:gd name="connsiteX393" fmla="*/ 284950 w 605098"/>
              <a:gd name="connsiteY393" fmla="*/ 192563 h 532981"/>
              <a:gd name="connsiteX394" fmla="*/ 284443 w 605098"/>
              <a:gd name="connsiteY394" fmla="*/ 196355 h 532981"/>
              <a:gd name="connsiteX395" fmla="*/ 286721 w 605098"/>
              <a:gd name="connsiteY395" fmla="*/ 200147 h 532981"/>
              <a:gd name="connsiteX396" fmla="*/ 291276 w 605098"/>
              <a:gd name="connsiteY396" fmla="*/ 202423 h 532981"/>
              <a:gd name="connsiteX397" fmla="*/ 297855 w 605098"/>
              <a:gd name="connsiteY397" fmla="*/ 201664 h 532981"/>
              <a:gd name="connsiteX398" fmla="*/ 300639 w 605098"/>
              <a:gd name="connsiteY398" fmla="*/ 202676 h 532981"/>
              <a:gd name="connsiteX399" fmla="*/ 301145 w 605098"/>
              <a:gd name="connsiteY399" fmla="*/ 204951 h 532981"/>
              <a:gd name="connsiteX400" fmla="*/ 302157 w 605098"/>
              <a:gd name="connsiteY400" fmla="*/ 208743 h 532981"/>
              <a:gd name="connsiteX401" fmla="*/ 303422 w 605098"/>
              <a:gd name="connsiteY401" fmla="*/ 213800 h 532981"/>
              <a:gd name="connsiteX402" fmla="*/ 302663 w 605098"/>
              <a:gd name="connsiteY402" fmla="*/ 218098 h 532981"/>
              <a:gd name="connsiteX403" fmla="*/ 304435 w 605098"/>
              <a:gd name="connsiteY403" fmla="*/ 224924 h 532981"/>
              <a:gd name="connsiteX404" fmla="*/ 312279 w 605098"/>
              <a:gd name="connsiteY404" fmla="*/ 221384 h 532981"/>
              <a:gd name="connsiteX405" fmla="*/ 314051 w 605098"/>
              <a:gd name="connsiteY405" fmla="*/ 219615 h 532981"/>
              <a:gd name="connsiteX406" fmla="*/ 315316 w 605098"/>
              <a:gd name="connsiteY406" fmla="*/ 216834 h 532981"/>
              <a:gd name="connsiteX407" fmla="*/ 317593 w 605098"/>
              <a:gd name="connsiteY407" fmla="*/ 211272 h 532981"/>
              <a:gd name="connsiteX408" fmla="*/ 318099 w 605098"/>
              <a:gd name="connsiteY408" fmla="*/ 207226 h 532981"/>
              <a:gd name="connsiteX409" fmla="*/ 321136 w 605098"/>
              <a:gd name="connsiteY409" fmla="*/ 197872 h 532981"/>
              <a:gd name="connsiteX410" fmla="*/ 318859 w 605098"/>
              <a:gd name="connsiteY410" fmla="*/ 198125 h 532981"/>
              <a:gd name="connsiteX411" fmla="*/ 312026 w 605098"/>
              <a:gd name="connsiteY411" fmla="*/ 188518 h 532981"/>
              <a:gd name="connsiteX412" fmla="*/ 318606 w 605098"/>
              <a:gd name="connsiteY412" fmla="*/ 197114 h 532981"/>
              <a:gd name="connsiteX413" fmla="*/ 321136 w 605098"/>
              <a:gd name="connsiteY413" fmla="*/ 194080 h 532981"/>
              <a:gd name="connsiteX414" fmla="*/ 320377 w 605098"/>
              <a:gd name="connsiteY414" fmla="*/ 189276 h 532981"/>
              <a:gd name="connsiteX415" fmla="*/ 322401 w 605098"/>
              <a:gd name="connsiteY415" fmla="*/ 189023 h 532981"/>
              <a:gd name="connsiteX416" fmla="*/ 295072 w 605098"/>
              <a:gd name="connsiteY416" fmla="*/ 170567 h 532981"/>
              <a:gd name="connsiteX417" fmla="*/ 292035 w 605098"/>
              <a:gd name="connsiteY417" fmla="*/ 167028 h 532981"/>
              <a:gd name="connsiteX418" fmla="*/ 299374 w 605098"/>
              <a:gd name="connsiteY418" fmla="*/ 167786 h 532981"/>
              <a:gd name="connsiteX419" fmla="*/ 300133 w 605098"/>
              <a:gd name="connsiteY419" fmla="*/ 167786 h 532981"/>
              <a:gd name="connsiteX420" fmla="*/ 303169 w 605098"/>
              <a:gd name="connsiteY420" fmla="*/ 168545 h 532981"/>
              <a:gd name="connsiteX421" fmla="*/ 303675 w 605098"/>
              <a:gd name="connsiteY421" fmla="*/ 168798 h 532981"/>
              <a:gd name="connsiteX422" fmla="*/ 306712 w 605098"/>
              <a:gd name="connsiteY422" fmla="*/ 169809 h 532981"/>
              <a:gd name="connsiteX423" fmla="*/ 306965 w 605098"/>
              <a:gd name="connsiteY423" fmla="*/ 170062 h 532981"/>
              <a:gd name="connsiteX424" fmla="*/ 330246 w 605098"/>
              <a:gd name="connsiteY424" fmla="*/ 205204 h 532981"/>
              <a:gd name="connsiteX425" fmla="*/ 292035 w 605098"/>
              <a:gd name="connsiteY425" fmla="*/ 243380 h 532981"/>
              <a:gd name="connsiteX426" fmla="*/ 280648 w 605098"/>
              <a:gd name="connsiteY426" fmla="*/ 241610 h 532981"/>
              <a:gd name="connsiteX427" fmla="*/ 253824 w 605098"/>
              <a:gd name="connsiteY427" fmla="*/ 205204 h 532981"/>
              <a:gd name="connsiteX428" fmla="*/ 256861 w 605098"/>
              <a:gd name="connsiteY428" fmla="*/ 190287 h 532981"/>
              <a:gd name="connsiteX429" fmla="*/ 258379 w 605098"/>
              <a:gd name="connsiteY429" fmla="*/ 187001 h 532981"/>
              <a:gd name="connsiteX430" fmla="*/ 260403 w 605098"/>
              <a:gd name="connsiteY430" fmla="*/ 183714 h 532981"/>
              <a:gd name="connsiteX431" fmla="*/ 277105 w 605098"/>
              <a:gd name="connsiteY431" fmla="*/ 170062 h 532981"/>
              <a:gd name="connsiteX432" fmla="*/ 277358 w 605098"/>
              <a:gd name="connsiteY432" fmla="*/ 169809 h 532981"/>
              <a:gd name="connsiteX433" fmla="*/ 280395 w 605098"/>
              <a:gd name="connsiteY433" fmla="*/ 168798 h 532981"/>
              <a:gd name="connsiteX434" fmla="*/ 281154 w 605098"/>
              <a:gd name="connsiteY434" fmla="*/ 168545 h 532981"/>
              <a:gd name="connsiteX435" fmla="*/ 283937 w 605098"/>
              <a:gd name="connsiteY435" fmla="*/ 167786 h 532981"/>
              <a:gd name="connsiteX436" fmla="*/ 284696 w 605098"/>
              <a:gd name="connsiteY436" fmla="*/ 167786 h 532981"/>
              <a:gd name="connsiteX437" fmla="*/ 292035 w 605098"/>
              <a:gd name="connsiteY437" fmla="*/ 167028 h 532981"/>
              <a:gd name="connsiteX438" fmla="*/ 605098 w 605098"/>
              <a:gd name="connsiteY438" fmla="*/ 0 h 532981"/>
              <a:gd name="connsiteX439" fmla="*/ 592192 w 605098"/>
              <a:gd name="connsiteY439" fmla="*/ 217322 h 532981"/>
              <a:gd name="connsiteX440" fmla="*/ 525133 w 605098"/>
              <a:gd name="connsiteY440" fmla="*/ 178659 h 532981"/>
              <a:gd name="connsiteX441" fmla="*/ 359888 w 605098"/>
              <a:gd name="connsiteY441" fmla="*/ 464462 h 532981"/>
              <a:gd name="connsiteX442" fmla="*/ 341162 w 605098"/>
              <a:gd name="connsiteY442" fmla="*/ 449805 h 532981"/>
              <a:gd name="connsiteX443" fmla="*/ 336353 w 605098"/>
              <a:gd name="connsiteY443" fmla="*/ 448289 h 532981"/>
              <a:gd name="connsiteX444" fmla="*/ 331545 w 605098"/>
              <a:gd name="connsiteY444" fmla="*/ 447026 h 532981"/>
              <a:gd name="connsiteX445" fmla="*/ 312060 w 605098"/>
              <a:gd name="connsiteY445" fmla="*/ 447278 h 532981"/>
              <a:gd name="connsiteX446" fmla="*/ 307505 w 605098"/>
              <a:gd name="connsiteY446" fmla="*/ 448542 h 532981"/>
              <a:gd name="connsiteX447" fmla="*/ 303203 w 605098"/>
              <a:gd name="connsiteY447" fmla="*/ 450058 h 532981"/>
              <a:gd name="connsiteX448" fmla="*/ 299154 w 605098"/>
              <a:gd name="connsiteY448" fmla="*/ 452585 h 532981"/>
              <a:gd name="connsiteX449" fmla="*/ 279922 w 605098"/>
              <a:gd name="connsiteY449" fmla="*/ 267103 h 532981"/>
              <a:gd name="connsiteX450" fmla="*/ 196414 w 605098"/>
              <a:gd name="connsiteY450" fmla="*/ 425041 h 532981"/>
              <a:gd name="connsiteX451" fmla="*/ 178700 w 605098"/>
              <a:gd name="connsiteY451" fmla="*/ 411648 h 532981"/>
              <a:gd name="connsiteX452" fmla="*/ 174145 w 605098"/>
              <a:gd name="connsiteY452" fmla="*/ 410131 h 532981"/>
              <a:gd name="connsiteX453" fmla="*/ 169337 w 605098"/>
              <a:gd name="connsiteY453" fmla="*/ 408868 h 532981"/>
              <a:gd name="connsiteX454" fmla="*/ 164276 w 605098"/>
              <a:gd name="connsiteY454" fmla="*/ 408363 h 532981"/>
              <a:gd name="connsiteX455" fmla="*/ 254870 w 605098"/>
              <a:gd name="connsiteY455" fmla="*/ 236779 h 532981"/>
              <a:gd name="connsiteX456" fmla="*/ 277645 w 605098"/>
              <a:gd name="connsiteY456" fmla="*/ 251689 h 532981"/>
              <a:gd name="connsiteX457" fmla="*/ 292069 w 605098"/>
              <a:gd name="connsiteY457" fmla="*/ 253963 h 532981"/>
              <a:gd name="connsiteX458" fmla="*/ 314591 w 605098"/>
              <a:gd name="connsiteY458" fmla="*/ 248151 h 532981"/>
              <a:gd name="connsiteX459" fmla="*/ 333823 w 605098"/>
              <a:gd name="connsiteY459" fmla="*/ 436665 h 532981"/>
              <a:gd name="connsiteX460" fmla="*/ 493754 w 605098"/>
              <a:gd name="connsiteY460" fmla="*/ 160464 h 532981"/>
              <a:gd name="connsiteX461" fmla="*/ 423404 w 605098"/>
              <a:gd name="connsiteY461" fmla="*/ 120032 h 532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</a:cxnLst>
            <a:rect l="l" t="t" r="r" b="b"/>
            <a:pathLst>
              <a:path w="605098" h="532981">
                <a:moveTo>
                  <a:pt x="288512" y="487979"/>
                </a:moveTo>
                <a:cubicBezTo>
                  <a:pt x="288512" y="487979"/>
                  <a:pt x="288512" y="488232"/>
                  <a:pt x="288259" y="488737"/>
                </a:cubicBezTo>
                <a:cubicBezTo>
                  <a:pt x="288005" y="490507"/>
                  <a:pt x="287752" y="492530"/>
                  <a:pt x="287752" y="494552"/>
                </a:cubicBezTo>
                <a:cubicBezTo>
                  <a:pt x="287752" y="504412"/>
                  <a:pt x="291803" y="513261"/>
                  <a:pt x="298385" y="519329"/>
                </a:cubicBezTo>
                <a:cubicBezTo>
                  <a:pt x="298385" y="519076"/>
                  <a:pt x="298385" y="518823"/>
                  <a:pt x="298638" y="518570"/>
                </a:cubicBezTo>
                <a:cubicBezTo>
                  <a:pt x="298638" y="518570"/>
                  <a:pt x="299397" y="517306"/>
                  <a:pt x="298385" y="516042"/>
                </a:cubicBezTo>
                <a:cubicBezTo>
                  <a:pt x="298385" y="516042"/>
                  <a:pt x="299397" y="514778"/>
                  <a:pt x="299397" y="513261"/>
                </a:cubicBezTo>
                <a:cubicBezTo>
                  <a:pt x="299397" y="513261"/>
                  <a:pt x="298385" y="510480"/>
                  <a:pt x="300663" y="510227"/>
                </a:cubicBezTo>
                <a:cubicBezTo>
                  <a:pt x="300663" y="510227"/>
                  <a:pt x="303701" y="510227"/>
                  <a:pt x="302182" y="504918"/>
                </a:cubicBezTo>
                <a:cubicBezTo>
                  <a:pt x="302182" y="504918"/>
                  <a:pt x="302182" y="503401"/>
                  <a:pt x="303195" y="501884"/>
                </a:cubicBezTo>
                <a:cubicBezTo>
                  <a:pt x="303195" y="501884"/>
                  <a:pt x="304460" y="498597"/>
                  <a:pt x="302182" y="499103"/>
                </a:cubicBezTo>
                <a:cubicBezTo>
                  <a:pt x="302182" y="499103"/>
                  <a:pt x="301676" y="497333"/>
                  <a:pt x="299144" y="497333"/>
                </a:cubicBezTo>
                <a:cubicBezTo>
                  <a:pt x="299144" y="497333"/>
                  <a:pt x="297625" y="495564"/>
                  <a:pt x="296359" y="495564"/>
                </a:cubicBezTo>
                <a:cubicBezTo>
                  <a:pt x="296359" y="495564"/>
                  <a:pt x="295853" y="491013"/>
                  <a:pt x="293068" y="492024"/>
                </a:cubicBezTo>
                <a:cubicBezTo>
                  <a:pt x="293068" y="492024"/>
                  <a:pt x="292815" y="490254"/>
                  <a:pt x="291803" y="490254"/>
                </a:cubicBezTo>
                <a:cubicBezTo>
                  <a:pt x="291803" y="490254"/>
                  <a:pt x="291043" y="488485"/>
                  <a:pt x="290031" y="488990"/>
                </a:cubicBezTo>
                <a:close/>
                <a:moveTo>
                  <a:pt x="347474" y="476387"/>
                </a:moveTo>
                <a:cubicBezTo>
                  <a:pt x="347978" y="477395"/>
                  <a:pt x="349742" y="478403"/>
                  <a:pt x="349742" y="478403"/>
                </a:cubicBezTo>
                <a:cubicBezTo>
                  <a:pt x="349994" y="478907"/>
                  <a:pt x="350246" y="478907"/>
                  <a:pt x="350498" y="479159"/>
                </a:cubicBezTo>
                <a:lnTo>
                  <a:pt x="349238" y="479915"/>
                </a:lnTo>
                <a:lnTo>
                  <a:pt x="346970" y="476891"/>
                </a:lnTo>
                <a:close/>
                <a:moveTo>
                  <a:pt x="299904" y="468512"/>
                </a:moveTo>
                <a:cubicBezTo>
                  <a:pt x="298891" y="469270"/>
                  <a:pt x="297878" y="470281"/>
                  <a:pt x="297119" y="471040"/>
                </a:cubicBezTo>
                <a:cubicBezTo>
                  <a:pt x="297372" y="471040"/>
                  <a:pt x="297625" y="470787"/>
                  <a:pt x="297878" y="470787"/>
                </a:cubicBezTo>
                <a:cubicBezTo>
                  <a:pt x="297878" y="470787"/>
                  <a:pt x="301169" y="470281"/>
                  <a:pt x="299904" y="468512"/>
                </a:cubicBezTo>
                <a:close/>
                <a:moveTo>
                  <a:pt x="304207" y="465225"/>
                </a:moveTo>
                <a:cubicBezTo>
                  <a:pt x="302688" y="466236"/>
                  <a:pt x="301422" y="467248"/>
                  <a:pt x="299904" y="468259"/>
                </a:cubicBezTo>
                <a:cubicBezTo>
                  <a:pt x="300663" y="468512"/>
                  <a:pt x="303954" y="468512"/>
                  <a:pt x="304207" y="466742"/>
                </a:cubicBezTo>
                <a:close/>
                <a:moveTo>
                  <a:pt x="325472" y="460421"/>
                </a:moveTo>
                <a:cubicBezTo>
                  <a:pt x="322687" y="462950"/>
                  <a:pt x="325978" y="464214"/>
                  <a:pt x="325978" y="464214"/>
                </a:cubicBezTo>
                <a:cubicBezTo>
                  <a:pt x="327244" y="464972"/>
                  <a:pt x="329775" y="463455"/>
                  <a:pt x="329775" y="463455"/>
                </a:cubicBezTo>
                <a:cubicBezTo>
                  <a:pt x="330788" y="464719"/>
                  <a:pt x="326738" y="466236"/>
                  <a:pt x="326738" y="466236"/>
                </a:cubicBezTo>
                <a:cubicBezTo>
                  <a:pt x="324712" y="466489"/>
                  <a:pt x="322940" y="467753"/>
                  <a:pt x="322940" y="467753"/>
                </a:cubicBezTo>
                <a:cubicBezTo>
                  <a:pt x="321928" y="466236"/>
                  <a:pt x="320915" y="467248"/>
                  <a:pt x="320915" y="467248"/>
                </a:cubicBezTo>
                <a:cubicBezTo>
                  <a:pt x="320156" y="468512"/>
                  <a:pt x="322181" y="469017"/>
                  <a:pt x="322181" y="469017"/>
                </a:cubicBezTo>
                <a:cubicBezTo>
                  <a:pt x="323447" y="469270"/>
                  <a:pt x="323194" y="470029"/>
                  <a:pt x="322687" y="470534"/>
                </a:cubicBezTo>
                <a:cubicBezTo>
                  <a:pt x="322181" y="471040"/>
                  <a:pt x="319903" y="470534"/>
                  <a:pt x="319903" y="470534"/>
                </a:cubicBezTo>
                <a:cubicBezTo>
                  <a:pt x="318637" y="471293"/>
                  <a:pt x="319396" y="473568"/>
                  <a:pt x="319396" y="473568"/>
                </a:cubicBezTo>
                <a:lnTo>
                  <a:pt x="320662" y="473568"/>
                </a:lnTo>
                <a:cubicBezTo>
                  <a:pt x="323953" y="474579"/>
                  <a:pt x="324206" y="472051"/>
                  <a:pt x="324206" y="472051"/>
                </a:cubicBezTo>
                <a:cubicBezTo>
                  <a:pt x="325219" y="472051"/>
                  <a:pt x="325472" y="470281"/>
                  <a:pt x="325472" y="470281"/>
                </a:cubicBezTo>
                <a:cubicBezTo>
                  <a:pt x="326485" y="471293"/>
                  <a:pt x="328510" y="470029"/>
                  <a:pt x="328510" y="470029"/>
                </a:cubicBezTo>
                <a:cubicBezTo>
                  <a:pt x="328510" y="470534"/>
                  <a:pt x="329522" y="471546"/>
                  <a:pt x="329522" y="471546"/>
                </a:cubicBezTo>
                <a:lnTo>
                  <a:pt x="331548" y="472809"/>
                </a:lnTo>
                <a:lnTo>
                  <a:pt x="331294" y="473821"/>
                </a:lnTo>
                <a:cubicBezTo>
                  <a:pt x="331294" y="473821"/>
                  <a:pt x="330029" y="473063"/>
                  <a:pt x="331548" y="472810"/>
                </a:cubicBezTo>
                <a:lnTo>
                  <a:pt x="331548" y="472809"/>
                </a:lnTo>
                <a:lnTo>
                  <a:pt x="331801" y="471798"/>
                </a:lnTo>
                <a:cubicBezTo>
                  <a:pt x="328003" y="470029"/>
                  <a:pt x="329522" y="469523"/>
                  <a:pt x="329522" y="469523"/>
                </a:cubicBezTo>
                <a:cubicBezTo>
                  <a:pt x="330282" y="470534"/>
                  <a:pt x="333066" y="471040"/>
                  <a:pt x="333066" y="471040"/>
                </a:cubicBezTo>
                <a:cubicBezTo>
                  <a:pt x="333320" y="473315"/>
                  <a:pt x="334332" y="473568"/>
                  <a:pt x="334332" y="473568"/>
                </a:cubicBezTo>
                <a:cubicBezTo>
                  <a:pt x="335598" y="474074"/>
                  <a:pt x="335851" y="473063"/>
                  <a:pt x="335851" y="473063"/>
                </a:cubicBezTo>
                <a:cubicBezTo>
                  <a:pt x="334839" y="472810"/>
                  <a:pt x="334585" y="471798"/>
                  <a:pt x="334585" y="471798"/>
                </a:cubicBezTo>
                <a:cubicBezTo>
                  <a:pt x="334332" y="470787"/>
                  <a:pt x="335851" y="471546"/>
                  <a:pt x="335851" y="471546"/>
                </a:cubicBezTo>
                <a:cubicBezTo>
                  <a:pt x="337117" y="473568"/>
                  <a:pt x="340155" y="473315"/>
                  <a:pt x="340155" y="473315"/>
                </a:cubicBezTo>
                <a:cubicBezTo>
                  <a:pt x="341927" y="473063"/>
                  <a:pt x="341420" y="476602"/>
                  <a:pt x="341420" y="476602"/>
                </a:cubicBezTo>
                <a:cubicBezTo>
                  <a:pt x="339395" y="477866"/>
                  <a:pt x="335345" y="475591"/>
                  <a:pt x="335345" y="475591"/>
                </a:cubicBezTo>
                <a:cubicBezTo>
                  <a:pt x="335851" y="476602"/>
                  <a:pt x="334332" y="476855"/>
                  <a:pt x="334332" y="476855"/>
                </a:cubicBezTo>
                <a:cubicBezTo>
                  <a:pt x="332560" y="475085"/>
                  <a:pt x="330282" y="475844"/>
                  <a:pt x="330282" y="475844"/>
                </a:cubicBezTo>
                <a:cubicBezTo>
                  <a:pt x="330788" y="474832"/>
                  <a:pt x="330029" y="473568"/>
                  <a:pt x="330029" y="473568"/>
                </a:cubicBezTo>
                <a:cubicBezTo>
                  <a:pt x="328510" y="473315"/>
                  <a:pt x="326485" y="474074"/>
                  <a:pt x="326485" y="474074"/>
                </a:cubicBezTo>
                <a:cubicBezTo>
                  <a:pt x="324712" y="474579"/>
                  <a:pt x="321421" y="474832"/>
                  <a:pt x="321421" y="474832"/>
                </a:cubicBezTo>
                <a:cubicBezTo>
                  <a:pt x="319903" y="474832"/>
                  <a:pt x="318890" y="477866"/>
                  <a:pt x="318890" y="477866"/>
                </a:cubicBezTo>
                <a:cubicBezTo>
                  <a:pt x="315346" y="479383"/>
                  <a:pt x="315093" y="482417"/>
                  <a:pt x="315093" y="482417"/>
                </a:cubicBezTo>
                <a:cubicBezTo>
                  <a:pt x="315093" y="484187"/>
                  <a:pt x="314840" y="485956"/>
                  <a:pt x="314840" y="485956"/>
                </a:cubicBezTo>
                <a:cubicBezTo>
                  <a:pt x="313574" y="487979"/>
                  <a:pt x="316865" y="490002"/>
                  <a:pt x="316865" y="490002"/>
                </a:cubicBezTo>
                <a:cubicBezTo>
                  <a:pt x="318890" y="493794"/>
                  <a:pt x="321675" y="492024"/>
                  <a:pt x="321675" y="492024"/>
                </a:cubicBezTo>
                <a:cubicBezTo>
                  <a:pt x="323700" y="493035"/>
                  <a:pt x="328003" y="491266"/>
                  <a:pt x="328003" y="491266"/>
                </a:cubicBezTo>
                <a:cubicBezTo>
                  <a:pt x="328510" y="493035"/>
                  <a:pt x="331041" y="492530"/>
                  <a:pt x="331041" y="492530"/>
                </a:cubicBezTo>
                <a:cubicBezTo>
                  <a:pt x="331801" y="493035"/>
                  <a:pt x="331548" y="494552"/>
                  <a:pt x="331548" y="494552"/>
                </a:cubicBezTo>
                <a:cubicBezTo>
                  <a:pt x="330282" y="496575"/>
                  <a:pt x="332560" y="498597"/>
                  <a:pt x="332560" y="498597"/>
                </a:cubicBezTo>
                <a:cubicBezTo>
                  <a:pt x="335851" y="502390"/>
                  <a:pt x="333573" y="503401"/>
                  <a:pt x="333573" y="503401"/>
                </a:cubicBezTo>
                <a:cubicBezTo>
                  <a:pt x="331294" y="505676"/>
                  <a:pt x="332813" y="507699"/>
                  <a:pt x="332813" y="507699"/>
                </a:cubicBezTo>
                <a:cubicBezTo>
                  <a:pt x="334585" y="511491"/>
                  <a:pt x="334585" y="514525"/>
                  <a:pt x="334585" y="514525"/>
                </a:cubicBezTo>
                <a:cubicBezTo>
                  <a:pt x="340408" y="515536"/>
                  <a:pt x="342433" y="511239"/>
                  <a:pt x="342433" y="511239"/>
                </a:cubicBezTo>
                <a:cubicBezTo>
                  <a:pt x="344205" y="511239"/>
                  <a:pt x="344205" y="509469"/>
                  <a:pt x="344205" y="509469"/>
                </a:cubicBezTo>
                <a:cubicBezTo>
                  <a:pt x="344205" y="507446"/>
                  <a:pt x="345471" y="506688"/>
                  <a:pt x="345471" y="506688"/>
                </a:cubicBezTo>
                <a:cubicBezTo>
                  <a:pt x="348256" y="504665"/>
                  <a:pt x="347749" y="501126"/>
                  <a:pt x="347749" y="501126"/>
                </a:cubicBezTo>
                <a:cubicBezTo>
                  <a:pt x="347496" y="498850"/>
                  <a:pt x="348256" y="496828"/>
                  <a:pt x="348256" y="496828"/>
                </a:cubicBezTo>
                <a:cubicBezTo>
                  <a:pt x="351547" y="493035"/>
                  <a:pt x="351293" y="487473"/>
                  <a:pt x="351293" y="487473"/>
                </a:cubicBezTo>
                <a:cubicBezTo>
                  <a:pt x="350028" y="488232"/>
                  <a:pt x="349015" y="487726"/>
                  <a:pt x="349015" y="487726"/>
                </a:cubicBezTo>
                <a:cubicBezTo>
                  <a:pt x="345977" y="484692"/>
                  <a:pt x="342180" y="478119"/>
                  <a:pt x="342180" y="478119"/>
                </a:cubicBezTo>
                <a:cubicBezTo>
                  <a:pt x="345977" y="479636"/>
                  <a:pt x="348762" y="486715"/>
                  <a:pt x="348762" y="486715"/>
                </a:cubicBezTo>
                <a:cubicBezTo>
                  <a:pt x="350787" y="485704"/>
                  <a:pt x="351547" y="483934"/>
                  <a:pt x="351547" y="483934"/>
                </a:cubicBezTo>
                <a:cubicBezTo>
                  <a:pt x="353572" y="482164"/>
                  <a:pt x="351293" y="479636"/>
                  <a:pt x="350787" y="479130"/>
                </a:cubicBezTo>
                <a:cubicBezTo>
                  <a:pt x="351293" y="479130"/>
                  <a:pt x="352053" y="479130"/>
                  <a:pt x="352559" y="478877"/>
                </a:cubicBezTo>
                <a:cubicBezTo>
                  <a:pt x="347496" y="468765"/>
                  <a:pt x="337370" y="461433"/>
                  <a:pt x="325472" y="460421"/>
                </a:cubicBezTo>
                <a:close/>
                <a:moveTo>
                  <a:pt x="322181" y="456629"/>
                </a:moveTo>
                <a:cubicBezTo>
                  <a:pt x="324712" y="456629"/>
                  <a:pt x="327244" y="456882"/>
                  <a:pt x="329775" y="457388"/>
                </a:cubicBezTo>
                <a:cubicBezTo>
                  <a:pt x="329775" y="457388"/>
                  <a:pt x="330029" y="457388"/>
                  <a:pt x="330282" y="457388"/>
                </a:cubicBezTo>
                <a:cubicBezTo>
                  <a:pt x="331294" y="457640"/>
                  <a:pt x="332307" y="457893"/>
                  <a:pt x="333320" y="458146"/>
                </a:cubicBezTo>
                <a:cubicBezTo>
                  <a:pt x="333573" y="458399"/>
                  <a:pt x="333826" y="458399"/>
                  <a:pt x="333826" y="458399"/>
                </a:cubicBezTo>
                <a:cubicBezTo>
                  <a:pt x="334839" y="458652"/>
                  <a:pt x="336104" y="459157"/>
                  <a:pt x="336864" y="459663"/>
                </a:cubicBezTo>
                <a:cubicBezTo>
                  <a:pt x="337117" y="459663"/>
                  <a:pt x="337117" y="459663"/>
                  <a:pt x="337370" y="459663"/>
                </a:cubicBezTo>
                <a:cubicBezTo>
                  <a:pt x="351040" y="465478"/>
                  <a:pt x="360660" y="479130"/>
                  <a:pt x="360660" y="494805"/>
                </a:cubicBezTo>
                <a:cubicBezTo>
                  <a:pt x="360660" y="516042"/>
                  <a:pt x="343446" y="532981"/>
                  <a:pt x="322181" y="532981"/>
                </a:cubicBezTo>
                <a:cubicBezTo>
                  <a:pt x="318384" y="532981"/>
                  <a:pt x="314586" y="532475"/>
                  <a:pt x="310789" y="531211"/>
                </a:cubicBezTo>
                <a:cubicBezTo>
                  <a:pt x="295347" y="526408"/>
                  <a:pt x="283955" y="511997"/>
                  <a:pt x="283955" y="494805"/>
                </a:cubicBezTo>
                <a:cubicBezTo>
                  <a:pt x="283955" y="489496"/>
                  <a:pt x="285221" y="484439"/>
                  <a:pt x="286993" y="479889"/>
                </a:cubicBezTo>
                <a:cubicBezTo>
                  <a:pt x="287499" y="478877"/>
                  <a:pt x="288005" y="477613"/>
                  <a:pt x="288512" y="476602"/>
                </a:cubicBezTo>
                <a:cubicBezTo>
                  <a:pt x="288512" y="476602"/>
                  <a:pt x="288765" y="476602"/>
                  <a:pt x="288765" y="476602"/>
                </a:cubicBezTo>
                <a:cubicBezTo>
                  <a:pt x="289271" y="475591"/>
                  <a:pt x="289777" y="474579"/>
                  <a:pt x="290537" y="473568"/>
                </a:cubicBezTo>
                <a:cubicBezTo>
                  <a:pt x="294587" y="467500"/>
                  <a:pt x="300410" y="462697"/>
                  <a:pt x="307245" y="459663"/>
                </a:cubicBezTo>
                <a:cubicBezTo>
                  <a:pt x="307498" y="459663"/>
                  <a:pt x="307498" y="459663"/>
                  <a:pt x="307751" y="459410"/>
                </a:cubicBezTo>
                <a:cubicBezTo>
                  <a:pt x="308764" y="459157"/>
                  <a:pt x="309776" y="458652"/>
                  <a:pt x="310536" y="458399"/>
                </a:cubicBezTo>
                <a:cubicBezTo>
                  <a:pt x="310789" y="458399"/>
                  <a:pt x="311042" y="458399"/>
                  <a:pt x="311295" y="458146"/>
                </a:cubicBezTo>
                <a:cubicBezTo>
                  <a:pt x="312308" y="457893"/>
                  <a:pt x="313321" y="457640"/>
                  <a:pt x="314080" y="457388"/>
                </a:cubicBezTo>
                <a:cubicBezTo>
                  <a:pt x="314586" y="457388"/>
                  <a:pt x="314840" y="457388"/>
                  <a:pt x="315093" y="457388"/>
                </a:cubicBezTo>
                <a:cubicBezTo>
                  <a:pt x="317371" y="456882"/>
                  <a:pt x="319903" y="456629"/>
                  <a:pt x="322181" y="456629"/>
                </a:cubicBezTo>
                <a:close/>
                <a:moveTo>
                  <a:pt x="126027" y="449803"/>
                </a:moveTo>
                <a:cubicBezTo>
                  <a:pt x="126027" y="449803"/>
                  <a:pt x="126027" y="450056"/>
                  <a:pt x="125774" y="450561"/>
                </a:cubicBezTo>
                <a:cubicBezTo>
                  <a:pt x="125521" y="452331"/>
                  <a:pt x="125268" y="454353"/>
                  <a:pt x="125268" y="456376"/>
                </a:cubicBezTo>
                <a:cubicBezTo>
                  <a:pt x="125268" y="465984"/>
                  <a:pt x="129317" y="474832"/>
                  <a:pt x="135896" y="481153"/>
                </a:cubicBezTo>
                <a:cubicBezTo>
                  <a:pt x="135896" y="480900"/>
                  <a:pt x="136149" y="480647"/>
                  <a:pt x="136149" y="480394"/>
                </a:cubicBezTo>
                <a:cubicBezTo>
                  <a:pt x="136149" y="480394"/>
                  <a:pt x="136908" y="478877"/>
                  <a:pt x="136149" y="477866"/>
                </a:cubicBezTo>
                <a:cubicBezTo>
                  <a:pt x="136149" y="477866"/>
                  <a:pt x="136908" y="476602"/>
                  <a:pt x="136908" y="475085"/>
                </a:cubicBezTo>
                <a:cubicBezTo>
                  <a:pt x="136908" y="475085"/>
                  <a:pt x="136149" y="472304"/>
                  <a:pt x="138173" y="472051"/>
                </a:cubicBezTo>
                <a:cubicBezTo>
                  <a:pt x="138173" y="472051"/>
                  <a:pt x="141463" y="472051"/>
                  <a:pt x="139945" y="466742"/>
                </a:cubicBezTo>
                <a:cubicBezTo>
                  <a:pt x="139945" y="466742"/>
                  <a:pt x="139692" y="465225"/>
                  <a:pt x="140957" y="463708"/>
                </a:cubicBezTo>
                <a:cubicBezTo>
                  <a:pt x="140957" y="463708"/>
                  <a:pt x="141969" y="460421"/>
                  <a:pt x="139692" y="460927"/>
                </a:cubicBezTo>
                <a:cubicBezTo>
                  <a:pt x="139692" y="460927"/>
                  <a:pt x="139186" y="459157"/>
                  <a:pt x="136655" y="459157"/>
                </a:cubicBezTo>
                <a:cubicBezTo>
                  <a:pt x="136655" y="459157"/>
                  <a:pt x="135137" y="457388"/>
                  <a:pt x="133872" y="457388"/>
                </a:cubicBezTo>
                <a:cubicBezTo>
                  <a:pt x="133872" y="457388"/>
                  <a:pt x="133365" y="452837"/>
                  <a:pt x="130835" y="453848"/>
                </a:cubicBezTo>
                <a:cubicBezTo>
                  <a:pt x="130835" y="453848"/>
                  <a:pt x="130329" y="451825"/>
                  <a:pt x="129317" y="452078"/>
                </a:cubicBezTo>
                <a:cubicBezTo>
                  <a:pt x="129317" y="452078"/>
                  <a:pt x="128810" y="450308"/>
                  <a:pt x="127545" y="450814"/>
                </a:cubicBezTo>
                <a:close/>
                <a:moveTo>
                  <a:pt x="184995" y="438212"/>
                </a:moveTo>
                <a:cubicBezTo>
                  <a:pt x="185505" y="439211"/>
                  <a:pt x="187292" y="440209"/>
                  <a:pt x="187292" y="440209"/>
                </a:cubicBezTo>
                <a:cubicBezTo>
                  <a:pt x="187547" y="440459"/>
                  <a:pt x="187802" y="440709"/>
                  <a:pt x="188057" y="440709"/>
                </a:cubicBezTo>
                <a:lnTo>
                  <a:pt x="186781" y="441458"/>
                </a:lnTo>
                <a:lnTo>
                  <a:pt x="184740" y="438711"/>
                </a:lnTo>
                <a:close/>
                <a:moveTo>
                  <a:pt x="141969" y="427049"/>
                </a:moveTo>
                <a:cubicBezTo>
                  <a:pt x="140451" y="427807"/>
                  <a:pt x="138933" y="428819"/>
                  <a:pt x="137414" y="430083"/>
                </a:cubicBezTo>
                <a:cubicBezTo>
                  <a:pt x="136402" y="431094"/>
                  <a:pt x="135390" y="431852"/>
                  <a:pt x="134631" y="432864"/>
                </a:cubicBezTo>
                <a:cubicBezTo>
                  <a:pt x="134884" y="432611"/>
                  <a:pt x="135137" y="432611"/>
                  <a:pt x="135643" y="432611"/>
                </a:cubicBezTo>
                <a:cubicBezTo>
                  <a:pt x="135643" y="432611"/>
                  <a:pt x="138680" y="432105"/>
                  <a:pt x="137414" y="430083"/>
                </a:cubicBezTo>
                <a:cubicBezTo>
                  <a:pt x="138426" y="430083"/>
                  <a:pt x="141716" y="430335"/>
                  <a:pt x="141716" y="428566"/>
                </a:cubicBezTo>
                <a:close/>
                <a:moveTo>
                  <a:pt x="162973" y="422245"/>
                </a:moveTo>
                <a:cubicBezTo>
                  <a:pt x="160189" y="424773"/>
                  <a:pt x="163732" y="426038"/>
                  <a:pt x="163732" y="426038"/>
                </a:cubicBezTo>
                <a:cubicBezTo>
                  <a:pt x="164744" y="426796"/>
                  <a:pt x="167275" y="425279"/>
                  <a:pt x="167275" y="425279"/>
                </a:cubicBezTo>
                <a:cubicBezTo>
                  <a:pt x="168287" y="426543"/>
                  <a:pt x="164491" y="428060"/>
                  <a:pt x="164491" y="428060"/>
                </a:cubicBezTo>
                <a:cubicBezTo>
                  <a:pt x="162213" y="428313"/>
                  <a:pt x="160442" y="429577"/>
                  <a:pt x="160442" y="429577"/>
                </a:cubicBezTo>
                <a:cubicBezTo>
                  <a:pt x="159430" y="427807"/>
                  <a:pt x="158418" y="429071"/>
                  <a:pt x="158418" y="429071"/>
                </a:cubicBezTo>
                <a:cubicBezTo>
                  <a:pt x="157659" y="430083"/>
                  <a:pt x="159683" y="430588"/>
                  <a:pt x="159683" y="430588"/>
                </a:cubicBezTo>
                <a:cubicBezTo>
                  <a:pt x="160948" y="431094"/>
                  <a:pt x="160695" y="431852"/>
                  <a:pt x="160189" y="432358"/>
                </a:cubicBezTo>
                <a:cubicBezTo>
                  <a:pt x="159683" y="432864"/>
                  <a:pt x="157405" y="432358"/>
                  <a:pt x="157405" y="432358"/>
                </a:cubicBezTo>
                <a:cubicBezTo>
                  <a:pt x="156140" y="433117"/>
                  <a:pt x="157152" y="435392"/>
                  <a:pt x="157152" y="435392"/>
                </a:cubicBezTo>
                <a:lnTo>
                  <a:pt x="158165" y="435392"/>
                </a:lnTo>
                <a:cubicBezTo>
                  <a:pt x="161454" y="436403"/>
                  <a:pt x="161707" y="433875"/>
                  <a:pt x="161707" y="433875"/>
                </a:cubicBezTo>
                <a:cubicBezTo>
                  <a:pt x="162720" y="433875"/>
                  <a:pt x="163226" y="432105"/>
                  <a:pt x="163226" y="432105"/>
                </a:cubicBezTo>
                <a:cubicBezTo>
                  <a:pt x="163985" y="433117"/>
                  <a:pt x="166009" y="431600"/>
                  <a:pt x="166009" y="431600"/>
                </a:cubicBezTo>
                <a:cubicBezTo>
                  <a:pt x="166262" y="432358"/>
                  <a:pt x="167275" y="433369"/>
                  <a:pt x="167275" y="433369"/>
                </a:cubicBezTo>
                <a:lnTo>
                  <a:pt x="169046" y="434633"/>
                </a:lnTo>
                <a:lnTo>
                  <a:pt x="169299" y="433622"/>
                </a:lnTo>
                <a:cubicBezTo>
                  <a:pt x="165503" y="431600"/>
                  <a:pt x="167275" y="431094"/>
                  <a:pt x="167275" y="431094"/>
                </a:cubicBezTo>
                <a:cubicBezTo>
                  <a:pt x="167781" y="432358"/>
                  <a:pt x="170564" y="432864"/>
                  <a:pt x="170564" y="432864"/>
                </a:cubicBezTo>
                <a:cubicBezTo>
                  <a:pt x="171070" y="435139"/>
                  <a:pt x="172083" y="435392"/>
                  <a:pt x="172083" y="435392"/>
                </a:cubicBezTo>
                <a:cubicBezTo>
                  <a:pt x="173095" y="435898"/>
                  <a:pt x="173601" y="434886"/>
                  <a:pt x="173601" y="434886"/>
                </a:cubicBezTo>
                <a:cubicBezTo>
                  <a:pt x="172336" y="434633"/>
                  <a:pt x="172083" y="433622"/>
                  <a:pt x="172083" y="433622"/>
                </a:cubicBezTo>
                <a:cubicBezTo>
                  <a:pt x="171829" y="432611"/>
                  <a:pt x="173348" y="433117"/>
                  <a:pt x="173348" y="433117"/>
                </a:cubicBezTo>
                <a:cubicBezTo>
                  <a:pt x="174613" y="435139"/>
                  <a:pt x="177650" y="435139"/>
                  <a:pt x="177650" y="435139"/>
                </a:cubicBezTo>
                <a:cubicBezTo>
                  <a:pt x="179421" y="434886"/>
                  <a:pt x="178915" y="438173"/>
                  <a:pt x="178915" y="438173"/>
                </a:cubicBezTo>
                <a:cubicBezTo>
                  <a:pt x="176891" y="439690"/>
                  <a:pt x="173095" y="437162"/>
                  <a:pt x="173095" y="437162"/>
                </a:cubicBezTo>
                <a:cubicBezTo>
                  <a:pt x="173348" y="438426"/>
                  <a:pt x="171829" y="438679"/>
                  <a:pt x="171829" y="438679"/>
                </a:cubicBezTo>
                <a:cubicBezTo>
                  <a:pt x="170311" y="436656"/>
                  <a:pt x="167781" y="437667"/>
                  <a:pt x="167781" y="437667"/>
                </a:cubicBezTo>
                <a:cubicBezTo>
                  <a:pt x="168287" y="436656"/>
                  <a:pt x="167528" y="435392"/>
                  <a:pt x="167528" y="435392"/>
                </a:cubicBezTo>
                <a:cubicBezTo>
                  <a:pt x="166262" y="435139"/>
                  <a:pt x="163985" y="435645"/>
                  <a:pt x="163985" y="435645"/>
                </a:cubicBezTo>
                <a:cubicBezTo>
                  <a:pt x="162213" y="436403"/>
                  <a:pt x="158924" y="436656"/>
                  <a:pt x="158924" y="436656"/>
                </a:cubicBezTo>
                <a:cubicBezTo>
                  <a:pt x="157405" y="436656"/>
                  <a:pt x="156393" y="439690"/>
                  <a:pt x="156393" y="439690"/>
                </a:cubicBezTo>
                <a:cubicBezTo>
                  <a:pt x="153104" y="441207"/>
                  <a:pt x="152597" y="444241"/>
                  <a:pt x="152597" y="444241"/>
                </a:cubicBezTo>
                <a:cubicBezTo>
                  <a:pt x="152597" y="446010"/>
                  <a:pt x="152344" y="447780"/>
                  <a:pt x="152344" y="447780"/>
                </a:cubicBezTo>
                <a:cubicBezTo>
                  <a:pt x="151079" y="449803"/>
                  <a:pt x="154622" y="451825"/>
                  <a:pt x="154622" y="451825"/>
                </a:cubicBezTo>
                <a:cubicBezTo>
                  <a:pt x="156646" y="455618"/>
                  <a:pt x="159177" y="453848"/>
                  <a:pt x="159177" y="453848"/>
                </a:cubicBezTo>
                <a:cubicBezTo>
                  <a:pt x="161201" y="454859"/>
                  <a:pt x="165756" y="453089"/>
                  <a:pt x="165756" y="453089"/>
                </a:cubicBezTo>
                <a:cubicBezTo>
                  <a:pt x="166262" y="454606"/>
                  <a:pt x="168540" y="454353"/>
                  <a:pt x="168540" y="454353"/>
                </a:cubicBezTo>
                <a:cubicBezTo>
                  <a:pt x="169299" y="454606"/>
                  <a:pt x="169046" y="456376"/>
                  <a:pt x="169046" y="456376"/>
                </a:cubicBezTo>
                <a:cubicBezTo>
                  <a:pt x="167781" y="458399"/>
                  <a:pt x="170058" y="460169"/>
                  <a:pt x="170058" y="460169"/>
                </a:cubicBezTo>
                <a:cubicBezTo>
                  <a:pt x="173601" y="464214"/>
                  <a:pt x="171323" y="465225"/>
                  <a:pt x="171323" y="465225"/>
                </a:cubicBezTo>
                <a:cubicBezTo>
                  <a:pt x="168793" y="467500"/>
                  <a:pt x="170564" y="469523"/>
                  <a:pt x="170564" y="469523"/>
                </a:cubicBezTo>
                <a:cubicBezTo>
                  <a:pt x="172083" y="473315"/>
                  <a:pt x="172083" y="476349"/>
                  <a:pt x="172083" y="476349"/>
                </a:cubicBezTo>
                <a:cubicBezTo>
                  <a:pt x="177903" y="477360"/>
                  <a:pt x="179927" y="472810"/>
                  <a:pt x="179927" y="472810"/>
                </a:cubicBezTo>
                <a:cubicBezTo>
                  <a:pt x="181952" y="472810"/>
                  <a:pt x="181952" y="471293"/>
                  <a:pt x="181952" y="471293"/>
                </a:cubicBezTo>
                <a:cubicBezTo>
                  <a:pt x="181952" y="469270"/>
                  <a:pt x="183217" y="468259"/>
                  <a:pt x="183217" y="468259"/>
                </a:cubicBezTo>
                <a:cubicBezTo>
                  <a:pt x="185747" y="466489"/>
                  <a:pt x="185241" y="462697"/>
                  <a:pt x="185241" y="462697"/>
                </a:cubicBezTo>
                <a:cubicBezTo>
                  <a:pt x="184988" y="460674"/>
                  <a:pt x="185747" y="458652"/>
                  <a:pt x="185747" y="458652"/>
                </a:cubicBezTo>
                <a:cubicBezTo>
                  <a:pt x="189037" y="454859"/>
                  <a:pt x="189037" y="449297"/>
                  <a:pt x="189037" y="449297"/>
                </a:cubicBezTo>
                <a:cubicBezTo>
                  <a:pt x="187519" y="450056"/>
                  <a:pt x="186760" y="449550"/>
                  <a:pt x="186760" y="449550"/>
                </a:cubicBezTo>
                <a:cubicBezTo>
                  <a:pt x="183723" y="446516"/>
                  <a:pt x="179927" y="439943"/>
                  <a:pt x="179927" y="439943"/>
                </a:cubicBezTo>
                <a:cubicBezTo>
                  <a:pt x="183470" y="441460"/>
                  <a:pt x="186254" y="448539"/>
                  <a:pt x="186254" y="448539"/>
                </a:cubicBezTo>
                <a:cubicBezTo>
                  <a:pt x="188531" y="447527"/>
                  <a:pt x="189037" y="445505"/>
                  <a:pt x="189037" y="445505"/>
                </a:cubicBezTo>
                <a:cubicBezTo>
                  <a:pt x="191062" y="443735"/>
                  <a:pt x="188784" y="441460"/>
                  <a:pt x="188278" y="440954"/>
                </a:cubicBezTo>
                <a:cubicBezTo>
                  <a:pt x="189037" y="440954"/>
                  <a:pt x="189796" y="440701"/>
                  <a:pt x="190302" y="440701"/>
                </a:cubicBezTo>
                <a:cubicBezTo>
                  <a:pt x="184988" y="430588"/>
                  <a:pt x="174866" y="423256"/>
                  <a:pt x="162973" y="422245"/>
                </a:cubicBezTo>
                <a:close/>
                <a:moveTo>
                  <a:pt x="159936" y="418453"/>
                </a:moveTo>
                <a:cubicBezTo>
                  <a:pt x="162467" y="418453"/>
                  <a:pt x="164744" y="418706"/>
                  <a:pt x="167275" y="419211"/>
                </a:cubicBezTo>
                <a:cubicBezTo>
                  <a:pt x="167528" y="419211"/>
                  <a:pt x="167781" y="419211"/>
                  <a:pt x="167781" y="419211"/>
                </a:cubicBezTo>
                <a:cubicBezTo>
                  <a:pt x="168793" y="419464"/>
                  <a:pt x="169805" y="419717"/>
                  <a:pt x="170817" y="419970"/>
                </a:cubicBezTo>
                <a:cubicBezTo>
                  <a:pt x="171070" y="419970"/>
                  <a:pt x="171323" y="420223"/>
                  <a:pt x="171576" y="420223"/>
                </a:cubicBezTo>
                <a:cubicBezTo>
                  <a:pt x="172589" y="420475"/>
                  <a:pt x="173601" y="420981"/>
                  <a:pt x="174613" y="421234"/>
                </a:cubicBezTo>
                <a:cubicBezTo>
                  <a:pt x="174613" y="421487"/>
                  <a:pt x="174866" y="421487"/>
                  <a:pt x="174866" y="421487"/>
                </a:cubicBezTo>
                <a:cubicBezTo>
                  <a:pt x="188531" y="427302"/>
                  <a:pt x="198147" y="440701"/>
                  <a:pt x="198147" y="456629"/>
                </a:cubicBezTo>
                <a:cubicBezTo>
                  <a:pt x="198147" y="477613"/>
                  <a:pt x="180939" y="494805"/>
                  <a:pt x="159936" y="494805"/>
                </a:cubicBezTo>
                <a:cubicBezTo>
                  <a:pt x="155887" y="494805"/>
                  <a:pt x="152091" y="494299"/>
                  <a:pt x="148549" y="493035"/>
                </a:cubicBezTo>
                <a:cubicBezTo>
                  <a:pt x="132859" y="488232"/>
                  <a:pt x="121725" y="473821"/>
                  <a:pt x="121725" y="456629"/>
                </a:cubicBezTo>
                <a:cubicBezTo>
                  <a:pt x="121725" y="451320"/>
                  <a:pt x="122737" y="446263"/>
                  <a:pt x="124509" y="441712"/>
                </a:cubicBezTo>
                <a:cubicBezTo>
                  <a:pt x="125015" y="440701"/>
                  <a:pt x="125521" y="439437"/>
                  <a:pt x="126280" y="438426"/>
                </a:cubicBezTo>
                <a:cubicBezTo>
                  <a:pt x="126786" y="437414"/>
                  <a:pt x="127545" y="436150"/>
                  <a:pt x="128051" y="435139"/>
                </a:cubicBezTo>
                <a:cubicBezTo>
                  <a:pt x="132353" y="429071"/>
                  <a:pt x="137920" y="424268"/>
                  <a:pt x="144753" y="421487"/>
                </a:cubicBezTo>
                <a:cubicBezTo>
                  <a:pt x="145006" y="421487"/>
                  <a:pt x="145259" y="421234"/>
                  <a:pt x="145259" y="421234"/>
                </a:cubicBezTo>
                <a:cubicBezTo>
                  <a:pt x="146271" y="420981"/>
                  <a:pt x="147283" y="420475"/>
                  <a:pt x="148296" y="420223"/>
                </a:cubicBezTo>
                <a:cubicBezTo>
                  <a:pt x="148549" y="420223"/>
                  <a:pt x="148802" y="419970"/>
                  <a:pt x="149055" y="419970"/>
                </a:cubicBezTo>
                <a:cubicBezTo>
                  <a:pt x="149814" y="419717"/>
                  <a:pt x="150826" y="419464"/>
                  <a:pt x="151838" y="419211"/>
                </a:cubicBezTo>
                <a:cubicBezTo>
                  <a:pt x="152091" y="419211"/>
                  <a:pt x="152344" y="419211"/>
                  <a:pt x="152597" y="419211"/>
                </a:cubicBezTo>
                <a:cubicBezTo>
                  <a:pt x="154875" y="418706"/>
                  <a:pt x="157405" y="418453"/>
                  <a:pt x="159936" y="418453"/>
                </a:cubicBezTo>
                <a:close/>
                <a:moveTo>
                  <a:pt x="131598" y="340902"/>
                </a:moveTo>
                <a:lnTo>
                  <a:pt x="159407" y="407895"/>
                </a:lnTo>
                <a:cubicBezTo>
                  <a:pt x="156373" y="408148"/>
                  <a:pt x="153340" y="408400"/>
                  <a:pt x="149547" y="409159"/>
                </a:cubicBezTo>
                <a:cubicBezTo>
                  <a:pt x="148283" y="409412"/>
                  <a:pt x="147019" y="409664"/>
                  <a:pt x="144997" y="410170"/>
                </a:cubicBezTo>
                <a:cubicBezTo>
                  <a:pt x="143733" y="410676"/>
                  <a:pt x="142469" y="411181"/>
                  <a:pt x="140699" y="411940"/>
                </a:cubicBezTo>
                <a:cubicBezTo>
                  <a:pt x="135137" y="414215"/>
                  <a:pt x="130334" y="417754"/>
                  <a:pt x="126289" y="422052"/>
                </a:cubicBezTo>
                <a:lnTo>
                  <a:pt x="98227" y="354806"/>
                </a:lnTo>
                <a:cubicBezTo>
                  <a:pt x="111120" y="354806"/>
                  <a:pt x="123002" y="349497"/>
                  <a:pt x="131598" y="340902"/>
                </a:cubicBezTo>
                <a:close/>
                <a:moveTo>
                  <a:pt x="58970" y="336386"/>
                </a:moveTo>
                <a:cubicBezTo>
                  <a:pt x="65044" y="343964"/>
                  <a:pt x="73143" y="349774"/>
                  <a:pt x="83013" y="352805"/>
                </a:cubicBezTo>
                <a:cubicBezTo>
                  <a:pt x="85544" y="353563"/>
                  <a:pt x="88075" y="353563"/>
                  <a:pt x="90606" y="354068"/>
                </a:cubicBezTo>
                <a:lnTo>
                  <a:pt x="30877" y="450561"/>
                </a:lnTo>
                <a:lnTo>
                  <a:pt x="0" y="431616"/>
                </a:lnTo>
                <a:close/>
                <a:moveTo>
                  <a:pt x="63759" y="299470"/>
                </a:moveTo>
                <a:cubicBezTo>
                  <a:pt x="63759" y="299470"/>
                  <a:pt x="63506" y="299722"/>
                  <a:pt x="63253" y="299975"/>
                </a:cubicBezTo>
                <a:cubicBezTo>
                  <a:pt x="63000" y="301995"/>
                  <a:pt x="62747" y="304016"/>
                  <a:pt x="62747" y="306037"/>
                </a:cubicBezTo>
                <a:cubicBezTo>
                  <a:pt x="62747" y="315635"/>
                  <a:pt x="67049" y="324476"/>
                  <a:pt x="73628" y="330790"/>
                </a:cubicBezTo>
                <a:cubicBezTo>
                  <a:pt x="73628" y="330538"/>
                  <a:pt x="73628" y="330285"/>
                  <a:pt x="73881" y="330032"/>
                </a:cubicBezTo>
                <a:cubicBezTo>
                  <a:pt x="73881" y="330032"/>
                  <a:pt x="74387" y="328517"/>
                  <a:pt x="73628" y="327507"/>
                </a:cubicBezTo>
                <a:cubicBezTo>
                  <a:pt x="73628" y="327507"/>
                  <a:pt x="74387" y="326244"/>
                  <a:pt x="74387" y="324728"/>
                </a:cubicBezTo>
                <a:cubicBezTo>
                  <a:pt x="74387" y="324728"/>
                  <a:pt x="73628" y="321950"/>
                  <a:pt x="75905" y="321697"/>
                </a:cubicBezTo>
                <a:cubicBezTo>
                  <a:pt x="75905" y="321697"/>
                  <a:pt x="78942" y="321697"/>
                  <a:pt x="77424" y="316393"/>
                </a:cubicBezTo>
                <a:cubicBezTo>
                  <a:pt x="77424" y="316393"/>
                  <a:pt x="77171" y="314877"/>
                  <a:pt x="78436" y="313362"/>
                </a:cubicBezTo>
                <a:cubicBezTo>
                  <a:pt x="78436" y="313362"/>
                  <a:pt x="79701" y="310078"/>
                  <a:pt x="77424" y="310583"/>
                </a:cubicBezTo>
                <a:cubicBezTo>
                  <a:pt x="77424" y="310583"/>
                  <a:pt x="76918" y="308815"/>
                  <a:pt x="74387" y="308815"/>
                </a:cubicBezTo>
                <a:cubicBezTo>
                  <a:pt x="74387" y="308815"/>
                  <a:pt x="72616" y="307047"/>
                  <a:pt x="71351" y="307047"/>
                </a:cubicBezTo>
                <a:cubicBezTo>
                  <a:pt x="71351" y="307047"/>
                  <a:pt x="70844" y="302501"/>
                  <a:pt x="68314" y="303511"/>
                </a:cubicBezTo>
                <a:cubicBezTo>
                  <a:pt x="68314" y="303511"/>
                  <a:pt x="68061" y="301490"/>
                  <a:pt x="66796" y="301743"/>
                </a:cubicBezTo>
                <a:cubicBezTo>
                  <a:pt x="66796" y="301743"/>
                  <a:pt x="66289" y="299975"/>
                  <a:pt x="65024" y="300480"/>
                </a:cubicBezTo>
                <a:close/>
                <a:moveTo>
                  <a:pt x="122476" y="287837"/>
                </a:moveTo>
                <a:cubicBezTo>
                  <a:pt x="123247" y="288845"/>
                  <a:pt x="124790" y="289853"/>
                  <a:pt x="124790" y="289853"/>
                </a:cubicBezTo>
                <a:cubicBezTo>
                  <a:pt x="125047" y="290105"/>
                  <a:pt x="125304" y="290357"/>
                  <a:pt x="125818" y="290357"/>
                </a:cubicBezTo>
                <a:lnTo>
                  <a:pt x="124276" y="291365"/>
                </a:lnTo>
                <a:lnTo>
                  <a:pt x="122219" y="288341"/>
                </a:lnTo>
                <a:close/>
                <a:moveTo>
                  <a:pt x="74893" y="279768"/>
                </a:moveTo>
                <a:cubicBezTo>
                  <a:pt x="73881" y="280778"/>
                  <a:pt x="73122" y="281536"/>
                  <a:pt x="72110" y="282546"/>
                </a:cubicBezTo>
                <a:cubicBezTo>
                  <a:pt x="72363" y="282546"/>
                  <a:pt x="72869" y="282294"/>
                  <a:pt x="73122" y="282294"/>
                </a:cubicBezTo>
                <a:cubicBezTo>
                  <a:pt x="73122" y="282294"/>
                  <a:pt x="76412" y="281789"/>
                  <a:pt x="74893" y="279768"/>
                </a:cubicBezTo>
                <a:close/>
                <a:moveTo>
                  <a:pt x="79448" y="276737"/>
                </a:moveTo>
                <a:cubicBezTo>
                  <a:pt x="77930" y="277495"/>
                  <a:pt x="76412" y="278505"/>
                  <a:pt x="75146" y="279768"/>
                </a:cubicBezTo>
                <a:cubicBezTo>
                  <a:pt x="75905" y="279768"/>
                  <a:pt x="79195" y="280020"/>
                  <a:pt x="79448" y="278252"/>
                </a:cubicBezTo>
                <a:close/>
                <a:moveTo>
                  <a:pt x="100452" y="271938"/>
                </a:moveTo>
                <a:cubicBezTo>
                  <a:pt x="97668" y="274464"/>
                  <a:pt x="101211" y="275726"/>
                  <a:pt x="101211" y="275726"/>
                </a:cubicBezTo>
                <a:cubicBezTo>
                  <a:pt x="102223" y="276484"/>
                  <a:pt x="104754" y="274969"/>
                  <a:pt x="104754" y="274969"/>
                </a:cubicBezTo>
                <a:cubicBezTo>
                  <a:pt x="106019" y="275979"/>
                  <a:pt x="101970" y="277747"/>
                  <a:pt x="101970" y="277747"/>
                </a:cubicBezTo>
                <a:cubicBezTo>
                  <a:pt x="99692" y="278000"/>
                  <a:pt x="97921" y="279263"/>
                  <a:pt x="97921" y="279263"/>
                </a:cubicBezTo>
                <a:cubicBezTo>
                  <a:pt x="96909" y="277495"/>
                  <a:pt x="95897" y="278757"/>
                  <a:pt x="95897" y="278757"/>
                </a:cubicBezTo>
                <a:cubicBezTo>
                  <a:pt x="95138" y="279768"/>
                  <a:pt x="97162" y="280273"/>
                  <a:pt x="97162" y="280273"/>
                </a:cubicBezTo>
                <a:cubicBezTo>
                  <a:pt x="98427" y="280778"/>
                  <a:pt x="98174" y="281536"/>
                  <a:pt x="97668" y="282041"/>
                </a:cubicBezTo>
                <a:cubicBezTo>
                  <a:pt x="97162" y="282546"/>
                  <a:pt x="94884" y="282041"/>
                  <a:pt x="94884" y="282041"/>
                </a:cubicBezTo>
                <a:cubicBezTo>
                  <a:pt x="93872" y="282799"/>
                  <a:pt x="94631" y="285072"/>
                  <a:pt x="94631" y="285072"/>
                </a:cubicBezTo>
                <a:lnTo>
                  <a:pt x="95644" y="285072"/>
                </a:lnTo>
                <a:cubicBezTo>
                  <a:pt x="98933" y="286082"/>
                  <a:pt x="99186" y="283557"/>
                  <a:pt x="99186" y="283557"/>
                </a:cubicBezTo>
                <a:cubicBezTo>
                  <a:pt x="100199" y="283557"/>
                  <a:pt x="100705" y="281789"/>
                  <a:pt x="100705" y="281789"/>
                </a:cubicBezTo>
                <a:cubicBezTo>
                  <a:pt x="101464" y="282799"/>
                  <a:pt x="103488" y="281283"/>
                  <a:pt x="103488" y="281283"/>
                </a:cubicBezTo>
                <a:cubicBezTo>
                  <a:pt x="103741" y="282041"/>
                  <a:pt x="104754" y="283051"/>
                  <a:pt x="104754" y="283051"/>
                </a:cubicBezTo>
                <a:cubicBezTo>
                  <a:pt x="106272" y="283557"/>
                  <a:pt x="106525" y="284314"/>
                  <a:pt x="106525" y="284314"/>
                </a:cubicBezTo>
                <a:cubicBezTo>
                  <a:pt x="105007" y="284567"/>
                  <a:pt x="106525" y="285325"/>
                  <a:pt x="106525" y="285325"/>
                </a:cubicBezTo>
                <a:cubicBezTo>
                  <a:pt x="108549" y="284314"/>
                  <a:pt x="107031" y="283304"/>
                  <a:pt x="107031" y="283304"/>
                </a:cubicBezTo>
                <a:cubicBezTo>
                  <a:pt x="102982" y="281283"/>
                  <a:pt x="104754" y="280778"/>
                  <a:pt x="104754" y="280778"/>
                </a:cubicBezTo>
                <a:cubicBezTo>
                  <a:pt x="105513" y="282041"/>
                  <a:pt x="108043" y="282546"/>
                  <a:pt x="108043" y="282546"/>
                </a:cubicBezTo>
                <a:cubicBezTo>
                  <a:pt x="108549" y="284820"/>
                  <a:pt x="109562" y="285072"/>
                  <a:pt x="109562" y="285072"/>
                </a:cubicBezTo>
                <a:cubicBezTo>
                  <a:pt x="110574" y="285577"/>
                  <a:pt x="111080" y="284567"/>
                  <a:pt x="111080" y="284567"/>
                </a:cubicBezTo>
                <a:cubicBezTo>
                  <a:pt x="109815" y="284314"/>
                  <a:pt x="109562" y="283304"/>
                  <a:pt x="109562" y="283304"/>
                </a:cubicBezTo>
                <a:cubicBezTo>
                  <a:pt x="109308" y="282294"/>
                  <a:pt x="110827" y="282799"/>
                  <a:pt x="110827" y="282799"/>
                </a:cubicBezTo>
                <a:cubicBezTo>
                  <a:pt x="112345" y="284820"/>
                  <a:pt x="115129" y="284820"/>
                  <a:pt x="115129" y="284820"/>
                </a:cubicBezTo>
                <a:cubicBezTo>
                  <a:pt x="116900" y="284567"/>
                  <a:pt x="116394" y="287851"/>
                  <a:pt x="116394" y="287851"/>
                </a:cubicBezTo>
                <a:cubicBezTo>
                  <a:pt x="114370" y="289366"/>
                  <a:pt x="110574" y="286840"/>
                  <a:pt x="110574" y="286840"/>
                </a:cubicBezTo>
                <a:cubicBezTo>
                  <a:pt x="110827" y="288103"/>
                  <a:pt x="109308" y="288356"/>
                  <a:pt x="109308" y="288356"/>
                </a:cubicBezTo>
                <a:cubicBezTo>
                  <a:pt x="107790" y="286335"/>
                  <a:pt x="105260" y="287345"/>
                  <a:pt x="105260" y="287345"/>
                </a:cubicBezTo>
                <a:cubicBezTo>
                  <a:pt x="106019" y="286335"/>
                  <a:pt x="105007" y="285072"/>
                  <a:pt x="105007" y="285072"/>
                </a:cubicBezTo>
                <a:cubicBezTo>
                  <a:pt x="103741" y="284820"/>
                  <a:pt x="101464" y="285325"/>
                  <a:pt x="101464" y="285325"/>
                </a:cubicBezTo>
                <a:cubicBezTo>
                  <a:pt x="99692" y="286082"/>
                  <a:pt x="96403" y="286082"/>
                  <a:pt x="96403" y="286082"/>
                </a:cubicBezTo>
                <a:cubicBezTo>
                  <a:pt x="94884" y="286082"/>
                  <a:pt x="93872" y="289366"/>
                  <a:pt x="93872" y="289366"/>
                </a:cubicBezTo>
                <a:cubicBezTo>
                  <a:pt x="90583" y="290882"/>
                  <a:pt x="90076" y="293913"/>
                  <a:pt x="90076" y="293913"/>
                </a:cubicBezTo>
                <a:cubicBezTo>
                  <a:pt x="90076" y="295681"/>
                  <a:pt x="89823" y="297449"/>
                  <a:pt x="89823" y="297449"/>
                </a:cubicBezTo>
                <a:cubicBezTo>
                  <a:pt x="88558" y="299217"/>
                  <a:pt x="92101" y="301238"/>
                  <a:pt x="92101" y="301238"/>
                </a:cubicBezTo>
                <a:cubicBezTo>
                  <a:pt x="94125" y="305279"/>
                  <a:pt x="96656" y="303511"/>
                  <a:pt x="96656" y="303511"/>
                </a:cubicBezTo>
                <a:cubicBezTo>
                  <a:pt x="98680" y="304269"/>
                  <a:pt x="103235" y="302753"/>
                  <a:pt x="103235" y="302753"/>
                </a:cubicBezTo>
                <a:cubicBezTo>
                  <a:pt x="103741" y="304269"/>
                  <a:pt x="106019" y="303764"/>
                  <a:pt x="106019" y="303764"/>
                </a:cubicBezTo>
                <a:cubicBezTo>
                  <a:pt x="107031" y="304269"/>
                  <a:pt x="106525" y="306037"/>
                  <a:pt x="106525" y="306037"/>
                </a:cubicBezTo>
                <a:cubicBezTo>
                  <a:pt x="105260" y="308057"/>
                  <a:pt x="107537" y="309826"/>
                  <a:pt x="107537" y="309826"/>
                </a:cubicBezTo>
                <a:cubicBezTo>
                  <a:pt x="111080" y="313867"/>
                  <a:pt x="108802" y="314877"/>
                  <a:pt x="108802" y="314877"/>
                </a:cubicBezTo>
                <a:cubicBezTo>
                  <a:pt x="106525" y="317151"/>
                  <a:pt x="108043" y="319171"/>
                  <a:pt x="108043" y="319171"/>
                </a:cubicBezTo>
                <a:cubicBezTo>
                  <a:pt x="109562" y="322960"/>
                  <a:pt x="109562" y="325991"/>
                  <a:pt x="109562" y="325991"/>
                </a:cubicBezTo>
                <a:cubicBezTo>
                  <a:pt x="115382" y="326749"/>
                  <a:pt x="117659" y="322455"/>
                  <a:pt x="117659" y="322455"/>
                </a:cubicBezTo>
                <a:cubicBezTo>
                  <a:pt x="119431" y="322455"/>
                  <a:pt x="119431" y="320939"/>
                  <a:pt x="119431" y="320939"/>
                </a:cubicBezTo>
                <a:cubicBezTo>
                  <a:pt x="119431" y="318919"/>
                  <a:pt x="120696" y="317908"/>
                  <a:pt x="120696" y="317908"/>
                </a:cubicBezTo>
                <a:cubicBezTo>
                  <a:pt x="123226" y="316140"/>
                  <a:pt x="122720" y="312351"/>
                  <a:pt x="122720" y="312351"/>
                </a:cubicBezTo>
                <a:cubicBezTo>
                  <a:pt x="122467" y="310331"/>
                  <a:pt x="123226" y="308310"/>
                  <a:pt x="123226" y="308310"/>
                </a:cubicBezTo>
                <a:cubicBezTo>
                  <a:pt x="126516" y="304521"/>
                  <a:pt x="126516" y="298964"/>
                  <a:pt x="126516" y="298964"/>
                </a:cubicBezTo>
                <a:cubicBezTo>
                  <a:pt x="124998" y="299722"/>
                  <a:pt x="124239" y="299217"/>
                  <a:pt x="124239" y="299217"/>
                </a:cubicBezTo>
                <a:cubicBezTo>
                  <a:pt x="121202" y="296186"/>
                  <a:pt x="117406" y="289619"/>
                  <a:pt x="117406" y="289619"/>
                </a:cubicBezTo>
                <a:cubicBezTo>
                  <a:pt x="120949" y="291134"/>
                  <a:pt x="123733" y="298207"/>
                  <a:pt x="123733" y="298207"/>
                </a:cubicBezTo>
                <a:cubicBezTo>
                  <a:pt x="126010" y="297196"/>
                  <a:pt x="126516" y="295176"/>
                  <a:pt x="126516" y="295176"/>
                </a:cubicBezTo>
                <a:cubicBezTo>
                  <a:pt x="128541" y="293407"/>
                  <a:pt x="126263" y="291134"/>
                  <a:pt x="125757" y="290629"/>
                </a:cubicBezTo>
                <a:cubicBezTo>
                  <a:pt x="126516" y="290629"/>
                  <a:pt x="127275" y="290376"/>
                  <a:pt x="127781" y="290376"/>
                </a:cubicBezTo>
                <a:cubicBezTo>
                  <a:pt x="122467" y="280273"/>
                  <a:pt x="112345" y="272948"/>
                  <a:pt x="100452" y="271938"/>
                </a:cubicBezTo>
                <a:close/>
                <a:moveTo>
                  <a:pt x="97415" y="268149"/>
                </a:moveTo>
                <a:cubicBezTo>
                  <a:pt x="99946" y="268149"/>
                  <a:pt x="102476" y="268401"/>
                  <a:pt x="104754" y="268907"/>
                </a:cubicBezTo>
                <a:cubicBezTo>
                  <a:pt x="105007" y="268907"/>
                  <a:pt x="105260" y="268907"/>
                  <a:pt x="105513" y="268907"/>
                </a:cubicBezTo>
                <a:cubicBezTo>
                  <a:pt x="106525" y="269159"/>
                  <a:pt x="107537" y="269412"/>
                  <a:pt x="108296" y="269664"/>
                </a:cubicBezTo>
                <a:cubicBezTo>
                  <a:pt x="108549" y="269917"/>
                  <a:pt x="108802" y="269917"/>
                  <a:pt x="109055" y="269917"/>
                </a:cubicBezTo>
                <a:cubicBezTo>
                  <a:pt x="110068" y="270170"/>
                  <a:pt x="111080" y="270675"/>
                  <a:pt x="112092" y="270927"/>
                </a:cubicBezTo>
                <a:cubicBezTo>
                  <a:pt x="112092" y="271180"/>
                  <a:pt x="112345" y="271180"/>
                  <a:pt x="112345" y="271180"/>
                </a:cubicBezTo>
                <a:cubicBezTo>
                  <a:pt x="126010" y="276989"/>
                  <a:pt x="135626" y="290376"/>
                  <a:pt x="135626" y="306289"/>
                </a:cubicBezTo>
                <a:cubicBezTo>
                  <a:pt x="135626" y="327254"/>
                  <a:pt x="118418" y="344430"/>
                  <a:pt x="97415" y="344430"/>
                </a:cubicBezTo>
                <a:cubicBezTo>
                  <a:pt x="93366" y="344430"/>
                  <a:pt x="89570" y="343925"/>
                  <a:pt x="86028" y="342662"/>
                </a:cubicBezTo>
                <a:cubicBezTo>
                  <a:pt x="70338" y="337863"/>
                  <a:pt x="59204" y="323465"/>
                  <a:pt x="59204" y="306289"/>
                </a:cubicBezTo>
                <a:cubicBezTo>
                  <a:pt x="59204" y="300985"/>
                  <a:pt x="60216" y="295933"/>
                  <a:pt x="62241" y="291387"/>
                </a:cubicBezTo>
                <a:cubicBezTo>
                  <a:pt x="62747" y="290376"/>
                  <a:pt x="63253" y="289114"/>
                  <a:pt x="63759" y="288103"/>
                </a:cubicBezTo>
                <a:cubicBezTo>
                  <a:pt x="64265" y="287093"/>
                  <a:pt x="65024" y="286082"/>
                  <a:pt x="65783" y="284820"/>
                </a:cubicBezTo>
                <a:cubicBezTo>
                  <a:pt x="69832" y="278757"/>
                  <a:pt x="75652" y="273958"/>
                  <a:pt x="82485" y="271180"/>
                </a:cubicBezTo>
                <a:cubicBezTo>
                  <a:pt x="82485" y="271180"/>
                  <a:pt x="82738" y="270927"/>
                  <a:pt x="82991" y="270927"/>
                </a:cubicBezTo>
                <a:cubicBezTo>
                  <a:pt x="83750" y="270675"/>
                  <a:pt x="84762" y="270170"/>
                  <a:pt x="85775" y="269917"/>
                </a:cubicBezTo>
                <a:cubicBezTo>
                  <a:pt x="86028" y="269917"/>
                  <a:pt x="86281" y="269664"/>
                  <a:pt x="86534" y="269664"/>
                </a:cubicBezTo>
                <a:cubicBezTo>
                  <a:pt x="87546" y="269412"/>
                  <a:pt x="88305" y="269159"/>
                  <a:pt x="89317" y="268907"/>
                </a:cubicBezTo>
                <a:cubicBezTo>
                  <a:pt x="89570" y="268907"/>
                  <a:pt x="89823" y="268907"/>
                  <a:pt x="90076" y="268907"/>
                </a:cubicBezTo>
                <a:cubicBezTo>
                  <a:pt x="92607" y="268401"/>
                  <a:pt x="94884" y="268149"/>
                  <a:pt x="97415" y="268149"/>
                </a:cubicBezTo>
                <a:close/>
                <a:moveTo>
                  <a:pt x="258379" y="198378"/>
                </a:moveTo>
                <a:cubicBezTo>
                  <a:pt x="258379" y="198378"/>
                  <a:pt x="258126" y="198631"/>
                  <a:pt x="257873" y="198883"/>
                </a:cubicBezTo>
                <a:cubicBezTo>
                  <a:pt x="257620" y="200906"/>
                  <a:pt x="257367" y="202928"/>
                  <a:pt x="257367" y="204951"/>
                </a:cubicBezTo>
                <a:cubicBezTo>
                  <a:pt x="257367" y="214558"/>
                  <a:pt x="261669" y="223407"/>
                  <a:pt x="268248" y="229728"/>
                </a:cubicBezTo>
                <a:cubicBezTo>
                  <a:pt x="268248" y="229475"/>
                  <a:pt x="268248" y="229222"/>
                  <a:pt x="268501" y="228969"/>
                </a:cubicBezTo>
                <a:cubicBezTo>
                  <a:pt x="268501" y="228969"/>
                  <a:pt x="269007" y="227452"/>
                  <a:pt x="268248" y="226441"/>
                </a:cubicBezTo>
                <a:cubicBezTo>
                  <a:pt x="268248" y="226441"/>
                  <a:pt x="269007" y="225177"/>
                  <a:pt x="269007" y="223660"/>
                </a:cubicBezTo>
                <a:cubicBezTo>
                  <a:pt x="269007" y="223660"/>
                  <a:pt x="268248" y="220879"/>
                  <a:pt x="270525" y="220626"/>
                </a:cubicBezTo>
                <a:cubicBezTo>
                  <a:pt x="270525" y="220626"/>
                  <a:pt x="273562" y="220626"/>
                  <a:pt x="272044" y="215317"/>
                </a:cubicBezTo>
                <a:cubicBezTo>
                  <a:pt x="272044" y="215317"/>
                  <a:pt x="271791" y="213800"/>
                  <a:pt x="273056" y="212283"/>
                </a:cubicBezTo>
                <a:cubicBezTo>
                  <a:pt x="273056" y="212283"/>
                  <a:pt x="274068" y="208996"/>
                  <a:pt x="272044" y="209249"/>
                </a:cubicBezTo>
                <a:cubicBezTo>
                  <a:pt x="272044" y="209249"/>
                  <a:pt x="271538" y="207732"/>
                  <a:pt x="269007" y="207732"/>
                </a:cubicBezTo>
                <a:cubicBezTo>
                  <a:pt x="269007" y="207732"/>
                  <a:pt x="267236" y="205962"/>
                  <a:pt x="265971" y="205962"/>
                </a:cubicBezTo>
                <a:cubicBezTo>
                  <a:pt x="265971" y="205962"/>
                  <a:pt x="265464" y="201159"/>
                  <a:pt x="262934" y="202170"/>
                </a:cubicBezTo>
                <a:cubicBezTo>
                  <a:pt x="262934" y="202170"/>
                  <a:pt x="262681" y="200400"/>
                  <a:pt x="261669" y="200653"/>
                </a:cubicBezTo>
                <a:cubicBezTo>
                  <a:pt x="261669" y="200653"/>
                  <a:pt x="260909" y="198631"/>
                  <a:pt x="259644" y="199136"/>
                </a:cubicBezTo>
                <a:close/>
                <a:moveTo>
                  <a:pt x="317090" y="186716"/>
                </a:moveTo>
                <a:cubicBezTo>
                  <a:pt x="317846" y="187481"/>
                  <a:pt x="319610" y="188757"/>
                  <a:pt x="319610" y="188757"/>
                </a:cubicBezTo>
                <a:cubicBezTo>
                  <a:pt x="319610" y="189012"/>
                  <a:pt x="319862" y="189267"/>
                  <a:pt x="320366" y="189267"/>
                </a:cubicBezTo>
                <a:lnTo>
                  <a:pt x="318854" y="190033"/>
                </a:lnTo>
                <a:lnTo>
                  <a:pt x="316838" y="187226"/>
                </a:lnTo>
                <a:close/>
                <a:moveTo>
                  <a:pt x="269513" y="178658"/>
                </a:moveTo>
                <a:cubicBezTo>
                  <a:pt x="268501" y="179669"/>
                  <a:pt x="267742" y="180427"/>
                  <a:pt x="266730" y="181439"/>
                </a:cubicBezTo>
                <a:cubicBezTo>
                  <a:pt x="266983" y="181186"/>
                  <a:pt x="267489" y="181186"/>
                  <a:pt x="267742" y="181186"/>
                </a:cubicBezTo>
                <a:cubicBezTo>
                  <a:pt x="267742" y="181186"/>
                  <a:pt x="271032" y="180680"/>
                  <a:pt x="269513" y="178658"/>
                </a:cubicBezTo>
                <a:close/>
                <a:moveTo>
                  <a:pt x="274068" y="175624"/>
                </a:moveTo>
                <a:cubicBezTo>
                  <a:pt x="272550" y="176382"/>
                  <a:pt x="271032" y="177394"/>
                  <a:pt x="269766" y="178658"/>
                </a:cubicBezTo>
                <a:cubicBezTo>
                  <a:pt x="270525" y="178658"/>
                  <a:pt x="273815" y="178910"/>
                  <a:pt x="274068" y="177141"/>
                </a:cubicBezTo>
                <a:close/>
                <a:moveTo>
                  <a:pt x="295072" y="170567"/>
                </a:moveTo>
                <a:cubicBezTo>
                  <a:pt x="292288" y="173348"/>
                  <a:pt x="295831" y="174360"/>
                  <a:pt x="295831" y="174360"/>
                </a:cubicBezTo>
                <a:cubicBezTo>
                  <a:pt x="296843" y="175371"/>
                  <a:pt x="299627" y="173854"/>
                  <a:pt x="299627" y="173854"/>
                </a:cubicBezTo>
                <a:cubicBezTo>
                  <a:pt x="300639" y="174865"/>
                  <a:pt x="296590" y="176635"/>
                  <a:pt x="296590" y="176635"/>
                </a:cubicBezTo>
                <a:cubicBezTo>
                  <a:pt x="294312" y="176888"/>
                  <a:pt x="292541" y="177899"/>
                  <a:pt x="292541" y="177899"/>
                </a:cubicBezTo>
                <a:cubicBezTo>
                  <a:pt x="291529" y="176382"/>
                  <a:pt x="290517" y="177646"/>
                  <a:pt x="290517" y="177646"/>
                </a:cubicBezTo>
                <a:cubicBezTo>
                  <a:pt x="289758" y="178658"/>
                  <a:pt x="291782" y="179163"/>
                  <a:pt x="291782" y="179163"/>
                </a:cubicBezTo>
                <a:cubicBezTo>
                  <a:pt x="293300" y="179416"/>
                  <a:pt x="292794" y="180427"/>
                  <a:pt x="292288" y="180933"/>
                </a:cubicBezTo>
                <a:cubicBezTo>
                  <a:pt x="291782" y="181439"/>
                  <a:pt x="289504" y="180933"/>
                  <a:pt x="289504" y="180933"/>
                </a:cubicBezTo>
                <a:cubicBezTo>
                  <a:pt x="288492" y="181439"/>
                  <a:pt x="289251" y="183967"/>
                  <a:pt x="289251" y="183967"/>
                </a:cubicBezTo>
                <a:lnTo>
                  <a:pt x="290264" y="183967"/>
                </a:lnTo>
                <a:cubicBezTo>
                  <a:pt x="293806" y="184978"/>
                  <a:pt x="293806" y="182450"/>
                  <a:pt x="293806" y="182450"/>
                </a:cubicBezTo>
                <a:cubicBezTo>
                  <a:pt x="294819" y="182450"/>
                  <a:pt x="295325" y="180680"/>
                  <a:pt x="295325" y="180680"/>
                </a:cubicBezTo>
                <a:cubicBezTo>
                  <a:pt x="296084" y="181439"/>
                  <a:pt x="298108" y="180175"/>
                  <a:pt x="298108" y="180175"/>
                </a:cubicBezTo>
                <a:cubicBezTo>
                  <a:pt x="298361" y="180933"/>
                  <a:pt x="299374" y="181944"/>
                  <a:pt x="299374" y="181944"/>
                </a:cubicBezTo>
                <a:cubicBezTo>
                  <a:pt x="300892" y="182450"/>
                  <a:pt x="301145" y="183208"/>
                  <a:pt x="301145" y="183208"/>
                </a:cubicBezTo>
                <a:cubicBezTo>
                  <a:pt x="299627" y="183461"/>
                  <a:pt x="301145" y="183967"/>
                  <a:pt x="301145" y="183967"/>
                </a:cubicBezTo>
                <a:cubicBezTo>
                  <a:pt x="303169" y="183208"/>
                  <a:pt x="301651" y="181944"/>
                  <a:pt x="301651" y="181944"/>
                </a:cubicBezTo>
                <a:cubicBezTo>
                  <a:pt x="297602" y="180175"/>
                  <a:pt x="299374" y="179669"/>
                  <a:pt x="299374" y="179669"/>
                </a:cubicBezTo>
                <a:cubicBezTo>
                  <a:pt x="300133" y="180933"/>
                  <a:pt x="302916" y="181439"/>
                  <a:pt x="302916" y="181439"/>
                </a:cubicBezTo>
                <a:cubicBezTo>
                  <a:pt x="303169" y="183714"/>
                  <a:pt x="304182" y="183967"/>
                  <a:pt x="304182" y="183967"/>
                </a:cubicBezTo>
                <a:cubicBezTo>
                  <a:pt x="305447" y="184473"/>
                  <a:pt x="305700" y="183461"/>
                  <a:pt x="305700" y="183461"/>
                </a:cubicBezTo>
                <a:cubicBezTo>
                  <a:pt x="304435" y="183208"/>
                  <a:pt x="304435" y="182197"/>
                  <a:pt x="304435" y="182197"/>
                </a:cubicBezTo>
                <a:cubicBezTo>
                  <a:pt x="303928" y="181186"/>
                  <a:pt x="305447" y="181692"/>
                  <a:pt x="305447" y="181692"/>
                </a:cubicBezTo>
                <a:cubicBezTo>
                  <a:pt x="306965" y="183714"/>
                  <a:pt x="309749" y="183461"/>
                  <a:pt x="309749" y="183461"/>
                </a:cubicBezTo>
                <a:cubicBezTo>
                  <a:pt x="311773" y="183461"/>
                  <a:pt x="311267" y="186748"/>
                  <a:pt x="311267" y="186748"/>
                </a:cubicBezTo>
                <a:cubicBezTo>
                  <a:pt x="308990" y="188012"/>
                  <a:pt x="305194" y="185737"/>
                  <a:pt x="305194" y="185737"/>
                </a:cubicBezTo>
                <a:cubicBezTo>
                  <a:pt x="305447" y="187001"/>
                  <a:pt x="303928" y="187001"/>
                  <a:pt x="303928" y="187001"/>
                </a:cubicBezTo>
                <a:cubicBezTo>
                  <a:pt x="302410" y="185231"/>
                  <a:pt x="300133" y="185989"/>
                  <a:pt x="300133" y="185989"/>
                </a:cubicBezTo>
                <a:cubicBezTo>
                  <a:pt x="300639" y="185231"/>
                  <a:pt x="299627" y="183967"/>
                  <a:pt x="299627" y="183967"/>
                </a:cubicBezTo>
                <a:cubicBezTo>
                  <a:pt x="298361" y="183461"/>
                  <a:pt x="296084" y="184220"/>
                  <a:pt x="296084" y="184220"/>
                </a:cubicBezTo>
                <a:cubicBezTo>
                  <a:pt x="294312" y="184978"/>
                  <a:pt x="291276" y="184978"/>
                  <a:pt x="291276" y="184978"/>
                </a:cubicBezTo>
                <a:cubicBezTo>
                  <a:pt x="289504" y="184978"/>
                  <a:pt x="288492" y="188012"/>
                  <a:pt x="288492" y="188012"/>
                </a:cubicBezTo>
                <a:cubicBezTo>
                  <a:pt x="285203" y="189529"/>
                  <a:pt x="284950" y="192563"/>
                  <a:pt x="284950" y="192563"/>
                </a:cubicBezTo>
                <a:cubicBezTo>
                  <a:pt x="284950" y="194585"/>
                  <a:pt x="284443" y="196355"/>
                  <a:pt x="284443" y="196355"/>
                </a:cubicBezTo>
                <a:cubicBezTo>
                  <a:pt x="283178" y="198125"/>
                  <a:pt x="286721" y="200147"/>
                  <a:pt x="286721" y="200147"/>
                </a:cubicBezTo>
                <a:cubicBezTo>
                  <a:pt x="288745" y="204193"/>
                  <a:pt x="291276" y="202423"/>
                  <a:pt x="291276" y="202423"/>
                </a:cubicBezTo>
                <a:cubicBezTo>
                  <a:pt x="293300" y="203181"/>
                  <a:pt x="297855" y="201664"/>
                  <a:pt x="297855" y="201664"/>
                </a:cubicBezTo>
                <a:cubicBezTo>
                  <a:pt x="298361" y="203181"/>
                  <a:pt x="300639" y="202676"/>
                  <a:pt x="300639" y="202676"/>
                </a:cubicBezTo>
                <a:cubicBezTo>
                  <a:pt x="301651" y="203181"/>
                  <a:pt x="301145" y="204951"/>
                  <a:pt x="301145" y="204951"/>
                </a:cubicBezTo>
                <a:cubicBezTo>
                  <a:pt x="300133" y="206974"/>
                  <a:pt x="302157" y="208743"/>
                  <a:pt x="302157" y="208743"/>
                </a:cubicBezTo>
                <a:cubicBezTo>
                  <a:pt x="305700" y="212789"/>
                  <a:pt x="303422" y="213800"/>
                  <a:pt x="303422" y="213800"/>
                </a:cubicBezTo>
                <a:cubicBezTo>
                  <a:pt x="301145" y="216075"/>
                  <a:pt x="302663" y="218098"/>
                  <a:pt x="302663" y="218098"/>
                </a:cubicBezTo>
                <a:cubicBezTo>
                  <a:pt x="304435" y="221890"/>
                  <a:pt x="304435" y="224924"/>
                  <a:pt x="304435" y="224924"/>
                </a:cubicBezTo>
                <a:cubicBezTo>
                  <a:pt x="310002" y="225682"/>
                  <a:pt x="312279" y="221384"/>
                  <a:pt x="312279" y="221384"/>
                </a:cubicBezTo>
                <a:cubicBezTo>
                  <a:pt x="314051" y="221384"/>
                  <a:pt x="314051" y="219615"/>
                  <a:pt x="314051" y="219615"/>
                </a:cubicBezTo>
                <a:cubicBezTo>
                  <a:pt x="314051" y="217845"/>
                  <a:pt x="315316" y="216834"/>
                  <a:pt x="315316" y="216834"/>
                </a:cubicBezTo>
                <a:cubicBezTo>
                  <a:pt x="318099" y="215064"/>
                  <a:pt x="317593" y="211272"/>
                  <a:pt x="317593" y="211272"/>
                </a:cubicBezTo>
                <a:cubicBezTo>
                  <a:pt x="317087" y="209249"/>
                  <a:pt x="318099" y="207226"/>
                  <a:pt x="318099" y="207226"/>
                </a:cubicBezTo>
                <a:cubicBezTo>
                  <a:pt x="321136" y="203434"/>
                  <a:pt x="321136" y="197872"/>
                  <a:pt x="321136" y="197872"/>
                </a:cubicBezTo>
                <a:cubicBezTo>
                  <a:pt x="319618" y="198631"/>
                  <a:pt x="318859" y="198125"/>
                  <a:pt x="318859" y="198125"/>
                </a:cubicBezTo>
                <a:cubicBezTo>
                  <a:pt x="315822" y="195091"/>
                  <a:pt x="312026" y="188518"/>
                  <a:pt x="312026" y="188518"/>
                </a:cubicBezTo>
                <a:cubicBezTo>
                  <a:pt x="315569" y="190035"/>
                  <a:pt x="318606" y="197114"/>
                  <a:pt x="318606" y="197114"/>
                </a:cubicBezTo>
                <a:cubicBezTo>
                  <a:pt x="320630" y="196102"/>
                  <a:pt x="321136" y="194080"/>
                  <a:pt x="321136" y="194080"/>
                </a:cubicBezTo>
                <a:cubicBezTo>
                  <a:pt x="323161" y="192310"/>
                  <a:pt x="320883" y="189782"/>
                  <a:pt x="320377" y="189276"/>
                </a:cubicBezTo>
                <a:cubicBezTo>
                  <a:pt x="321136" y="189529"/>
                  <a:pt x="321895" y="189276"/>
                  <a:pt x="322401" y="189023"/>
                </a:cubicBezTo>
                <a:cubicBezTo>
                  <a:pt x="317087" y="178910"/>
                  <a:pt x="306965" y="171831"/>
                  <a:pt x="295072" y="170567"/>
                </a:cubicBezTo>
                <a:close/>
                <a:moveTo>
                  <a:pt x="292035" y="167028"/>
                </a:moveTo>
                <a:cubicBezTo>
                  <a:pt x="294566" y="167028"/>
                  <a:pt x="297096" y="167281"/>
                  <a:pt x="299374" y="167786"/>
                </a:cubicBezTo>
                <a:cubicBezTo>
                  <a:pt x="299627" y="167786"/>
                  <a:pt x="299880" y="167786"/>
                  <a:pt x="300133" y="167786"/>
                </a:cubicBezTo>
                <a:cubicBezTo>
                  <a:pt x="301145" y="168039"/>
                  <a:pt x="302157" y="168292"/>
                  <a:pt x="303169" y="168545"/>
                </a:cubicBezTo>
                <a:cubicBezTo>
                  <a:pt x="303169" y="168545"/>
                  <a:pt x="303422" y="168798"/>
                  <a:pt x="303675" y="168798"/>
                </a:cubicBezTo>
                <a:cubicBezTo>
                  <a:pt x="304688" y="169050"/>
                  <a:pt x="305700" y="169556"/>
                  <a:pt x="306712" y="169809"/>
                </a:cubicBezTo>
                <a:cubicBezTo>
                  <a:pt x="306712" y="169809"/>
                  <a:pt x="306965" y="170062"/>
                  <a:pt x="306965" y="170062"/>
                </a:cubicBezTo>
                <a:cubicBezTo>
                  <a:pt x="320630" y="175877"/>
                  <a:pt x="330246" y="189276"/>
                  <a:pt x="330246" y="205204"/>
                </a:cubicBezTo>
                <a:cubicBezTo>
                  <a:pt x="330246" y="226188"/>
                  <a:pt x="313038" y="243380"/>
                  <a:pt x="292035" y="243380"/>
                </a:cubicBezTo>
                <a:cubicBezTo>
                  <a:pt x="287986" y="243380"/>
                  <a:pt x="284190" y="242874"/>
                  <a:pt x="280648" y="241610"/>
                </a:cubicBezTo>
                <a:cubicBezTo>
                  <a:pt x="264958" y="236807"/>
                  <a:pt x="253824" y="222396"/>
                  <a:pt x="253824" y="205204"/>
                </a:cubicBezTo>
                <a:cubicBezTo>
                  <a:pt x="253824" y="199895"/>
                  <a:pt x="254836" y="194838"/>
                  <a:pt x="256861" y="190287"/>
                </a:cubicBezTo>
                <a:cubicBezTo>
                  <a:pt x="257367" y="189023"/>
                  <a:pt x="257873" y="188012"/>
                  <a:pt x="258379" y="187001"/>
                </a:cubicBezTo>
                <a:cubicBezTo>
                  <a:pt x="258885" y="185737"/>
                  <a:pt x="259644" y="184725"/>
                  <a:pt x="260403" y="183714"/>
                </a:cubicBezTo>
                <a:cubicBezTo>
                  <a:pt x="264452" y="177646"/>
                  <a:pt x="270272" y="172843"/>
                  <a:pt x="277105" y="170062"/>
                </a:cubicBezTo>
                <a:cubicBezTo>
                  <a:pt x="277105" y="170062"/>
                  <a:pt x="277358" y="169809"/>
                  <a:pt x="277358" y="169809"/>
                </a:cubicBezTo>
                <a:cubicBezTo>
                  <a:pt x="278370" y="169556"/>
                  <a:pt x="279382" y="169050"/>
                  <a:pt x="280395" y="168798"/>
                </a:cubicBezTo>
                <a:cubicBezTo>
                  <a:pt x="280648" y="168798"/>
                  <a:pt x="280901" y="168545"/>
                  <a:pt x="281154" y="168545"/>
                </a:cubicBezTo>
                <a:cubicBezTo>
                  <a:pt x="281913" y="168292"/>
                  <a:pt x="282925" y="168039"/>
                  <a:pt x="283937" y="167786"/>
                </a:cubicBezTo>
                <a:cubicBezTo>
                  <a:pt x="284190" y="167786"/>
                  <a:pt x="284443" y="167786"/>
                  <a:pt x="284696" y="167786"/>
                </a:cubicBezTo>
                <a:cubicBezTo>
                  <a:pt x="287227" y="167281"/>
                  <a:pt x="289504" y="167028"/>
                  <a:pt x="292035" y="167028"/>
                </a:cubicBezTo>
                <a:close/>
                <a:moveTo>
                  <a:pt x="605098" y="0"/>
                </a:moveTo>
                <a:lnTo>
                  <a:pt x="592192" y="217322"/>
                </a:lnTo>
                <a:lnTo>
                  <a:pt x="525133" y="178659"/>
                </a:lnTo>
                <a:lnTo>
                  <a:pt x="359888" y="464462"/>
                </a:lnTo>
                <a:cubicBezTo>
                  <a:pt x="354826" y="458397"/>
                  <a:pt x="348753" y="453090"/>
                  <a:pt x="341162" y="449805"/>
                </a:cubicBezTo>
                <a:cubicBezTo>
                  <a:pt x="339896" y="449300"/>
                  <a:pt x="338378" y="448794"/>
                  <a:pt x="336353" y="448289"/>
                </a:cubicBezTo>
                <a:cubicBezTo>
                  <a:pt x="335088" y="447784"/>
                  <a:pt x="333823" y="447531"/>
                  <a:pt x="331545" y="447026"/>
                </a:cubicBezTo>
                <a:cubicBezTo>
                  <a:pt x="325725" y="445762"/>
                  <a:pt x="320158" y="445509"/>
                  <a:pt x="312060" y="447278"/>
                </a:cubicBezTo>
                <a:cubicBezTo>
                  <a:pt x="310795" y="447531"/>
                  <a:pt x="309530" y="447784"/>
                  <a:pt x="307505" y="448542"/>
                </a:cubicBezTo>
                <a:cubicBezTo>
                  <a:pt x="306240" y="448794"/>
                  <a:pt x="304975" y="449300"/>
                  <a:pt x="303203" y="450058"/>
                </a:cubicBezTo>
                <a:cubicBezTo>
                  <a:pt x="301685" y="450563"/>
                  <a:pt x="300420" y="451827"/>
                  <a:pt x="299154" y="452585"/>
                </a:cubicBezTo>
                <a:lnTo>
                  <a:pt x="279922" y="267103"/>
                </a:lnTo>
                <a:lnTo>
                  <a:pt x="196414" y="425041"/>
                </a:lnTo>
                <a:cubicBezTo>
                  <a:pt x="191606" y="419481"/>
                  <a:pt x="185786" y="414680"/>
                  <a:pt x="178700" y="411648"/>
                </a:cubicBezTo>
                <a:cubicBezTo>
                  <a:pt x="177435" y="411142"/>
                  <a:pt x="176170" y="410637"/>
                  <a:pt x="174145" y="410131"/>
                </a:cubicBezTo>
                <a:cubicBezTo>
                  <a:pt x="172880" y="409626"/>
                  <a:pt x="171362" y="409373"/>
                  <a:pt x="169337" y="408868"/>
                </a:cubicBezTo>
                <a:cubicBezTo>
                  <a:pt x="167566" y="408615"/>
                  <a:pt x="165794" y="408363"/>
                  <a:pt x="164276" y="408363"/>
                </a:cubicBezTo>
                <a:lnTo>
                  <a:pt x="254870" y="236779"/>
                </a:lnTo>
                <a:cubicBezTo>
                  <a:pt x="260943" y="243602"/>
                  <a:pt x="268535" y="248909"/>
                  <a:pt x="277645" y="251689"/>
                </a:cubicBezTo>
                <a:cubicBezTo>
                  <a:pt x="282200" y="253205"/>
                  <a:pt x="287261" y="253963"/>
                  <a:pt x="292069" y="253963"/>
                </a:cubicBezTo>
                <a:cubicBezTo>
                  <a:pt x="300167" y="253963"/>
                  <a:pt x="307758" y="251689"/>
                  <a:pt x="314591" y="248151"/>
                </a:cubicBezTo>
                <a:lnTo>
                  <a:pt x="333823" y="436665"/>
                </a:lnTo>
                <a:lnTo>
                  <a:pt x="493754" y="160464"/>
                </a:lnTo>
                <a:lnTo>
                  <a:pt x="423404" y="120032"/>
                </a:lnTo>
                <a:close/>
              </a:path>
            </a:pathLst>
          </a:custGeom>
          <a:solidFill>
            <a:srgbClr val="5E744E"/>
          </a:solidFill>
          <a:ln>
            <a:noFill/>
          </a:ln>
        </p:spPr>
      </p:sp>
      <p:grpSp>
        <p:nvGrpSpPr>
          <p:cNvPr id="3" name="组合 2"/>
          <p:cNvGrpSpPr/>
          <p:nvPr/>
        </p:nvGrpSpPr>
        <p:grpSpPr>
          <a:xfrm>
            <a:off x="3253706" y="2096254"/>
            <a:ext cx="1304049" cy="1304049"/>
            <a:chOff x="3358142" y="2719582"/>
            <a:chExt cx="1304049" cy="1304049"/>
          </a:xfrm>
        </p:grpSpPr>
        <p:sp>
          <p:nvSpPr>
            <p:cNvPr id="26" name="椭圆 25"/>
            <p:cNvSpPr/>
            <p:nvPr/>
          </p:nvSpPr>
          <p:spPr>
            <a:xfrm>
              <a:off x="3358142" y="2719582"/>
              <a:ext cx="1304049" cy="1304049"/>
            </a:xfrm>
            <a:prstGeom prst="ellipse">
              <a:avLst/>
            </a:prstGeom>
            <a:solidFill>
              <a:srgbClr val="E9C6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wedding-planning_84466"/>
            <p:cNvSpPr>
              <a:spLocks noChangeAspect="1"/>
            </p:cNvSpPr>
            <p:nvPr/>
          </p:nvSpPr>
          <p:spPr bwMode="auto">
            <a:xfrm>
              <a:off x="3702527" y="3057570"/>
              <a:ext cx="604750" cy="582317"/>
            </a:xfrm>
            <a:custGeom>
              <a:avLst/>
              <a:gdLst>
                <a:gd name="connsiteX0" fmla="*/ 351185 w 606862"/>
                <a:gd name="connsiteY0" fmla="*/ 410338 h 584352"/>
                <a:gd name="connsiteX1" fmla="*/ 518180 w 606862"/>
                <a:gd name="connsiteY1" fmla="*/ 410338 h 584352"/>
                <a:gd name="connsiteX2" fmla="*/ 531216 w 606862"/>
                <a:gd name="connsiteY2" fmla="*/ 423358 h 584352"/>
                <a:gd name="connsiteX3" fmla="*/ 518180 w 606862"/>
                <a:gd name="connsiteY3" fmla="*/ 436377 h 584352"/>
                <a:gd name="connsiteX4" fmla="*/ 351185 w 606862"/>
                <a:gd name="connsiteY4" fmla="*/ 436377 h 584352"/>
                <a:gd name="connsiteX5" fmla="*/ 338149 w 606862"/>
                <a:gd name="connsiteY5" fmla="*/ 423358 h 584352"/>
                <a:gd name="connsiteX6" fmla="*/ 351185 w 606862"/>
                <a:gd name="connsiteY6" fmla="*/ 410338 h 584352"/>
                <a:gd name="connsiteX7" fmla="*/ 311358 w 606862"/>
                <a:gd name="connsiteY7" fmla="*/ 363253 h 584352"/>
                <a:gd name="connsiteX8" fmla="*/ 320698 w 606862"/>
                <a:gd name="connsiteY8" fmla="*/ 366603 h 584352"/>
                <a:gd name="connsiteX9" fmla="*/ 321610 w 606862"/>
                <a:gd name="connsiteY9" fmla="*/ 384948 h 584352"/>
                <a:gd name="connsiteX10" fmla="*/ 249890 w 606862"/>
                <a:gd name="connsiteY10" fmla="*/ 463273 h 584352"/>
                <a:gd name="connsiteX11" fmla="*/ 240371 w 606862"/>
                <a:gd name="connsiteY11" fmla="*/ 467567 h 584352"/>
                <a:gd name="connsiteX12" fmla="*/ 230852 w 606862"/>
                <a:gd name="connsiteY12" fmla="*/ 463404 h 584352"/>
                <a:gd name="connsiteX13" fmla="*/ 201903 w 606862"/>
                <a:gd name="connsiteY13" fmla="*/ 432828 h 584352"/>
                <a:gd name="connsiteX14" fmla="*/ 202425 w 606862"/>
                <a:gd name="connsiteY14" fmla="*/ 414353 h 584352"/>
                <a:gd name="connsiteX15" fmla="*/ 220811 w 606862"/>
                <a:gd name="connsiteY15" fmla="*/ 414873 h 584352"/>
                <a:gd name="connsiteX16" fmla="*/ 240110 w 606862"/>
                <a:gd name="connsiteY16" fmla="*/ 435430 h 584352"/>
                <a:gd name="connsiteX17" fmla="*/ 302311 w 606862"/>
                <a:gd name="connsiteY17" fmla="*/ 367514 h 584352"/>
                <a:gd name="connsiteX18" fmla="*/ 311358 w 606862"/>
                <a:gd name="connsiteY18" fmla="*/ 363253 h 584352"/>
                <a:gd name="connsiteX19" fmla="*/ 26073 w 606862"/>
                <a:gd name="connsiteY19" fmla="*/ 297839 h 584352"/>
                <a:gd name="connsiteX20" fmla="*/ 26073 w 606862"/>
                <a:gd name="connsiteY20" fmla="*/ 505466 h 584352"/>
                <a:gd name="connsiteX21" fmla="*/ 79003 w 606862"/>
                <a:gd name="connsiteY21" fmla="*/ 558317 h 584352"/>
                <a:gd name="connsiteX22" fmla="*/ 132062 w 606862"/>
                <a:gd name="connsiteY22" fmla="*/ 505466 h 584352"/>
                <a:gd name="connsiteX23" fmla="*/ 132062 w 606862"/>
                <a:gd name="connsiteY23" fmla="*/ 297839 h 584352"/>
                <a:gd name="connsiteX24" fmla="*/ 351185 w 606862"/>
                <a:gd name="connsiteY24" fmla="*/ 267372 h 584352"/>
                <a:gd name="connsiteX25" fmla="*/ 518180 w 606862"/>
                <a:gd name="connsiteY25" fmla="*/ 267372 h 584352"/>
                <a:gd name="connsiteX26" fmla="*/ 531216 w 606862"/>
                <a:gd name="connsiteY26" fmla="*/ 280391 h 584352"/>
                <a:gd name="connsiteX27" fmla="*/ 518180 w 606862"/>
                <a:gd name="connsiteY27" fmla="*/ 293411 h 584352"/>
                <a:gd name="connsiteX28" fmla="*/ 351185 w 606862"/>
                <a:gd name="connsiteY28" fmla="*/ 293411 h 584352"/>
                <a:gd name="connsiteX29" fmla="*/ 338149 w 606862"/>
                <a:gd name="connsiteY29" fmla="*/ 280391 h 584352"/>
                <a:gd name="connsiteX30" fmla="*/ 351185 w 606862"/>
                <a:gd name="connsiteY30" fmla="*/ 267372 h 584352"/>
                <a:gd name="connsiteX31" fmla="*/ 311358 w 606862"/>
                <a:gd name="connsiteY31" fmla="*/ 213942 h 584352"/>
                <a:gd name="connsiteX32" fmla="*/ 320698 w 606862"/>
                <a:gd name="connsiteY32" fmla="*/ 217360 h 584352"/>
                <a:gd name="connsiteX33" fmla="*/ 321610 w 606862"/>
                <a:gd name="connsiteY33" fmla="*/ 235715 h 584352"/>
                <a:gd name="connsiteX34" fmla="*/ 249890 w 606862"/>
                <a:gd name="connsiteY34" fmla="*/ 314084 h 584352"/>
                <a:gd name="connsiteX35" fmla="*/ 240371 w 606862"/>
                <a:gd name="connsiteY35" fmla="*/ 318250 h 584352"/>
                <a:gd name="connsiteX36" fmla="*/ 230852 w 606862"/>
                <a:gd name="connsiteY36" fmla="*/ 314214 h 584352"/>
                <a:gd name="connsiteX37" fmla="*/ 201903 w 606862"/>
                <a:gd name="connsiteY37" fmla="*/ 283492 h 584352"/>
                <a:gd name="connsiteX38" fmla="*/ 202425 w 606862"/>
                <a:gd name="connsiteY38" fmla="*/ 265136 h 584352"/>
                <a:gd name="connsiteX39" fmla="*/ 220811 w 606862"/>
                <a:gd name="connsiteY39" fmla="*/ 265657 h 584352"/>
                <a:gd name="connsiteX40" fmla="*/ 240110 w 606862"/>
                <a:gd name="connsiteY40" fmla="*/ 286095 h 584352"/>
                <a:gd name="connsiteX41" fmla="*/ 302311 w 606862"/>
                <a:gd name="connsiteY41" fmla="*/ 218141 h 584352"/>
                <a:gd name="connsiteX42" fmla="*/ 311358 w 606862"/>
                <a:gd name="connsiteY42" fmla="*/ 213942 h 584352"/>
                <a:gd name="connsiteX43" fmla="*/ 351185 w 606862"/>
                <a:gd name="connsiteY43" fmla="*/ 124336 h 584352"/>
                <a:gd name="connsiteX44" fmla="*/ 518180 w 606862"/>
                <a:gd name="connsiteY44" fmla="*/ 124336 h 584352"/>
                <a:gd name="connsiteX45" fmla="*/ 531216 w 606862"/>
                <a:gd name="connsiteY45" fmla="*/ 137356 h 584352"/>
                <a:gd name="connsiteX46" fmla="*/ 518180 w 606862"/>
                <a:gd name="connsiteY46" fmla="*/ 150375 h 584352"/>
                <a:gd name="connsiteX47" fmla="*/ 351185 w 606862"/>
                <a:gd name="connsiteY47" fmla="*/ 150375 h 584352"/>
                <a:gd name="connsiteX48" fmla="*/ 338149 w 606862"/>
                <a:gd name="connsiteY48" fmla="*/ 137356 h 584352"/>
                <a:gd name="connsiteX49" fmla="*/ 351185 w 606862"/>
                <a:gd name="connsiteY49" fmla="*/ 124336 h 584352"/>
                <a:gd name="connsiteX50" fmla="*/ 311358 w 606862"/>
                <a:gd name="connsiteY50" fmla="*/ 64761 h 584352"/>
                <a:gd name="connsiteX51" fmla="*/ 320698 w 606862"/>
                <a:gd name="connsiteY51" fmla="*/ 68111 h 584352"/>
                <a:gd name="connsiteX52" fmla="*/ 321610 w 606862"/>
                <a:gd name="connsiteY52" fmla="*/ 86586 h 584352"/>
                <a:gd name="connsiteX53" fmla="*/ 249890 w 606862"/>
                <a:gd name="connsiteY53" fmla="*/ 164781 h 584352"/>
                <a:gd name="connsiteX54" fmla="*/ 240371 w 606862"/>
                <a:gd name="connsiteY54" fmla="*/ 169075 h 584352"/>
                <a:gd name="connsiteX55" fmla="*/ 230852 w 606862"/>
                <a:gd name="connsiteY55" fmla="*/ 165042 h 584352"/>
                <a:gd name="connsiteX56" fmla="*/ 201903 w 606862"/>
                <a:gd name="connsiteY56" fmla="*/ 134336 h 584352"/>
                <a:gd name="connsiteX57" fmla="*/ 202425 w 606862"/>
                <a:gd name="connsiteY57" fmla="*/ 115991 h 584352"/>
                <a:gd name="connsiteX58" fmla="*/ 220811 w 606862"/>
                <a:gd name="connsiteY58" fmla="*/ 116511 h 584352"/>
                <a:gd name="connsiteX59" fmla="*/ 240110 w 606862"/>
                <a:gd name="connsiteY59" fmla="*/ 136938 h 584352"/>
                <a:gd name="connsiteX60" fmla="*/ 302311 w 606862"/>
                <a:gd name="connsiteY60" fmla="*/ 69022 h 584352"/>
                <a:gd name="connsiteX61" fmla="*/ 311358 w 606862"/>
                <a:gd name="connsiteY61" fmla="*/ 64761 h 584352"/>
                <a:gd name="connsiteX62" fmla="*/ 158136 w 606862"/>
                <a:gd name="connsiteY62" fmla="*/ 26035 h 584352"/>
                <a:gd name="connsiteX63" fmla="*/ 158136 w 606862"/>
                <a:gd name="connsiteY63" fmla="*/ 505466 h 584352"/>
                <a:gd name="connsiteX64" fmla="*/ 137668 w 606862"/>
                <a:gd name="connsiteY64" fmla="*/ 558317 h 584352"/>
                <a:gd name="connsiteX65" fmla="*/ 527859 w 606862"/>
                <a:gd name="connsiteY65" fmla="*/ 558317 h 584352"/>
                <a:gd name="connsiteX66" fmla="*/ 580789 w 606862"/>
                <a:gd name="connsiteY66" fmla="*/ 505466 h 584352"/>
                <a:gd name="connsiteX67" fmla="*/ 580789 w 606862"/>
                <a:gd name="connsiteY67" fmla="*/ 26035 h 584352"/>
                <a:gd name="connsiteX68" fmla="*/ 145099 w 606862"/>
                <a:gd name="connsiteY68" fmla="*/ 0 h 584352"/>
                <a:gd name="connsiteX69" fmla="*/ 593825 w 606862"/>
                <a:gd name="connsiteY69" fmla="*/ 0 h 584352"/>
                <a:gd name="connsiteX70" fmla="*/ 606862 w 606862"/>
                <a:gd name="connsiteY70" fmla="*/ 13017 h 584352"/>
                <a:gd name="connsiteX71" fmla="*/ 606862 w 606862"/>
                <a:gd name="connsiteY71" fmla="*/ 505466 h 584352"/>
                <a:gd name="connsiteX72" fmla="*/ 527859 w 606862"/>
                <a:gd name="connsiteY72" fmla="*/ 584352 h 584352"/>
                <a:gd name="connsiteX73" fmla="*/ 79003 w 606862"/>
                <a:gd name="connsiteY73" fmla="*/ 584352 h 584352"/>
                <a:gd name="connsiteX74" fmla="*/ 0 w 606862"/>
                <a:gd name="connsiteY74" fmla="*/ 505466 h 584352"/>
                <a:gd name="connsiteX75" fmla="*/ 0 w 606862"/>
                <a:gd name="connsiteY75" fmla="*/ 284821 h 584352"/>
                <a:gd name="connsiteX76" fmla="*/ 13037 w 606862"/>
                <a:gd name="connsiteY76" fmla="*/ 271804 h 584352"/>
                <a:gd name="connsiteX77" fmla="*/ 132062 w 606862"/>
                <a:gd name="connsiteY77" fmla="*/ 271804 h 584352"/>
                <a:gd name="connsiteX78" fmla="*/ 132062 w 606862"/>
                <a:gd name="connsiteY78" fmla="*/ 13017 h 584352"/>
                <a:gd name="connsiteX79" fmla="*/ 145099 w 606862"/>
                <a:gd name="connsiteY79" fmla="*/ 0 h 58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06862" h="584352">
                  <a:moveTo>
                    <a:pt x="351185" y="410338"/>
                  </a:moveTo>
                  <a:lnTo>
                    <a:pt x="518180" y="410338"/>
                  </a:lnTo>
                  <a:cubicBezTo>
                    <a:pt x="525480" y="410338"/>
                    <a:pt x="531216" y="416197"/>
                    <a:pt x="531216" y="423358"/>
                  </a:cubicBezTo>
                  <a:cubicBezTo>
                    <a:pt x="531216" y="430518"/>
                    <a:pt x="525480" y="436377"/>
                    <a:pt x="518180" y="436377"/>
                  </a:cubicBezTo>
                  <a:lnTo>
                    <a:pt x="351185" y="436377"/>
                  </a:lnTo>
                  <a:cubicBezTo>
                    <a:pt x="343885" y="436377"/>
                    <a:pt x="338149" y="430518"/>
                    <a:pt x="338149" y="423358"/>
                  </a:cubicBezTo>
                  <a:cubicBezTo>
                    <a:pt x="338149" y="416197"/>
                    <a:pt x="343885" y="410338"/>
                    <a:pt x="351185" y="410338"/>
                  </a:cubicBezTo>
                  <a:close/>
                  <a:moveTo>
                    <a:pt x="311358" y="363253"/>
                  </a:moveTo>
                  <a:cubicBezTo>
                    <a:pt x="314699" y="363090"/>
                    <a:pt x="318090" y="364196"/>
                    <a:pt x="320698" y="366603"/>
                  </a:cubicBezTo>
                  <a:cubicBezTo>
                    <a:pt x="326044" y="371417"/>
                    <a:pt x="326435" y="379744"/>
                    <a:pt x="321610" y="384948"/>
                  </a:cubicBezTo>
                  <a:lnTo>
                    <a:pt x="249890" y="463273"/>
                  </a:lnTo>
                  <a:cubicBezTo>
                    <a:pt x="247543" y="466006"/>
                    <a:pt x="244022" y="467437"/>
                    <a:pt x="240371" y="467567"/>
                  </a:cubicBezTo>
                  <a:cubicBezTo>
                    <a:pt x="236720" y="467567"/>
                    <a:pt x="233330" y="466006"/>
                    <a:pt x="230852" y="463404"/>
                  </a:cubicBezTo>
                  <a:lnTo>
                    <a:pt x="201903" y="432828"/>
                  </a:lnTo>
                  <a:cubicBezTo>
                    <a:pt x="196948" y="427624"/>
                    <a:pt x="197079" y="419297"/>
                    <a:pt x="202425" y="414353"/>
                  </a:cubicBezTo>
                  <a:cubicBezTo>
                    <a:pt x="207641" y="409409"/>
                    <a:pt x="215856" y="409669"/>
                    <a:pt x="220811" y="414873"/>
                  </a:cubicBezTo>
                  <a:lnTo>
                    <a:pt x="240110" y="435430"/>
                  </a:lnTo>
                  <a:lnTo>
                    <a:pt x="302311" y="367514"/>
                  </a:lnTo>
                  <a:cubicBezTo>
                    <a:pt x="304724" y="364847"/>
                    <a:pt x="308016" y="363415"/>
                    <a:pt x="311358" y="363253"/>
                  </a:cubicBezTo>
                  <a:close/>
                  <a:moveTo>
                    <a:pt x="26073" y="297839"/>
                  </a:moveTo>
                  <a:lnTo>
                    <a:pt x="26073" y="505466"/>
                  </a:lnTo>
                  <a:cubicBezTo>
                    <a:pt x="26073" y="534625"/>
                    <a:pt x="49800" y="558317"/>
                    <a:pt x="79003" y="558317"/>
                  </a:cubicBezTo>
                  <a:cubicBezTo>
                    <a:pt x="108205" y="558317"/>
                    <a:pt x="132062" y="534625"/>
                    <a:pt x="132062" y="505466"/>
                  </a:cubicBezTo>
                  <a:lnTo>
                    <a:pt x="132062" y="297839"/>
                  </a:lnTo>
                  <a:close/>
                  <a:moveTo>
                    <a:pt x="351185" y="267372"/>
                  </a:moveTo>
                  <a:lnTo>
                    <a:pt x="518180" y="267372"/>
                  </a:lnTo>
                  <a:cubicBezTo>
                    <a:pt x="525480" y="267372"/>
                    <a:pt x="531216" y="273101"/>
                    <a:pt x="531216" y="280391"/>
                  </a:cubicBezTo>
                  <a:cubicBezTo>
                    <a:pt x="531216" y="287552"/>
                    <a:pt x="525480" y="293411"/>
                    <a:pt x="518180" y="293411"/>
                  </a:cubicBezTo>
                  <a:lnTo>
                    <a:pt x="351185" y="293411"/>
                  </a:lnTo>
                  <a:cubicBezTo>
                    <a:pt x="343885" y="293411"/>
                    <a:pt x="338149" y="287552"/>
                    <a:pt x="338149" y="280391"/>
                  </a:cubicBezTo>
                  <a:cubicBezTo>
                    <a:pt x="338149" y="273101"/>
                    <a:pt x="343885" y="267372"/>
                    <a:pt x="351185" y="267372"/>
                  </a:cubicBezTo>
                  <a:close/>
                  <a:moveTo>
                    <a:pt x="311358" y="213942"/>
                  </a:moveTo>
                  <a:cubicBezTo>
                    <a:pt x="314699" y="213812"/>
                    <a:pt x="318090" y="214951"/>
                    <a:pt x="320698" y="217360"/>
                  </a:cubicBezTo>
                  <a:cubicBezTo>
                    <a:pt x="326044" y="222176"/>
                    <a:pt x="326435" y="230378"/>
                    <a:pt x="321610" y="235715"/>
                  </a:cubicBezTo>
                  <a:lnTo>
                    <a:pt x="249890" y="314084"/>
                  </a:lnTo>
                  <a:cubicBezTo>
                    <a:pt x="247543" y="316688"/>
                    <a:pt x="244022" y="318250"/>
                    <a:pt x="240371" y="318250"/>
                  </a:cubicBezTo>
                  <a:cubicBezTo>
                    <a:pt x="236720" y="318250"/>
                    <a:pt x="233330" y="316818"/>
                    <a:pt x="230852" y="314214"/>
                  </a:cubicBezTo>
                  <a:lnTo>
                    <a:pt x="201903" y="283492"/>
                  </a:lnTo>
                  <a:cubicBezTo>
                    <a:pt x="196948" y="278284"/>
                    <a:pt x="197079" y="270083"/>
                    <a:pt x="202425" y="265136"/>
                  </a:cubicBezTo>
                  <a:cubicBezTo>
                    <a:pt x="207641" y="260189"/>
                    <a:pt x="215856" y="260450"/>
                    <a:pt x="220811" y="265657"/>
                  </a:cubicBezTo>
                  <a:lnTo>
                    <a:pt x="240110" y="286095"/>
                  </a:lnTo>
                  <a:lnTo>
                    <a:pt x="302311" y="218141"/>
                  </a:lnTo>
                  <a:cubicBezTo>
                    <a:pt x="304724" y="215472"/>
                    <a:pt x="308016" y="214073"/>
                    <a:pt x="311358" y="213942"/>
                  </a:cubicBezTo>
                  <a:close/>
                  <a:moveTo>
                    <a:pt x="351185" y="124336"/>
                  </a:moveTo>
                  <a:lnTo>
                    <a:pt x="518180" y="124336"/>
                  </a:lnTo>
                  <a:cubicBezTo>
                    <a:pt x="525480" y="124336"/>
                    <a:pt x="531216" y="130195"/>
                    <a:pt x="531216" y="137356"/>
                  </a:cubicBezTo>
                  <a:cubicBezTo>
                    <a:pt x="531216" y="144516"/>
                    <a:pt x="525480" y="150375"/>
                    <a:pt x="518180" y="150375"/>
                  </a:cubicBezTo>
                  <a:lnTo>
                    <a:pt x="351185" y="150375"/>
                  </a:lnTo>
                  <a:cubicBezTo>
                    <a:pt x="343885" y="150375"/>
                    <a:pt x="338149" y="144516"/>
                    <a:pt x="338149" y="137356"/>
                  </a:cubicBezTo>
                  <a:cubicBezTo>
                    <a:pt x="338149" y="130195"/>
                    <a:pt x="343885" y="124336"/>
                    <a:pt x="351185" y="124336"/>
                  </a:cubicBezTo>
                  <a:close/>
                  <a:moveTo>
                    <a:pt x="311358" y="64761"/>
                  </a:moveTo>
                  <a:cubicBezTo>
                    <a:pt x="314699" y="64598"/>
                    <a:pt x="318090" y="65704"/>
                    <a:pt x="320698" y="68111"/>
                  </a:cubicBezTo>
                  <a:cubicBezTo>
                    <a:pt x="326044" y="73055"/>
                    <a:pt x="326435" y="81252"/>
                    <a:pt x="321610" y="86586"/>
                  </a:cubicBezTo>
                  <a:lnTo>
                    <a:pt x="249890" y="164781"/>
                  </a:lnTo>
                  <a:cubicBezTo>
                    <a:pt x="247543" y="167514"/>
                    <a:pt x="244022" y="169075"/>
                    <a:pt x="240371" y="169075"/>
                  </a:cubicBezTo>
                  <a:cubicBezTo>
                    <a:pt x="236720" y="169075"/>
                    <a:pt x="233330" y="167644"/>
                    <a:pt x="230852" y="165042"/>
                  </a:cubicBezTo>
                  <a:lnTo>
                    <a:pt x="201903" y="134336"/>
                  </a:lnTo>
                  <a:cubicBezTo>
                    <a:pt x="196948" y="129132"/>
                    <a:pt x="197079" y="120935"/>
                    <a:pt x="202425" y="115991"/>
                  </a:cubicBezTo>
                  <a:cubicBezTo>
                    <a:pt x="207641" y="111047"/>
                    <a:pt x="215856" y="111307"/>
                    <a:pt x="220811" y="116511"/>
                  </a:cubicBezTo>
                  <a:lnTo>
                    <a:pt x="240110" y="136938"/>
                  </a:lnTo>
                  <a:lnTo>
                    <a:pt x="302311" y="69022"/>
                  </a:lnTo>
                  <a:cubicBezTo>
                    <a:pt x="304724" y="66355"/>
                    <a:pt x="308016" y="64923"/>
                    <a:pt x="311358" y="64761"/>
                  </a:cubicBezTo>
                  <a:close/>
                  <a:moveTo>
                    <a:pt x="158136" y="26035"/>
                  </a:moveTo>
                  <a:lnTo>
                    <a:pt x="158136" y="505466"/>
                  </a:lnTo>
                  <a:cubicBezTo>
                    <a:pt x="158136" y="525774"/>
                    <a:pt x="150314" y="544389"/>
                    <a:pt x="137668" y="558317"/>
                  </a:cubicBezTo>
                  <a:lnTo>
                    <a:pt x="527859" y="558317"/>
                  </a:lnTo>
                  <a:cubicBezTo>
                    <a:pt x="557062" y="558317"/>
                    <a:pt x="580789" y="534625"/>
                    <a:pt x="580789" y="505466"/>
                  </a:cubicBezTo>
                  <a:lnTo>
                    <a:pt x="580789" y="26035"/>
                  </a:lnTo>
                  <a:close/>
                  <a:moveTo>
                    <a:pt x="145099" y="0"/>
                  </a:moveTo>
                  <a:lnTo>
                    <a:pt x="593825" y="0"/>
                  </a:lnTo>
                  <a:cubicBezTo>
                    <a:pt x="601126" y="0"/>
                    <a:pt x="606862" y="5858"/>
                    <a:pt x="606862" y="13017"/>
                  </a:cubicBezTo>
                  <a:lnTo>
                    <a:pt x="606862" y="505466"/>
                  </a:lnTo>
                  <a:cubicBezTo>
                    <a:pt x="606862" y="548945"/>
                    <a:pt x="571402" y="584352"/>
                    <a:pt x="527859" y="584352"/>
                  </a:cubicBezTo>
                  <a:lnTo>
                    <a:pt x="79003" y="584352"/>
                  </a:lnTo>
                  <a:cubicBezTo>
                    <a:pt x="35460" y="584352"/>
                    <a:pt x="0" y="548945"/>
                    <a:pt x="0" y="505466"/>
                  </a:cubicBezTo>
                  <a:lnTo>
                    <a:pt x="0" y="284821"/>
                  </a:lnTo>
                  <a:cubicBezTo>
                    <a:pt x="0" y="277662"/>
                    <a:pt x="5866" y="271804"/>
                    <a:pt x="13037" y="271804"/>
                  </a:cubicBezTo>
                  <a:lnTo>
                    <a:pt x="132062" y="271804"/>
                  </a:lnTo>
                  <a:lnTo>
                    <a:pt x="132062" y="13017"/>
                  </a:lnTo>
                  <a:cubicBezTo>
                    <a:pt x="132062" y="5858"/>
                    <a:pt x="137799" y="0"/>
                    <a:pt x="145099" y="0"/>
                  </a:cubicBezTo>
                  <a:close/>
                </a:path>
              </a:pathLst>
            </a:custGeom>
            <a:solidFill>
              <a:srgbClr val="5E744E"/>
            </a:solidFill>
            <a:ln>
              <a:noFill/>
            </a:ln>
          </p:spPr>
        </p:sp>
      </p:grpSp>
      <p:sp>
        <p:nvSpPr>
          <p:cNvPr id="37" name="workplace_198163"/>
          <p:cNvSpPr>
            <a:spLocks noChangeAspect="1"/>
          </p:cNvSpPr>
          <p:nvPr/>
        </p:nvSpPr>
        <p:spPr bwMode="auto">
          <a:xfrm>
            <a:off x="10449440" y="3697193"/>
            <a:ext cx="688959" cy="806711"/>
          </a:xfrm>
          <a:custGeom>
            <a:avLst/>
            <a:gdLst>
              <a:gd name="connsiteX0" fmla="*/ 242883 w 518162"/>
              <a:gd name="connsiteY0" fmla="*/ 408292 h 606722"/>
              <a:gd name="connsiteX1" fmla="*/ 303572 w 518162"/>
              <a:gd name="connsiteY1" fmla="*/ 408292 h 606722"/>
              <a:gd name="connsiteX2" fmla="*/ 287021 w 518162"/>
              <a:gd name="connsiteY2" fmla="*/ 514954 h 606722"/>
              <a:gd name="connsiteX3" fmla="*/ 252760 w 518162"/>
              <a:gd name="connsiteY3" fmla="*/ 540019 h 606722"/>
              <a:gd name="connsiteX4" fmla="*/ 227755 w 518162"/>
              <a:gd name="connsiteY4" fmla="*/ 505799 h 606722"/>
              <a:gd name="connsiteX5" fmla="*/ 90606 w 518162"/>
              <a:gd name="connsiteY5" fmla="*/ 408292 h 606722"/>
              <a:gd name="connsiteX6" fmla="*/ 151310 w 518162"/>
              <a:gd name="connsiteY6" fmla="*/ 408292 h 606722"/>
              <a:gd name="connsiteX7" fmla="*/ 166353 w 518162"/>
              <a:gd name="connsiteY7" fmla="*/ 505799 h 606722"/>
              <a:gd name="connsiteX8" fmla="*/ 141341 w 518162"/>
              <a:gd name="connsiteY8" fmla="*/ 540019 h 606722"/>
              <a:gd name="connsiteX9" fmla="*/ 107073 w 518162"/>
              <a:gd name="connsiteY9" fmla="*/ 514954 h 606722"/>
              <a:gd name="connsiteX10" fmla="*/ 357338 w 518162"/>
              <a:gd name="connsiteY10" fmla="*/ 183515 h 606722"/>
              <a:gd name="connsiteX11" fmla="*/ 336868 w 518162"/>
              <a:gd name="connsiteY11" fmla="*/ 203867 h 606722"/>
              <a:gd name="connsiteX12" fmla="*/ 357338 w 518162"/>
              <a:gd name="connsiteY12" fmla="*/ 224219 h 606722"/>
              <a:gd name="connsiteX13" fmla="*/ 377719 w 518162"/>
              <a:gd name="connsiteY13" fmla="*/ 203867 h 606722"/>
              <a:gd name="connsiteX14" fmla="*/ 357338 w 518162"/>
              <a:gd name="connsiteY14" fmla="*/ 183515 h 606722"/>
              <a:gd name="connsiteX15" fmla="*/ 265667 w 518162"/>
              <a:gd name="connsiteY15" fmla="*/ 137391 h 606722"/>
              <a:gd name="connsiteX16" fmla="*/ 448920 w 518162"/>
              <a:gd name="connsiteY16" fmla="*/ 137391 h 606722"/>
              <a:gd name="connsiteX17" fmla="*/ 461291 w 518162"/>
              <a:gd name="connsiteY17" fmla="*/ 149744 h 606722"/>
              <a:gd name="connsiteX18" fmla="*/ 461291 w 518162"/>
              <a:gd name="connsiteY18" fmla="*/ 257990 h 606722"/>
              <a:gd name="connsiteX19" fmla="*/ 448920 w 518162"/>
              <a:gd name="connsiteY19" fmla="*/ 270343 h 606722"/>
              <a:gd name="connsiteX20" fmla="*/ 381546 w 518162"/>
              <a:gd name="connsiteY20" fmla="*/ 270343 h 606722"/>
              <a:gd name="connsiteX21" fmla="*/ 381546 w 518162"/>
              <a:gd name="connsiteY21" fmla="*/ 305803 h 606722"/>
              <a:gd name="connsiteX22" fmla="*/ 415989 w 518162"/>
              <a:gd name="connsiteY22" fmla="*/ 305803 h 606722"/>
              <a:gd name="connsiteX23" fmla="*/ 430853 w 518162"/>
              <a:gd name="connsiteY23" fmla="*/ 320644 h 606722"/>
              <a:gd name="connsiteX24" fmla="*/ 428539 w 518162"/>
              <a:gd name="connsiteY24" fmla="*/ 328465 h 606722"/>
              <a:gd name="connsiteX25" fmla="*/ 507215 w 518162"/>
              <a:gd name="connsiteY25" fmla="*/ 328465 h 606722"/>
              <a:gd name="connsiteX26" fmla="*/ 518162 w 518162"/>
              <a:gd name="connsiteY26" fmla="*/ 339396 h 606722"/>
              <a:gd name="connsiteX27" fmla="*/ 518162 w 518162"/>
              <a:gd name="connsiteY27" fmla="*/ 378944 h 606722"/>
              <a:gd name="connsiteX28" fmla="*/ 507215 w 518162"/>
              <a:gd name="connsiteY28" fmla="*/ 389875 h 606722"/>
              <a:gd name="connsiteX29" fmla="*/ 489949 w 518162"/>
              <a:gd name="connsiteY29" fmla="*/ 389875 h 606722"/>
              <a:gd name="connsiteX30" fmla="*/ 489949 w 518162"/>
              <a:gd name="connsiteY30" fmla="*/ 584415 h 606722"/>
              <a:gd name="connsiteX31" fmla="*/ 467699 w 518162"/>
              <a:gd name="connsiteY31" fmla="*/ 606722 h 606722"/>
              <a:gd name="connsiteX32" fmla="*/ 445449 w 518162"/>
              <a:gd name="connsiteY32" fmla="*/ 584415 h 606722"/>
              <a:gd name="connsiteX33" fmla="*/ 445449 w 518162"/>
              <a:gd name="connsiteY33" fmla="*/ 389875 h 606722"/>
              <a:gd name="connsiteX34" fmla="*/ 72714 w 518162"/>
              <a:gd name="connsiteY34" fmla="*/ 389875 h 606722"/>
              <a:gd name="connsiteX35" fmla="*/ 72714 w 518162"/>
              <a:gd name="connsiteY35" fmla="*/ 584415 h 606722"/>
              <a:gd name="connsiteX36" fmla="*/ 50375 w 518162"/>
              <a:gd name="connsiteY36" fmla="*/ 606722 h 606722"/>
              <a:gd name="connsiteX37" fmla="*/ 28124 w 518162"/>
              <a:gd name="connsiteY37" fmla="*/ 584415 h 606722"/>
              <a:gd name="connsiteX38" fmla="*/ 28124 w 518162"/>
              <a:gd name="connsiteY38" fmla="*/ 389875 h 606722"/>
              <a:gd name="connsiteX39" fmla="*/ 10947 w 518162"/>
              <a:gd name="connsiteY39" fmla="*/ 389875 h 606722"/>
              <a:gd name="connsiteX40" fmla="*/ 0 w 518162"/>
              <a:gd name="connsiteY40" fmla="*/ 378944 h 606722"/>
              <a:gd name="connsiteX41" fmla="*/ 0 w 518162"/>
              <a:gd name="connsiteY41" fmla="*/ 339396 h 606722"/>
              <a:gd name="connsiteX42" fmla="*/ 10947 w 518162"/>
              <a:gd name="connsiteY42" fmla="*/ 328465 h 606722"/>
              <a:gd name="connsiteX43" fmla="*/ 286048 w 518162"/>
              <a:gd name="connsiteY43" fmla="*/ 328465 h 606722"/>
              <a:gd name="connsiteX44" fmla="*/ 283823 w 518162"/>
              <a:gd name="connsiteY44" fmla="*/ 320644 h 606722"/>
              <a:gd name="connsiteX45" fmla="*/ 298687 w 518162"/>
              <a:gd name="connsiteY45" fmla="*/ 305803 h 606722"/>
              <a:gd name="connsiteX46" fmla="*/ 333130 w 518162"/>
              <a:gd name="connsiteY46" fmla="*/ 305803 h 606722"/>
              <a:gd name="connsiteX47" fmla="*/ 333130 w 518162"/>
              <a:gd name="connsiteY47" fmla="*/ 270343 h 606722"/>
              <a:gd name="connsiteX48" fmla="*/ 265667 w 518162"/>
              <a:gd name="connsiteY48" fmla="*/ 270343 h 606722"/>
              <a:gd name="connsiteX49" fmla="*/ 253385 w 518162"/>
              <a:gd name="connsiteY49" fmla="*/ 257990 h 606722"/>
              <a:gd name="connsiteX50" fmla="*/ 253385 w 518162"/>
              <a:gd name="connsiteY50" fmla="*/ 149744 h 606722"/>
              <a:gd name="connsiteX51" fmla="*/ 265667 w 518162"/>
              <a:gd name="connsiteY51" fmla="*/ 137391 h 606722"/>
              <a:gd name="connsiteX52" fmla="*/ 134071 w 518162"/>
              <a:gd name="connsiteY52" fmla="*/ 119961 h 606722"/>
              <a:gd name="connsiteX53" fmla="*/ 261429 w 518162"/>
              <a:gd name="connsiteY53" fmla="*/ 119961 h 606722"/>
              <a:gd name="connsiteX54" fmla="*/ 235530 w 518162"/>
              <a:gd name="connsiteY54" fmla="*/ 149734 h 606722"/>
              <a:gd name="connsiteX55" fmla="*/ 235530 w 518162"/>
              <a:gd name="connsiteY55" fmla="*/ 257983 h 606722"/>
              <a:gd name="connsiteX56" fmla="*/ 265256 w 518162"/>
              <a:gd name="connsiteY56" fmla="*/ 288112 h 606722"/>
              <a:gd name="connsiteX57" fmla="*/ 265256 w 518162"/>
              <a:gd name="connsiteY57" fmla="*/ 310064 h 606722"/>
              <a:gd name="connsiteX58" fmla="*/ 189785 w 518162"/>
              <a:gd name="connsiteY58" fmla="*/ 310064 h 606722"/>
              <a:gd name="connsiteX59" fmla="*/ 197439 w 518162"/>
              <a:gd name="connsiteY59" fmla="*/ 298333 h 606722"/>
              <a:gd name="connsiteX60" fmla="*/ 174922 w 518162"/>
              <a:gd name="connsiteY60" fmla="*/ 240297 h 606722"/>
              <a:gd name="connsiteX61" fmla="*/ 132825 w 518162"/>
              <a:gd name="connsiteY61" fmla="*/ 221811 h 606722"/>
              <a:gd name="connsiteX62" fmla="*/ 130244 w 518162"/>
              <a:gd name="connsiteY62" fmla="*/ 174708 h 606722"/>
              <a:gd name="connsiteX63" fmla="*/ 128553 w 518162"/>
              <a:gd name="connsiteY63" fmla="*/ 172753 h 606722"/>
              <a:gd name="connsiteX64" fmla="*/ 127663 w 518162"/>
              <a:gd name="connsiteY64" fmla="*/ 173908 h 606722"/>
              <a:gd name="connsiteX65" fmla="*/ 102298 w 518162"/>
              <a:gd name="connsiteY65" fmla="*/ 229188 h 606722"/>
              <a:gd name="connsiteX66" fmla="*/ 167268 w 518162"/>
              <a:gd name="connsiteY66" fmla="*/ 257717 h 606722"/>
              <a:gd name="connsiteX67" fmla="*/ 180084 w 518162"/>
              <a:gd name="connsiteY67" fmla="*/ 290600 h 606722"/>
              <a:gd name="connsiteX68" fmla="*/ 147065 w 518162"/>
              <a:gd name="connsiteY68" fmla="*/ 303398 h 606722"/>
              <a:gd name="connsiteX69" fmla="*/ 59578 w 518162"/>
              <a:gd name="connsiteY69" fmla="*/ 264916 h 606722"/>
              <a:gd name="connsiteX70" fmla="*/ 46495 w 518162"/>
              <a:gd name="connsiteY70" fmla="*/ 232832 h 606722"/>
              <a:gd name="connsiteX71" fmla="*/ 82718 w 518162"/>
              <a:gd name="connsiteY71" fmla="*/ 152045 h 606722"/>
              <a:gd name="connsiteX72" fmla="*/ 134071 w 518162"/>
              <a:gd name="connsiteY72" fmla="*/ 119961 h 606722"/>
              <a:gd name="connsiteX73" fmla="*/ 198757 w 518162"/>
              <a:gd name="connsiteY73" fmla="*/ 0 h 606722"/>
              <a:gd name="connsiteX74" fmla="*/ 250578 w 518162"/>
              <a:gd name="connsiteY74" fmla="*/ 51725 h 606722"/>
              <a:gd name="connsiteX75" fmla="*/ 198757 w 518162"/>
              <a:gd name="connsiteY75" fmla="*/ 103449 h 606722"/>
              <a:gd name="connsiteX76" fmla="*/ 146847 w 518162"/>
              <a:gd name="connsiteY76" fmla="*/ 51725 h 606722"/>
              <a:gd name="connsiteX77" fmla="*/ 198757 w 518162"/>
              <a:gd name="connsiteY7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518162" h="606722">
                <a:moveTo>
                  <a:pt x="242883" y="408292"/>
                </a:moveTo>
                <a:lnTo>
                  <a:pt x="303572" y="408292"/>
                </a:lnTo>
                <a:lnTo>
                  <a:pt x="287021" y="514954"/>
                </a:lnTo>
                <a:cubicBezTo>
                  <a:pt x="284529" y="531309"/>
                  <a:pt x="269134" y="542508"/>
                  <a:pt x="252760" y="540019"/>
                </a:cubicBezTo>
                <a:cubicBezTo>
                  <a:pt x="236476" y="537442"/>
                  <a:pt x="225174" y="522153"/>
                  <a:pt x="227755" y="505799"/>
                </a:cubicBezTo>
                <a:close/>
                <a:moveTo>
                  <a:pt x="90606" y="408292"/>
                </a:moveTo>
                <a:lnTo>
                  <a:pt x="151310" y="408292"/>
                </a:lnTo>
                <a:lnTo>
                  <a:pt x="166353" y="505799"/>
                </a:lnTo>
                <a:cubicBezTo>
                  <a:pt x="168934" y="522153"/>
                  <a:pt x="157719" y="537442"/>
                  <a:pt x="141341" y="540019"/>
                </a:cubicBezTo>
                <a:cubicBezTo>
                  <a:pt x="124964" y="542508"/>
                  <a:pt x="109654" y="531309"/>
                  <a:pt x="107073" y="514954"/>
                </a:cubicBezTo>
                <a:close/>
                <a:moveTo>
                  <a:pt x="357338" y="183515"/>
                </a:moveTo>
                <a:cubicBezTo>
                  <a:pt x="346035" y="183515"/>
                  <a:pt x="336868" y="192580"/>
                  <a:pt x="336868" y="203867"/>
                </a:cubicBezTo>
                <a:cubicBezTo>
                  <a:pt x="336868" y="215154"/>
                  <a:pt x="346035" y="224219"/>
                  <a:pt x="357338" y="224219"/>
                </a:cubicBezTo>
                <a:cubicBezTo>
                  <a:pt x="368552" y="224219"/>
                  <a:pt x="377719" y="215154"/>
                  <a:pt x="377719" y="203867"/>
                </a:cubicBezTo>
                <a:cubicBezTo>
                  <a:pt x="377719" y="192580"/>
                  <a:pt x="368552" y="183515"/>
                  <a:pt x="357338" y="183515"/>
                </a:cubicBezTo>
                <a:close/>
                <a:moveTo>
                  <a:pt x="265667" y="137391"/>
                </a:moveTo>
                <a:lnTo>
                  <a:pt x="448920" y="137391"/>
                </a:lnTo>
                <a:cubicBezTo>
                  <a:pt x="455773" y="137391"/>
                  <a:pt x="461291" y="142901"/>
                  <a:pt x="461291" y="149744"/>
                </a:cubicBezTo>
                <a:lnTo>
                  <a:pt x="461291" y="257990"/>
                </a:lnTo>
                <a:cubicBezTo>
                  <a:pt x="461291" y="264833"/>
                  <a:pt x="455773" y="270343"/>
                  <a:pt x="448920" y="270343"/>
                </a:cubicBezTo>
                <a:lnTo>
                  <a:pt x="381546" y="270343"/>
                </a:lnTo>
                <a:lnTo>
                  <a:pt x="381546" y="305803"/>
                </a:lnTo>
                <a:lnTo>
                  <a:pt x="415989" y="305803"/>
                </a:lnTo>
                <a:cubicBezTo>
                  <a:pt x="424178" y="305803"/>
                  <a:pt x="430853" y="312468"/>
                  <a:pt x="430853" y="320644"/>
                </a:cubicBezTo>
                <a:cubicBezTo>
                  <a:pt x="430853" y="323488"/>
                  <a:pt x="429963" y="326243"/>
                  <a:pt x="428539" y="328465"/>
                </a:cubicBezTo>
                <a:lnTo>
                  <a:pt x="507215" y="328465"/>
                </a:lnTo>
                <a:cubicBezTo>
                  <a:pt x="513267" y="328465"/>
                  <a:pt x="518162" y="333442"/>
                  <a:pt x="518162" y="339396"/>
                </a:cubicBezTo>
                <a:lnTo>
                  <a:pt x="518162" y="378944"/>
                </a:lnTo>
                <a:cubicBezTo>
                  <a:pt x="518162" y="384987"/>
                  <a:pt x="513267" y="389875"/>
                  <a:pt x="507215" y="389875"/>
                </a:cubicBezTo>
                <a:lnTo>
                  <a:pt x="489949" y="389875"/>
                </a:lnTo>
                <a:lnTo>
                  <a:pt x="489949" y="584415"/>
                </a:lnTo>
                <a:cubicBezTo>
                  <a:pt x="489949" y="596768"/>
                  <a:pt x="479981" y="606722"/>
                  <a:pt x="467699" y="606722"/>
                </a:cubicBezTo>
                <a:cubicBezTo>
                  <a:pt x="455417" y="606722"/>
                  <a:pt x="445449" y="596768"/>
                  <a:pt x="445449" y="584415"/>
                </a:cubicBezTo>
                <a:lnTo>
                  <a:pt x="445449" y="389875"/>
                </a:lnTo>
                <a:lnTo>
                  <a:pt x="72714" y="389875"/>
                </a:lnTo>
                <a:lnTo>
                  <a:pt x="72714" y="584415"/>
                </a:lnTo>
                <a:cubicBezTo>
                  <a:pt x="72714" y="596768"/>
                  <a:pt x="62746" y="606722"/>
                  <a:pt x="50375" y="606722"/>
                </a:cubicBezTo>
                <a:cubicBezTo>
                  <a:pt x="38092" y="606722"/>
                  <a:pt x="28124" y="596768"/>
                  <a:pt x="28124" y="584415"/>
                </a:cubicBezTo>
                <a:lnTo>
                  <a:pt x="28124" y="389875"/>
                </a:lnTo>
                <a:lnTo>
                  <a:pt x="10947" y="389875"/>
                </a:lnTo>
                <a:cubicBezTo>
                  <a:pt x="4895" y="389875"/>
                  <a:pt x="0" y="384987"/>
                  <a:pt x="0" y="378944"/>
                </a:cubicBezTo>
                <a:lnTo>
                  <a:pt x="0" y="339396"/>
                </a:lnTo>
                <a:cubicBezTo>
                  <a:pt x="0" y="333442"/>
                  <a:pt x="4895" y="328465"/>
                  <a:pt x="10947" y="328465"/>
                </a:cubicBezTo>
                <a:lnTo>
                  <a:pt x="286048" y="328465"/>
                </a:lnTo>
                <a:cubicBezTo>
                  <a:pt x="284624" y="326243"/>
                  <a:pt x="283823" y="323488"/>
                  <a:pt x="283823" y="320644"/>
                </a:cubicBezTo>
                <a:cubicBezTo>
                  <a:pt x="283823" y="312379"/>
                  <a:pt x="290498" y="305803"/>
                  <a:pt x="298687" y="305803"/>
                </a:cubicBezTo>
                <a:lnTo>
                  <a:pt x="333130" y="305803"/>
                </a:lnTo>
                <a:lnTo>
                  <a:pt x="333130" y="270343"/>
                </a:lnTo>
                <a:lnTo>
                  <a:pt x="265667" y="270343"/>
                </a:lnTo>
                <a:cubicBezTo>
                  <a:pt x="258903" y="270343"/>
                  <a:pt x="253385" y="264833"/>
                  <a:pt x="253385" y="257990"/>
                </a:cubicBezTo>
                <a:lnTo>
                  <a:pt x="253385" y="149744"/>
                </a:lnTo>
                <a:cubicBezTo>
                  <a:pt x="253385" y="142901"/>
                  <a:pt x="258903" y="137391"/>
                  <a:pt x="265667" y="137391"/>
                </a:cubicBezTo>
                <a:close/>
                <a:moveTo>
                  <a:pt x="134071" y="119961"/>
                </a:moveTo>
                <a:lnTo>
                  <a:pt x="261429" y="119961"/>
                </a:lnTo>
                <a:cubicBezTo>
                  <a:pt x="246833" y="122005"/>
                  <a:pt x="235530" y="134536"/>
                  <a:pt x="235530" y="149734"/>
                </a:cubicBezTo>
                <a:lnTo>
                  <a:pt x="235530" y="257983"/>
                </a:lnTo>
                <a:cubicBezTo>
                  <a:pt x="235530" y="274425"/>
                  <a:pt x="248791" y="287845"/>
                  <a:pt x="265256" y="288112"/>
                </a:cubicBezTo>
                <a:lnTo>
                  <a:pt x="265256" y="310064"/>
                </a:lnTo>
                <a:lnTo>
                  <a:pt x="189785" y="310064"/>
                </a:lnTo>
                <a:cubicBezTo>
                  <a:pt x="192900" y="306687"/>
                  <a:pt x="195481" y="302776"/>
                  <a:pt x="197439" y="298333"/>
                </a:cubicBezTo>
                <a:cubicBezTo>
                  <a:pt x="207318" y="276025"/>
                  <a:pt x="197172" y="250074"/>
                  <a:pt x="174922" y="240297"/>
                </a:cubicBezTo>
                <a:lnTo>
                  <a:pt x="132825" y="221811"/>
                </a:lnTo>
                <a:lnTo>
                  <a:pt x="130244" y="174708"/>
                </a:lnTo>
                <a:cubicBezTo>
                  <a:pt x="130155" y="173730"/>
                  <a:pt x="129532" y="172930"/>
                  <a:pt x="128553" y="172753"/>
                </a:cubicBezTo>
                <a:cubicBezTo>
                  <a:pt x="127663" y="172575"/>
                  <a:pt x="128108" y="173019"/>
                  <a:pt x="127663" y="173908"/>
                </a:cubicBezTo>
                <a:cubicBezTo>
                  <a:pt x="119030" y="191594"/>
                  <a:pt x="109685" y="212213"/>
                  <a:pt x="102298" y="229188"/>
                </a:cubicBezTo>
                <a:lnTo>
                  <a:pt x="167268" y="257717"/>
                </a:lnTo>
                <a:cubicBezTo>
                  <a:pt x="179906" y="263316"/>
                  <a:pt x="185602" y="277980"/>
                  <a:pt x="180084" y="290600"/>
                </a:cubicBezTo>
                <a:cubicBezTo>
                  <a:pt x="174477" y="303221"/>
                  <a:pt x="159703" y="308997"/>
                  <a:pt x="147065" y="303398"/>
                </a:cubicBezTo>
                <a:lnTo>
                  <a:pt x="59578" y="264916"/>
                </a:lnTo>
                <a:cubicBezTo>
                  <a:pt x="47296" y="259494"/>
                  <a:pt x="41422" y="245274"/>
                  <a:pt x="46495" y="232832"/>
                </a:cubicBezTo>
                <a:cubicBezTo>
                  <a:pt x="53170" y="216035"/>
                  <a:pt x="68834" y="180485"/>
                  <a:pt x="82718" y="152045"/>
                </a:cubicBezTo>
                <a:cubicBezTo>
                  <a:pt x="92241" y="132581"/>
                  <a:pt x="112355" y="119961"/>
                  <a:pt x="134071" y="119961"/>
                </a:cubicBezTo>
                <a:close/>
                <a:moveTo>
                  <a:pt x="198757" y="0"/>
                </a:moveTo>
                <a:cubicBezTo>
                  <a:pt x="227339" y="0"/>
                  <a:pt x="250578" y="23107"/>
                  <a:pt x="250578" y="51725"/>
                </a:cubicBezTo>
                <a:cubicBezTo>
                  <a:pt x="250578" y="80342"/>
                  <a:pt x="227339" y="103449"/>
                  <a:pt x="198757" y="103449"/>
                </a:cubicBezTo>
                <a:cubicBezTo>
                  <a:pt x="170087" y="103449"/>
                  <a:pt x="146847" y="80253"/>
                  <a:pt x="146847" y="51725"/>
                </a:cubicBezTo>
                <a:cubicBezTo>
                  <a:pt x="146847" y="23196"/>
                  <a:pt x="169998" y="0"/>
                  <a:pt x="198757" y="0"/>
                </a:cubicBezTo>
                <a:close/>
              </a:path>
            </a:pathLst>
          </a:custGeom>
          <a:solidFill>
            <a:srgbClr val="5E744E"/>
          </a:solidFill>
          <a:ln>
            <a:noFill/>
          </a:ln>
        </p:spPr>
      </p:sp>
      <p:sp>
        <p:nvSpPr>
          <p:cNvPr id="38" name="矩形 37"/>
          <p:cNvSpPr/>
          <p:nvPr/>
        </p:nvSpPr>
        <p:spPr>
          <a:xfrm>
            <a:off x="3210560" y="431407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39" name="矩形 38"/>
          <p:cNvSpPr/>
          <p:nvPr/>
        </p:nvSpPr>
        <p:spPr>
          <a:xfrm>
            <a:off x="3253441" y="978954"/>
            <a:ext cx="2050079" cy="83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</a:t>
            </a:r>
          </a:p>
        </p:txBody>
      </p:sp>
      <p:sp>
        <p:nvSpPr>
          <p:cNvPr id="40" name="矩形 39"/>
          <p:cNvSpPr/>
          <p:nvPr/>
        </p:nvSpPr>
        <p:spPr>
          <a:xfrm>
            <a:off x="7606777" y="431407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41" name="矩形 40"/>
          <p:cNvSpPr/>
          <p:nvPr/>
        </p:nvSpPr>
        <p:spPr>
          <a:xfrm>
            <a:off x="7649658" y="978954"/>
            <a:ext cx="2050079" cy="83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</a:t>
            </a:r>
          </a:p>
        </p:txBody>
      </p:sp>
      <p:sp>
        <p:nvSpPr>
          <p:cNvPr id="42" name="矩形 41"/>
          <p:cNvSpPr/>
          <p:nvPr/>
        </p:nvSpPr>
        <p:spPr>
          <a:xfrm>
            <a:off x="5614393" y="4773460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43" name="矩形 42"/>
          <p:cNvSpPr/>
          <p:nvPr/>
        </p:nvSpPr>
        <p:spPr>
          <a:xfrm>
            <a:off x="5657274" y="5321007"/>
            <a:ext cx="2050079" cy="83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</a:t>
            </a:r>
          </a:p>
        </p:txBody>
      </p:sp>
      <p:sp>
        <p:nvSpPr>
          <p:cNvPr id="44" name="矩形 43"/>
          <p:cNvSpPr/>
          <p:nvPr/>
        </p:nvSpPr>
        <p:spPr>
          <a:xfrm>
            <a:off x="10017687" y="4701741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3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45" name="矩形 44"/>
          <p:cNvSpPr/>
          <p:nvPr/>
        </p:nvSpPr>
        <p:spPr>
          <a:xfrm>
            <a:off x="10060568" y="5249288"/>
            <a:ext cx="2050079" cy="830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Maecenas porttitor congue massa. Fusce posuere, magna sed pulvinar ultricies,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6096000" cy="3429000"/>
          </a:xfrm>
          <a:prstGeom prst="rect">
            <a:avLst/>
          </a:prstGeom>
          <a:solidFill>
            <a:srgbClr val="5E74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096000" y="0"/>
            <a:ext cx="6096000" cy="3429000"/>
          </a:xfrm>
          <a:prstGeom prst="rect">
            <a:avLst/>
          </a:prstGeom>
          <a:solidFill>
            <a:srgbClr val="8695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3429000"/>
            <a:ext cx="12192000" cy="3429000"/>
          </a:xfrm>
          <a:prstGeom prst="rect">
            <a:avLst/>
          </a:prstGeom>
          <a:solidFill>
            <a:srgbClr val="80A4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62560" y="197227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1818532" y="649292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2560" y="617974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62560" y="1038721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11818532" y="6127850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1818532" y="5762775"/>
            <a:ext cx="223520" cy="223520"/>
          </a:xfrm>
          <a:prstGeom prst="ellipse">
            <a:avLst/>
          </a:prstGeom>
          <a:solidFill>
            <a:srgbClr val="E9C6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7094218" y="350199"/>
            <a:ext cx="4099563" cy="2728602"/>
            <a:chOff x="3733797" y="431158"/>
            <a:chExt cx="4099563" cy="2728602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797" y="431158"/>
              <a:ext cx="4084326" cy="2722884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3733797" y="431158"/>
              <a:ext cx="4099563" cy="2728602"/>
            </a:xfrm>
            <a:prstGeom prst="rect">
              <a:avLst/>
            </a:prstGeom>
            <a:solidFill>
              <a:srgbClr val="5E744E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956628" y="1294912"/>
            <a:ext cx="854930" cy="0"/>
          </a:xfrm>
          <a:prstGeom prst="line">
            <a:avLst/>
          </a:prstGeom>
          <a:ln w="57150">
            <a:solidFill>
              <a:srgbClr val="E1D3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09654" y="580034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40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标题文字</a:t>
            </a:r>
          </a:p>
        </p:txBody>
      </p:sp>
      <p:sp>
        <p:nvSpPr>
          <p:cNvPr id="29" name="矩形 28"/>
          <p:cNvSpPr/>
          <p:nvPr/>
        </p:nvSpPr>
        <p:spPr>
          <a:xfrm>
            <a:off x="869449" y="1430376"/>
            <a:ext cx="4802976" cy="18560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Maecenas porttitor congue massa. Fusce posuere, magna sed pulvinar ultricies, purus lectus malesuada libero, sit amet commodo magna eros quis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urna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Maecenas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porttitor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congue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massa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Fusce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posuere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magna sed pulvinar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ultricies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,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purus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lectus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malesuada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libero, sit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amet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commodo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magna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eros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quis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 </a:t>
            </a:r>
            <a:r>
              <a:rPr lang="en-US" altLang="ko-KR" sz="1200" dirty="0" err="1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urna</a:t>
            </a: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.</a:t>
            </a:r>
          </a:p>
          <a:p>
            <a:pPr>
              <a:lnSpc>
                <a:spcPts val="2000"/>
              </a:lnSpc>
            </a:pPr>
            <a:endParaRPr lang="en-US" altLang="ko-KR" sz="12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  <a:p>
            <a:pPr>
              <a:lnSpc>
                <a:spcPts val="2000"/>
              </a:lnSpc>
            </a:pPr>
            <a:endParaRPr lang="en-US" altLang="ko-KR" sz="12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  <a:cs typeface="Tahoma" panose="020B0604030504040204" pitchFamily="34" charset="0"/>
            </a:endParaRPr>
          </a:p>
        </p:txBody>
      </p:sp>
      <p:cxnSp>
        <p:nvCxnSpPr>
          <p:cNvPr id="30" name="直接连接符 29"/>
          <p:cNvCxnSpPr>
            <a:stCxn id="35" idx="6"/>
            <a:endCxn id="39" idx="6"/>
          </p:cNvCxnSpPr>
          <p:nvPr/>
        </p:nvCxnSpPr>
        <p:spPr>
          <a:xfrm flipV="1">
            <a:off x="1108820" y="4669064"/>
            <a:ext cx="2473276" cy="16"/>
          </a:xfrm>
          <a:prstGeom prst="line">
            <a:avLst/>
          </a:prstGeom>
          <a:ln w="22225">
            <a:solidFill>
              <a:srgbClr val="E9C69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3851036" y="4675816"/>
            <a:ext cx="2111210" cy="16"/>
          </a:xfrm>
          <a:prstGeom prst="line">
            <a:avLst/>
          </a:prstGeom>
          <a:ln w="22225">
            <a:solidFill>
              <a:srgbClr val="E9C69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endCxn id="44" idx="2"/>
          </p:cNvCxnSpPr>
          <p:nvPr/>
        </p:nvCxnSpPr>
        <p:spPr>
          <a:xfrm flipV="1">
            <a:off x="6146707" y="4669048"/>
            <a:ext cx="2364665" cy="16"/>
          </a:xfrm>
          <a:prstGeom prst="line">
            <a:avLst/>
          </a:prstGeom>
          <a:ln w="22225">
            <a:solidFill>
              <a:srgbClr val="E9C69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44" idx="6"/>
          </p:cNvCxnSpPr>
          <p:nvPr/>
        </p:nvCxnSpPr>
        <p:spPr>
          <a:xfrm>
            <a:off x="8750743" y="4669048"/>
            <a:ext cx="2259318" cy="20590"/>
          </a:xfrm>
          <a:prstGeom prst="line">
            <a:avLst/>
          </a:prstGeom>
          <a:ln w="22225">
            <a:solidFill>
              <a:srgbClr val="E9C69B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组合 33"/>
          <p:cNvGrpSpPr/>
          <p:nvPr/>
        </p:nvGrpSpPr>
        <p:grpSpPr>
          <a:xfrm>
            <a:off x="869449" y="4549394"/>
            <a:ext cx="239371" cy="239371"/>
            <a:chOff x="692720" y="2438979"/>
            <a:chExt cx="108000" cy="108000"/>
          </a:xfrm>
          <a:solidFill>
            <a:srgbClr val="E9C69B"/>
          </a:solidFill>
        </p:grpSpPr>
        <p:sp>
          <p:nvSpPr>
            <p:cNvPr id="35" name="椭圆 34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pFill/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pFill/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415851" y="4549382"/>
            <a:ext cx="239371" cy="239371"/>
            <a:chOff x="692720" y="2438979"/>
            <a:chExt cx="108000" cy="108000"/>
          </a:xfrm>
          <a:solidFill>
            <a:srgbClr val="E9C69B"/>
          </a:solidFill>
        </p:grpSpPr>
        <p:sp>
          <p:nvSpPr>
            <p:cNvPr id="38" name="椭圆 37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pFill/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pFill/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962253" y="4556138"/>
            <a:ext cx="239371" cy="239371"/>
            <a:chOff x="692720" y="2438979"/>
            <a:chExt cx="108000" cy="108000"/>
          </a:xfrm>
          <a:solidFill>
            <a:srgbClr val="E9C69B"/>
          </a:solidFill>
        </p:grpSpPr>
        <p:sp>
          <p:nvSpPr>
            <p:cNvPr id="41" name="椭圆 40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pFill/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pFill/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511372" y="4549362"/>
            <a:ext cx="239371" cy="239371"/>
            <a:chOff x="692720" y="2438979"/>
            <a:chExt cx="108000" cy="108000"/>
          </a:xfrm>
          <a:solidFill>
            <a:srgbClr val="E9C69B"/>
          </a:solidFill>
        </p:grpSpPr>
        <p:sp>
          <p:nvSpPr>
            <p:cNvPr id="44" name="椭圆 43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pFill/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pFill/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1010061" y="4552262"/>
            <a:ext cx="239371" cy="239371"/>
            <a:chOff x="692720" y="2438979"/>
            <a:chExt cx="108000" cy="108000"/>
          </a:xfrm>
          <a:solidFill>
            <a:srgbClr val="E9C69B"/>
          </a:solidFill>
        </p:grpSpPr>
        <p:sp>
          <p:nvSpPr>
            <p:cNvPr id="47" name="椭圆 46"/>
            <p:cNvSpPr/>
            <p:nvPr/>
          </p:nvSpPr>
          <p:spPr>
            <a:xfrm>
              <a:off x="692720" y="2438979"/>
              <a:ext cx="108000" cy="108000"/>
            </a:xfrm>
            <a:prstGeom prst="ellipse">
              <a:avLst/>
            </a:prstGeom>
            <a:grpFill/>
            <a:ln w="9525">
              <a:gradFill>
                <a:gsLst>
                  <a:gs pos="89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7200000" scaled="0"/>
              </a:gradFill>
            </a:ln>
            <a:effectLst>
              <a:outerShdw blurRad="254000" dist="127000" dir="8160000" algn="tr" rotWithShape="0">
                <a:prstClr val="black">
                  <a:alpha val="3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725710" y="2471969"/>
              <a:ext cx="42017" cy="42017"/>
            </a:xfrm>
            <a:prstGeom prst="ellipse">
              <a:avLst/>
            </a:prstGeom>
            <a:grpFill/>
            <a:ln>
              <a:noFill/>
            </a:ln>
            <a:effectLst>
              <a:innerShdw blurRad="50800" dist="25400" dir="18900000">
                <a:prstClr val="black">
                  <a:alpha val="35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i="1" dirty="0">
                <a:latin typeface="印品黑体" panose="00000500000000000000" pitchFamily="2" charset="-122"/>
              </a:endParaRPr>
            </a:p>
          </p:txBody>
        </p:sp>
      </p:grpSp>
      <p:sp>
        <p:nvSpPr>
          <p:cNvPr id="49" name="矩形 48"/>
          <p:cNvSpPr/>
          <p:nvPr/>
        </p:nvSpPr>
        <p:spPr>
          <a:xfrm>
            <a:off x="232876" y="4932710"/>
            <a:ext cx="1546810" cy="10866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Maecenas porttitor congue massa. Fusce posuere, magna sed pulvinar ultricies, </a:t>
            </a:r>
          </a:p>
        </p:txBody>
      </p:sp>
      <p:sp>
        <p:nvSpPr>
          <p:cNvPr id="50" name="矩形 49"/>
          <p:cNvSpPr/>
          <p:nvPr/>
        </p:nvSpPr>
        <p:spPr>
          <a:xfrm>
            <a:off x="598157" y="4041666"/>
            <a:ext cx="8162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20XX</a:t>
            </a:r>
            <a:endParaRPr lang="zh-CN" altLang="en-US" sz="20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2754581" y="4932710"/>
            <a:ext cx="1546810" cy="10866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Maecenas porttitor congue massa. Fusce posuere, magna sed pulvinar ultricies, </a:t>
            </a:r>
          </a:p>
        </p:txBody>
      </p:sp>
      <p:sp>
        <p:nvSpPr>
          <p:cNvPr id="62" name="矩形 61"/>
          <p:cNvSpPr/>
          <p:nvPr/>
        </p:nvSpPr>
        <p:spPr>
          <a:xfrm>
            <a:off x="3119862" y="4041666"/>
            <a:ext cx="8162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20XX</a:t>
            </a:r>
            <a:endParaRPr lang="zh-CN" altLang="en-US" sz="20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5276286" y="4932710"/>
            <a:ext cx="1546810" cy="10866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Maecenas porttitor congue massa. Fusce posuere, magna sed pulvinar ultricies, </a:t>
            </a:r>
          </a:p>
        </p:txBody>
      </p:sp>
      <p:sp>
        <p:nvSpPr>
          <p:cNvPr id="64" name="矩形 63"/>
          <p:cNvSpPr/>
          <p:nvPr/>
        </p:nvSpPr>
        <p:spPr>
          <a:xfrm>
            <a:off x="5641567" y="4041666"/>
            <a:ext cx="8162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20XX</a:t>
            </a:r>
            <a:endParaRPr lang="zh-CN" altLang="en-US" sz="20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7797991" y="4932710"/>
            <a:ext cx="1546810" cy="10866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Maecenas porttitor congue massa. Fusce posuere, magna sed pulvinar ultricies, </a:t>
            </a:r>
          </a:p>
        </p:txBody>
      </p:sp>
      <p:sp>
        <p:nvSpPr>
          <p:cNvPr id="66" name="矩形 65"/>
          <p:cNvSpPr/>
          <p:nvPr/>
        </p:nvSpPr>
        <p:spPr>
          <a:xfrm>
            <a:off x="8163272" y="4041666"/>
            <a:ext cx="8162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20XX</a:t>
            </a:r>
            <a:endParaRPr lang="zh-CN" altLang="en-US" sz="20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0319696" y="4932710"/>
            <a:ext cx="1546810" cy="108664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2000"/>
              </a:lnSpc>
            </a:pPr>
            <a:r>
              <a:rPr lang="en-US" altLang="ko-KR" sz="1200" dirty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  <a:cs typeface="Tahoma" panose="020B0604030504040204" pitchFamily="34" charset="0"/>
              </a:rPr>
              <a:t>Maecenas porttitor congue massa. Fusce posuere, magna sed pulvinar ultricies, </a:t>
            </a:r>
          </a:p>
        </p:txBody>
      </p:sp>
      <p:sp>
        <p:nvSpPr>
          <p:cNvPr id="68" name="矩形 67"/>
          <p:cNvSpPr/>
          <p:nvPr/>
        </p:nvSpPr>
        <p:spPr>
          <a:xfrm>
            <a:off x="10684977" y="4041666"/>
            <a:ext cx="816249" cy="4001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2000" dirty="0" smtClean="0">
                <a:solidFill>
                  <a:srgbClr val="E9C69B"/>
                </a:solidFill>
                <a:latin typeface="站酷小薇LOGO体" panose="02010600010101010101" pitchFamily="50" charset="-122"/>
                <a:ea typeface="站酷小薇LOGO体" panose="02010600010101010101" pitchFamily="50" charset="-122"/>
              </a:rPr>
              <a:t>20XX</a:t>
            </a:r>
            <a:endParaRPr lang="zh-CN" altLang="en-US" sz="2000" dirty="0">
              <a:solidFill>
                <a:srgbClr val="E9C69B"/>
              </a:solidFill>
              <a:latin typeface="站酷小薇LOGO体" panose="02010600010101010101" pitchFamily="50" charset="-122"/>
              <a:ea typeface="站酷小薇LOGO体" panose="02010600010101010101" pitchFamily="50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1421</Words>
  <Application>Microsoft Office PowerPoint</Application>
  <PresentationFormat>自定义</PresentationFormat>
  <Paragraphs>127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Epo ch</dc:creator>
  <cp:lastModifiedBy>Administrator</cp:lastModifiedBy>
  <cp:revision>19</cp:revision>
  <dcterms:created xsi:type="dcterms:W3CDTF">2019-12-18T08:51:00Z</dcterms:created>
  <dcterms:modified xsi:type="dcterms:W3CDTF">2020-12-23T09:49:07Z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